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7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8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9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FBFD-34A0-4E9E-81A2-439B1F3A7B7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B6A7-E980-4FBB-8CC3-267F0156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FA8D7C-C949-48D9-8B9A-ED8A8E59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r="5232" b="4928"/>
          <a:stretch/>
        </p:blipFill>
        <p:spPr>
          <a:xfrm>
            <a:off x="516835" y="786127"/>
            <a:ext cx="11463130" cy="5545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3260035" y="1603514"/>
            <a:ext cx="736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133: </a:t>
            </a:r>
            <a:r>
              <a:rPr lang="en-US" altLang="zh-CN" sz="5400" b="1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uynh</a:t>
            </a:r>
            <a:r>
              <a:rPr lang="en-US" altLang="zh-CN" sz="5400" b="1" dirty="0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- </a:t>
            </a:r>
            <a:r>
              <a:rPr lang="en-US" altLang="zh-CN" sz="5400" b="1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uych</a:t>
            </a:r>
            <a:endParaRPr lang="zh-CN" altLang="en-US" sz="5400" b="1" dirty="0">
              <a:solidFill>
                <a:srgbClr val="FF0000"/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62073A-F55F-48F2-B6E5-25178B08D7B4}"/>
              </a:ext>
            </a:extLst>
          </p:cNvPr>
          <p:cNvSpPr/>
          <p:nvPr/>
        </p:nvSpPr>
        <p:spPr>
          <a:xfrm>
            <a:off x="3703455" y="3706716"/>
            <a:ext cx="3239393" cy="20837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uynh</a:t>
            </a:r>
            <a:endParaRPr lang="en-US" sz="5400" i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97422-5FFB-41C0-9157-D7EF9C936974}"/>
              </a:ext>
            </a:extLst>
          </p:cNvPr>
          <p:cNvSpPr/>
          <p:nvPr/>
        </p:nvSpPr>
        <p:spPr>
          <a:xfrm>
            <a:off x="7147730" y="3706716"/>
            <a:ext cx="3239393" cy="21141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uych</a:t>
            </a:r>
            <a:endParaRPr lang="en-US" sz="5400" i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819EF4-81E6-4720-A7B7-FA6E2B38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800"/>
            <a:ext cx="12192001" cy="64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6181109" y="3298707"/>
            <a:ext cx="513343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6600" b="1" kern="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675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C122423-BDB2-4EF7-8577-AEE8D9548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r="7129" b="2224"/>
          <a:stretch/>
        </p:blipFill>
        <p:spPr>
          <a:xfrm>
            <a:off x="-72522" y="458590"/>
            <a:ext cx="12264522" cy="6375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580BD6-83C3-446D-90F4-BB468AD66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43284" r="3438" b="28604"/>
          <a:stretch/>
        </p:blipFill>
        <p:spPr>
          <a:xfrm>
            <a:off x="-29881" y="3145771"/>
            <a:ext cx="12151920" cy="37122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D91D543-8FE4-48DC-9D26-88B93FCC3008}"/>
              </a:ext>
            </a:extLst>
          </p:cNvPr>
          <p:cNvGrpSpPr/>
          <p:nvPr/>
        </p:nvGrpSpPr>
        <p:grpSpPr>
          <a:xfrm>
            <a:off x="1379871" y="161496"/>
            <a:ext cx="9664486" cy="6681990"/>
            <a:chOff x="1263757" y="152573"/>
            <a:chExt cx="9664486" cy="66819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1BB029-E5E3-4B95-9310-CAC6697F7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" t="5581" r="3432" b="29864"/>
            <a:stretch/>
          </p:blipFill>
          <p:spPr>
            <a:xfrm>
              <a:off x="1263757" y="513418"/>
              <a:ext cx="9664486" cy="6321145"/>
            </a:xfrm>
            <a:prstGeom prst="flowChartPunchedCard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B46965-CE6D-45FF-BD03-0FD8D450E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9" t="-2813" r="4529" b="93893"/>
            <a:stretch/>
          </p:blipFill>
          <p:spPr>
            <a:xfrm>
              <a:off x="8228585" y="152573"/>
              <a:ext cx="2529830" cy="873454"/>
            </a:xfrm>
            <a:prstGeom prst="flowChartPunchedCard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252BF1-94C8-44D2-AC1B-81A30E1343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547" b="92920"/>
          <a:stretch/>
        </p:blipFill>
        <p:spPr>
          <a:xfrm>
            <a:off x="760338" y="458590"/>
            <a:ext cx="1777551" cy="50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69EBD6-D234-4617-8BB5-5DB614AF6A50}"/>
              </a:ext>
            </a:extLst>
          </p:cNvPr>
          <p:cNvCxnSpPr>
            <a:cxnSpLocks/>
          </p:cNvCxnSpPr>
          <p:nvPr/>
        </p:nvCxnSpPr>
        <p:spPr>
          <a:xfrm>
            <a:off x="6949821" y="1484637"/>
            <a:ext cx="1236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C22D01-4308-46C8-898D-78F1DD95C055}"/>
              </a:ext>
            </a:extLst>
          </p:cNvPr>
          <p:cNvCxnSpPr>
            <a:cxnSpLocks/>
          </p:cNvCxnSpPr>
          <p:nvPr/>
        </p:nvCxnSpPr>
        <p:spPr>
          <a:xfrm>
            <a:off x="7067830" y="3856970"/>
            <a:ext cx="1466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20240-BC7D-49B1-AB89-E638446ED45A}"/>
              </a:ext>
            </a:extLst>
          </p:cNvPr>
          <p:cNvCxnSpPr>
            <a:cxnSpLocks/>
          </p:cNvCxnSpPr>
          <p:nvPr/>
        </p:nvCxnSpPr>
        <p:spPr>
          <a:xfrm>
            <a:off x="8273466" y="1455609"/>
            <a:ext cx="18284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474A7-D3BA-4464-87A7-9A4B7D160B99}"/>
              </a:ext>
            </a:extLst>
          </p:cNvPr>
          <p:cNvCxnSpPr>
            <a:cxnSpLocks/>
          </p:cNvCxnSpPr>
          <p:nvPr/>
        </p:nvCxnSpPr>
        <p:spPr>
          <a:xfrm>
            <a:off x="3979684" y="1852536"/>
            <a:ext cx="1666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1364ED-1895-4047-871F-866F6472005B}"/>
              </a:ext>
            </a:extLst>
          </p:cNvPr>
          <p:cNvCxnSpPr>
            <a:cxnSpLocks/>
          </p:cNvCxnSpPr>
          <p:nvPr/>
        </p:nvCxnSpPr>
        <p:spPr>
          <a:xfrm>
            <a:off x="3386027" y="2673959"/>
            <a:ext cx="1839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FBBDB1-B97A-49E9-AC8E-838B43CD8A8B}"/>
              </a:ext>
            </a:extLst>
          </p:cNvPr>
          <p:cNvCxnSpPr>
            <a:cxnSpLocks/>
          </p:cNvCxnSpPr>
          <p:nvPr/>
        </p:nvCxnSpPr>
        <p:spPr>
          <a:xfrm>
            <a:off x="2537889" y="3058181"/>
            <a:ext cx="1192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86038E-EE22-425E-995D-E82B994334AA}"/>
              </a:ext>
            </a:extLst>
          </p:cNvPr>
          <p:cNvCxnSpPr>
            <a:cxnSpLocks/>
          </p:cNvCxnSpPr>
          <p:nvPr/>
        </p:nvCxnSpPr>
        <p:spPr>
          <a:xfrm>
            <a:off x="5839518" y="3058181"/>
            <a:ext cx="122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FF0B1-DEBA-4602-92C7-EC4755BC53E4}"/>
              </a:ext>
            </a:extLst>
          </p:cNvPr>
          <p:cNvCxnSpPr>
            <a:cxnSpLocks/>
          </p:cNvCxnSpPr>
          <p:nvPr/>
        </p:nvCxnSpPr>
        <p:spPr>
          <a:xfrm>
            <a:off x="8776606" y="3458028"/>
            <a:ext cx="1325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FA3E0B-0969-471D-8B2A-5C288AE62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r="7129" b="2224"/>
          <a:stretch/>
        </p:blipFill>
        <p:spPr>
          <a:xfrm>
            <a:off x="0" y="547506"/>
            <a:ext cx="12192000" cy="63752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90137-6BE2-4041-927B-F2ADF4D09CCA}"/>
              </a:ext>
            </a:extLst>
          </p:cNvPr>
          <p:cNvGrpSpPr/>
          <p:nvPr/>
        </p:nvGrpSpPr>
        <p:grpSpPr>
          <a:xfrm>
            <a:off x="1260212" y="194785"/>
            <a:ext cx="9826890" cy="6663216"/>
            <a:chOff x="1086839" y="152573"/>
            <a:chExt cx="9826890" cy="66632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EB4A18-E9B9-4582-832D-482E0AC6D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" t="5581" r="3431" b="30352"/>
            <a:stretch/>
          </p:blipFill>
          <p:spPr>
            <a:xfrm>
              <a:off x="1086839" y="542447"/>
              <a:ext cx="9826890" cy="6273342"/>
            </a:xfrm>
            <a:prstGeom prst="flowChartPunchedCard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FDA527-2F04-47F4-8A38-042A31C77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9" t="-2813" r="4529" b="93893"/>
            <a:stretch/>
          </p:blipFill>
          <p:spPr>
            <a:xfrm>
              <a:off x="8228585" y="152573"/>
              <a:ext cx="2529830" cy="873454"/>
            </a:xfrm>
            <a:prstGeom prst="flowChartPunchedCard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4B2BAE2-BAD8-4A55-9AAF-81CFEFF22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31971" r="12904" b="60573"/>
          <a:stretch/>
        </p:blipFill>
        <p:spPr>
          <a:xfrm>
            <a:off x="1932726" y="3165083"/>
            <a:ext cx="8181408" cy="730033"/>
          </a:xfrm>
          <a:prstGeom prst="rect">
            <a:avLst/>
          </a:prstGeom>
          <a:solidFill>
            <a:srgbClr val="FDD7F6"/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B1A2BA-8707-4046-8FD6-B5987B6E88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9768" r="12764" b="67854"/>
          <a:stretch/>
        </p:blipFill>
        <p:spPr>
          <a:xfrm>
            <a:off x="1947240" y="1968373"/>
            <a:ext cx="8181408" cy="1212028"/>
          </a:xfrm>
          <a:prstGeom prst="rect">
            <a:avLst/>
          </a:prstGeom>
          <a:solidFill>
            <a:srgbClr val="FFF0E1"/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BC9FC7-5D6A-477E-B24A-87F34934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614" r="12854" b="80487"/>
          <a:stretch/>
        </p:blipFill>
        <p:spPr>
          <a:xfrm>
            <a:off x="1936425" y="1171951"/>
            <a:ext cx="8181408" cy="773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2BF1-94C8-44D2-AC1B-81A30E1343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954" b="92920"/>
          <a:stretch/>
        </p:blipFill>
        <p:spPr>
          <a:xfrm>
            <a:off x="721990" y="429162"/>
            <a:ext cx="1827349" cy="5367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Cloud 28">
            <a:extLst>
              <a:ext uri="{FF2B5EF4-FFF2-40B4-BE49-F238E27FC236}">
                <a16:creationId xmlns:a16="http://schemas.microsoft.com/office/drawing/2014/main" id="{0F420AAF-1FC7-4DF4-8ABF-CB5E7F19CFEE}"/>
              </a:ext>
            </a:extLst>
          </p:cNvPr>
          <p:cNvSpPr/>
          <p:nvPr/>
        </p:nvSpPr>
        <p:spPr>
          <a:xfrm>
            <a:off x="1950939" y="1155671"/>
            <a:ext cx="424233" cy="195278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B3514896-2725-4E1D-B13A-6F169AA4DF4F}"/>
              </a:ext>
            </a:extLst>
          </p:cNvPr>
          <p:cNvSpPr/>
          <p:nvPr/>
        </p:nvSpPr>
        <p:spPr>
          <a:xfrm>
            <a:off x="4737184" y="1049463"/>
            <a:ext cx="389561" cy="195279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9A3D3428-D27A-47BF-9906-36A6F4430435}"/>
              </a:ext>
            </a:extLst>
          </p:cNvPr>
          <p:cNvSpPr/>
          <p:nvPr/>
        </p:nvSpPr>
        <p:spPr>
          <a:xfrm>
            <a:off x="2770102" y="1445042"/>
            <a:ext cx="424233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7AD03773-1192-4828-9755-02A6DBF0897E}"/>
              </a:ext>
            </a:extLst>
          </p:cNvPr>
          <p:cNvSpPr/>
          <p:nvPr/>
        </p:nvSpPr>
        <p:spPr>
          <a:xfrm>
            <a:off x="1950939" y="1945187"/>
            <a:ext cx="424234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A05A8134-DBDB-45CF-81AA-E8E5C6EB954F}"/>
              </a:ext>
            </a:extLst>
          </p:cNvPr>
          <p:cNvSpPr/>
          <p:nvPr/>
        </p:nvSpPr>
        <p:spPr>
          <a:xfrm>
            <a:off x="3644466" y="1870299"/>
            <a:ext cx="371056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C1F2195-A126-4F74-9CB5-BDC9A483A935}"/>
              </a:ext>
            </a:extLst>
          </p:cNvPr>
          <p:cNvSpPr/>
          <p:nvPr/>
        </p:nvSpPr>
        <p:spPr>
          <a:xfrm>
            <a:off x="301758" y="1107634"/>
            <a:ext cx="854833" cy="51685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85ABC7F-D6B3-4BF7-B80B-96D063A23042}"/>
              </a:ext>
            </a:extLst>
          </p:cNvPr>
          <p:cNvSpPr/>
          <p:nvPr/>
        </p:nvSpPr>
        <p:spPr>
          <a:xfrm>
            <a:off x="301758" y="2021041"/>
            <a:ext cx="854831" cy="51685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CD8E8CB8-34D5-4369-997A-ADAFF7958A79}"/>
              </a:ext>
            </a:extLst>
          </p:cNvPr>
          <p:cNvSpPr/>
          <p:nvPr/>
        </p:nvSpPr>
        <p:spPr>
          <a:xfrm>
            <a:off x="6260668" y="1870298"/>
            <a:ext cx="371056" cy="150741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FE37D79-FA6C-4240-BC62-EC4B938DF232}"/>
              </a:ext>
            </a:extLst>
          </p:cNvPr>
          <p:cNvSpPr/>
          <p:nvPr/>
        </p:nvSpPr>
        <p:spPr>
          <a:xfrm>
            <a:off x="5199315" y="2307771"/>
            <a:ext cx="359655" cy="142275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E6D948F8-4B3C-4520-A22D-BF31085E2D90}"/>
              </a:ext>
            </a:extLst>
          </p:cNvPr>
          <p:cNvSpPr/>
          <p:nvPr/>
        </p:nvSpPr>
        <p:spPr>
          <a:xfrm>
            <a:off x="1977526" y="3099875"/>
            <a:ext cx="397645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280B43AF-179A-4F24-AAE6-5CE6BA4E3ABA}"/>
              </a:ext>
            </a:extLst>
          </p:cNvPr>
          <p:cNvSpPr/>
          <p:nvPr/>
        </p:nvSpPr>
        <p:spPr>
          <a:xfrm>
            <a:off x="1579881" y="3550294"/>
            <a:ext cx="397645" cy="159058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C341F78D-79BD-476E-8117-93134AAAFAAA}"/>
              </a:ext>
            </a:extLst>
          </p:cNvPr>
          <p:cNvSpPr/>
          <p:nvPr/>
        </p:nvSpPr>
        <p:spPr>
          <a:xfrm>
            <a:off x="6879771" y="3429000"/>
            <a:ext cx="566058" cy="156029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/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67F6858-7CC5-4E25-90B4-331793339522}"/>
              </a:ext>
            </a:extLst>
          </p:cNvPr>
          <p:cNvSpPr/>
          <p:nvPr/>
        </p:nvSpPr>
        <p:spPr>
          <a:xfrm>
            <a:off x="287244" y="3151480"/>
            <a:ext cx="880317" cy="583633"/>
          </a:xfrm>
          <a:prstGeom prst="cloud">
            <a:avLst/>
          </a:prstGeom>
          <a:solidFill>
            <a:srgbClr val="FDD7F6"/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51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9" grpId="0" animBg="1"/>
      <p:bldP spid="10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47A659A-C9CB-4208-BF1D-07CF6148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14640"/>
            <a:ext cx="12192001" cy="6443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9AD5F-9646-44A0-B070-D1FB6BAA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72828" r="10252" b="20718"/>
          <a:stretch/>
        </p:blipFill>
        <p:spPr>
          <a:xfrm>
            <a:off x="1098691" y="1472061"/>
            <a:ext cx="9975710" cy="7462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8533DDA-9048-4C2D-AA03-21CD83C9EB7F}"/>
              </a:ext>
            </a:extLst>
          </p:cNvPr>
          <p:cNvGrpSpPr/>
          <p:nvPr/>
        </p:nvGrpSpPr>
        <p:grpSpPr>
          <a:xfrm>
            <a:off x="2987109" y="261442"/>
            <a:ext cx="5612713" cy="1214650"/>
            <a:chOff x="2987109" y="261442"/>
            <a:chExt cx="5612713" cy="12146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2E59DE-5690-4873-BF10-BB4E356C5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" b="70945"/>
            <a:stretch/>
          </p:blipFill>
          <p:spPr>
            <a:xfrm>
              <a:off x="2987109" y="261442"/>
              <a:ext cx="5612713" cy="1214650"/>
            </a:xfrm>
            <a:prstGeom prst="rect">
              <a:avLst/>
            </a:prstGeom>
          </p:spPr>
        </p:pic>
        <p:sp>
          <p:nvSpPr>
            <p:cNvPr id="25" name="Shape 233">
              <a:extLst>
                <a:ext uri="{FF2B5EF4-FFF2-40B4-BE49-F238E27FC236}">
                  <a16:creationId xmlns:a16="http://schemas.microsoft.com/office/drawing/2014/main" id="{6207F1DF-3321-4253-B3E4-38AC0ACDDF05}"/>
                </a:ext>
              </a:extLst>
            </p:cNvPr>
            <p:cNvSpPr/>
            <p:nvPr/>
          </p:nvSpPr>
          <p:spPr>
            <a:xfrm>
              <a:off x="4037258" y="745159"/>
              <a:ext cx="4087179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defTabSz="412750" hangingPunct="0">
                <a:defRPr sz="2600" cap="none">
                  <a:solidFill>
                    <a:srgbClr val="717172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en-US" sz="3200" b="1" kern="0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+mj-lt"/>
                  <a:ea typeface="Cambria" panose="02040503050406030204" pitchFamily="18" charset="0"/>
                  <a:cs typeface="Lato Regular"/>
                  <a:sym typeface="Lato Regular"/>
                </a:rPr>
                <a:t>TÌM HIỂU BÀI</a:t>
              </a:r>
              <a:endParaRPr sz="3200" b="1" kern="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B91B409-8574-4A94-8360-5EFD383A5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77948" r="9782" b="17223"/>
          <a:stretch/>
        </p:blipFill>
        <p:spPr>
          <a:xfrm>
            <a:off x="1669143" y="2186006"/>
            <a:ext cx="9448800" cy="5584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199911-9D59-4D12-97FC-AE2967EC0B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4" t="5931" r="3917" b="60143"/>
          <a:stretch/>
        </p:blipFill>
        <p:spPr>
          <a:xfrm>
            <a:off x="2073588" y="2848486"/>
            <a:ext cx="8944709" cy="316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EB38116-5F1A-4FCE-AC94-B0A8383D2456}"/>
              </a:ext>
            </a:extLst>
          </p:cNvPr>
          <p:cNvSpPr txBox="1"/>
          <p:nvPr/>
        </p:nvSpPr>
        <p:spPr>
          <a:xfrm>
            <a:off x="1901731" y="1914458"/>
            <a:ext cx="9116565" cy="80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nhảy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dù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.</a:t>
            </a:r>
            <a:endParaRPr lang="en-US" sz="36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7D93A7-9293-40F8-AC4C-E208F5446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3" t="85405" r="33248" b="2799"/>
          <a:stretch/>
        </p:blipFill>
        <p:spPr>
          <a:xfrm>
            <a:off x="4618058" y="2764116"/>
            <a:ext cx="3550969" cy="20186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0A88E8-71CE-4252-9AC7-A23FE718F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6" t="85405" r="11705" b="2799"/>
          <a:stretch/>
        </p:blipFill>
        <p:spPr>
          <a:xfrm>
            <a:off x="7875987" y="4191457"/>
            <a:ext cx="3599510" cy="2046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F95F40-8AE6-4CD5-B563-B4BD36BB3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86158" r="54257" b="3194"/>
          <a:stretch/>
        </p:blipFill>
        <p:spPr>
          <a:xfrm>
            <a:off x="1901732" y="4642390"/>
            <a:ext cx="3891733" cy="174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8B5993-8C72-42BC-A084-622060B65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83931" r="77673" b="410"/>
          <a:stretch/>
        </p:blipFill>
        <p:spPr>
          <a:xfrm>
            <a:off x="504362" y="2711518"/>
            <a:ext cx="2706930" cy="25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FE1E76-2551-4F92-B475-FD80BF5BF223}"/>
              </a:ext>
            </a:extLst>
          </p:cNvPr>
          <p:cNvCxnSpPr/>
          <p:nvPr/>
        </p:nvCxnSpPr>
        <p:spPr>
          <a:xfrm>
            <a:off x="4200036" y="5602514"/>
            <a:ext cx="59038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FBDC4F-4996-407B-A8C3-D615B9054D2B}"/>
              </a:ext>
            </a:extLst>
          </p:cNvPr>
          <p:cNvCxnSpPr>
            <a:cxnSpLocks/>
          </p:cNvCxnSpPr>
          <p:nvPr/>
        </p:nvCxnSpPr>
        <p:spPr>
          <a:xfrm>
            <a:off x="9768115" y="1923144"/>
            <a:ext cx="847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3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1A5B5-D597-4C42-8776-17836802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800"/>
            <a:ext cx="12192001" cy="64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6283110" y="3285857"/>
            <a:ext cx="4883654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4. TẬP VIẾT</a:t>
            </a:r>
            <a:endParaRPr sz="6600" b="1" kern="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90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F27012A-759A-4909-8EDA-B791B466485B}"/>
              </a:ext>
            </a:extLst>
          </p:cNvPr>
          <p:cNvSpPr/>
          <p:nvPr/>
        </p:nvSpPr>
        <p:spPr>
          <a:xfrm>
            <a:off x="1297082" y="391923"/>
            <a:ext cx="5658054" cy="3328108"/>
          </a:xfrm>
          <a:prstGeom prst="cloudCallout">
            <a:avLst>
              <a:gd name="adj1" fmla="val 50188"/>
              <a:gd name="adj2" fmla="val 47818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hape 233">
            <a:extLst>
              <a:ext uri="{FF2B5EF4-FFF2-40B4-BE49-F238E27FC236}">
                <a16:creationId xmlns:a16="http://schemas.microsoft.com/office/drawing/2014/main" id="{A82AA788-0D30-40D3-AB07-B03316EEA7E9}"/>
              </a:ext>
            </a:extLst>
          </p:cNvPr>
          <p:cNvSpPr/>
          <p:nvPr/>
        </p:nvSpPr>
        <p:spPr>
          <a:xfrm>
            <a:off x="1297082" y="1236876"/>
            <a:ext cx="5487407" cy="137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i="1" kern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 DÒ</a:t>
            </a:r>
            <a:endParaRPr lang="en-US" sz="6600" b="1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B4039-3C19-4AB6-9993-861C0D754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61" y="1528296"/>
            <a:ext cx="4393795" cy="4741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FF565-F14B-4610-AAA8-613C1AAE9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" y="2751727"/>
            <a:ext cx="8622019" cy="371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458BCE-AD49-4A72-B585-2F4D3C46D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21941"/>
            <a:ext cx="1733065" cy="1720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AC437A-81F2-44A4-8720-97E3D9D012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4"/>
          <a:stretch/>
        </p:blipFill>
        <p:spPr>
          <a:xfrm>
            <a:off x="6784489" y="116308"/>
            <a:ext cx="3511008" cy="11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33">
            <a:extLst>
              <a:ext uri="{FF2B5EF4-FFF2-40B4-BE49-F238E27FC236}">
                <a16:creationId xmlns:a16="http://schemas.microsoft.com/office/drawing/2014/main" id="{39F7801D-01BC-41F8-A3EF-56F891F1B01C}"/>
              </a:ext>
            </a:extLst>
          </p:cNvPr>
          <p:cNvSpPr/>
          <p:nvPr/>
        </p:nvSpPr>
        <p:spPr>
          <a:xfrm>
            <a:off x="2341825" y="477410"/>
            <a:ext cx="4374207" cy="728405"/>
          </a:xfrm>
          <a:prstGeom prst="rect">
            <a:avLst/>
          </a:prstGeom>
          <a:ln w="28575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Viết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vào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vở</a:t>
            </a:r>
            <a:endParaRPr sz="4400" i="1" kern="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5E84211F-C12C-4BBE-9C07-3C1C6C0607F3}"/>
              </a:ext>
            </a:extLst>
          </p:cNvPr>
          <p:cNvSpPr/>
          <p:nvPr/>
        </p:nvSpPr>
        <p:spPr>
          <a:xfrm>
            <a:off x="6870372" y="491368"/>
            <a:ext cx="5050861" cy="728405"/>
          </a:xfrm>
          <a:prstGeom prst="rect">
            <a:avLst/>
          </a:prstGeom>
          <a:ln w="28575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Đọc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lại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bài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133</a:t>
            </a:r>
            <a:endParaRPr sz="4400" i="1" kern="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B2C7C-C4E7-444A-BE40-540EAA77E37D}"/>
              </a:ext>
            </a:extLst>
          </p:cNvPr>
          <p:cNvGrpSpPr/>
          <p:nvPr/>
        </p:nvGrpSpPr>
        <p:grpSpPr>
          <a:xfrm>
            <a:off x="2223865" y="1219773"/>
            <a:ext cx="7936992" cy="5531975"/>
            <a:chOff x="730155" y="1326025"/>
            <a:chExt cx="7936992" cy="5531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CF6F79-12DF-4F4F-A96E-553104B42001}"/>
                </a:ext>
              </a:extLst>
            </p:cNvPr>
            <p:cNvGrpSpPr/>
            <p:nvPr/>
          </p:nvGrpSpPr>
          <p:grpSpPr>
            <a:xfrm>
              <a:off x="730155" y="1326025"/>
              <a:ext cx="7936992" cy="5531975"/>
              <a:chOff x="0" y="1051564"/>
              <a:chExt cx="7936992" cy="553197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6937EEE-EC37-4D12-8B9F-320C3D1A46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44675" b="37988"/>
              <a:stretch/>
            </p:blipFill>
            <p:spPr>
              <a:xfrm>
                <a:off x="4270240" y="1051564"/>
                <a:ext cx="3666752" cy="266332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E6C8999-B971-4F94-874C-DE51768708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675" b="30485"/>
              <a:stretch/>
            </p:blipFill>
            <p:spPr>
              <a:xfrm>
                <a:off x="4270240" y="3594162"/>
                <a:ext cx="3666752" cy="298555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12DFA84-F5F9-40D8-8E46-3950271DCD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525" b="37988"/>
              <a:stretch/>
            </p:blipFill>
            <p:spPr>
              <a:xfrm>
                <a:off x="0" y="1054954"/>
                <a:ext cx="6592832" cy="266332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2707A0C-6432-4FFF-AA30-C6A637903C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5" b="30485"/>
              <a:stretch/>
            </p:blipFill>
            <p:spPr>
              <a:xfrm>
                <a:off x="0" y="3597986"/>
                <a:ext cx="6592832" cy="2985553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2ACFFF-CA60-456D-8A5E-752269B24EB3}"/>
                </a:ext>
              </a:extLst>
            </p:cNvPr>
            <p:cNvSpPr txBox="1"/>
            <p:nvPr/>
          </p:nvSpPr>
          <p:spPr>
            <a:xfrm>
              <a:off x="2186875" y="1712830"/>
              <a:ext cx="18853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Ďynh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3A894D-E28D-49DC-9144-1BFAE81D1FFA}"/>
                </a:ext>
              </a:extLst>
            </p:cNvPr>
            <p:cNvSpPr txBox="1"/>
            <p:nvPr/>
          </p:nvSpPr>
          <p:spPr>
            <a:xfrm>
              <a:off x="2182742" y="3423740"/>
              <a:ext cx="1704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Ďych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F8D171-645D-44E0-9BA8-19E0B63897B8}"/>
                </a:ext>
              </a:extLst>
            </p:cNvPr>
            <p:cNvSpPr txBox="1"/>
            <p:nvPr/>
          </p:nvSpPr>
          <p:spPr>
            <a:xfrm>
              <a:off x="2200127" y="2575035"/>
              <a:ext cx="3966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HP001 4 hàng" panose="020B0603050302020204" pitchFamily="34" charset="0"/>
                </a:rPr>
                <a:t>↨</a:t>
              </a:r>
              <a:r>
                <a:rPr lang="en-US" sz="4400" b="1" dirty="0" err="1">
                  <a:latin typeface="HP001 4 hàng" panose="020B0603050302020204" pitchFamily="34" charset="0"/>
                </a:rPr>
                <a:t>hụ</a:t>
              </a:r>
              <a:r>
                <a:rPr lang="en-US" sz="4400" b="1" dirty="0"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latin typeface="HP001 4 hàng" panose="020B0603050302020204" pitchFamily="34" charset="0"/>
                </a:rPr>
                <a:t>huynh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D9BA4F-6BAB-4859-85CF-91A7FEDF8FC8}"/>
                </a:ext>
              </a:extLst>
            </p:cNvPr>
            <p:cNvSpPr txBox="1"/>
            <p:nvPr/>
          </p:nvSpPr>
          <p:spPr>
            <a:xfrm>
              <a:off x="2182741" y="4276209"/>
              <a:ext cx="38375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huỳnh</a:t>
              </a:r>
              <a:r>
                <a:rPr lang="en-US" sz="4400" b="1" dirty="0"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latin typeface="HP001 4 hàng" panose="020B0603050302020204" pitchFamily="34" charset="0"/>
                </a:rPr>
                <a:t>huỵch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38D68F3-7FD3-4913-9673-5F520FB6F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09"/>
            <a:ext cx="2397916" cy="2397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8FA6F7-FA97-4EED-AE24-0CA067ECA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50"/>
            <a:ext cx="12192000" cy="60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HP001 4 hàng</vt:lpstr>
      <vt:lpstr>Lato Regular</vt:lpstr>
      <vt:lpstr>字魂17号-萌趣果冻体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2022-03-21T08:01:14Z</dcterms:created>
  <dcterms:modified xsi:type="dcterms:W3CDTF">2022-03-21T08:01:27Z</dcterms:modified>
</cp:coreProperties>
</file>