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35E1-04F3-40A4-93EA-17E7589B454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C321-0661-4FDA-A579-1A0B0883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6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9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CC63-C5AD-4417-93A4-8C3F1B92C58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F128-CB01-4391-86BB-77CBC42E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26FF5-3109-4EB5-AD79-C76B8BA7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 r="1606" b="2877"/>
          <a:stretch/>
        </p:blipFill>
        <p:spPr>
          <a:xfrm>
            <a:off x="3323772" y="200372"/>
            <a:ext cx="6030763" cy="66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B4D0B-0181-4DBB-A6F2-B34D7D2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41F97-5389-46A9-9DA0-9493E19C2D2B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6F7B0-A581-486C-A275-40B06503188F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3DEC3-E85F-4551-9AB4-97784B30FBBC}"/>
              </a:ext>
            </a:extLst>
          </p:cNvPr>
          <p:cNvCxnSpPr/>
          <p:nvPr/>
        </p:nvCxnSpPr>
        <p:spPr>
          <a:xfrm>
            <a:off x="3404990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0C9E1-AD1A-48C8-8370-9EBE73184498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06A43-53B7-45FD-AF93-E92BF3062E8B}"/>
              </a:ext>
            </a:extLst>
          </p:cNvPr>
          <p:cNvCxnSpPr/>
          <p:nvPr/>
        </p:nvCxnSpPr>
        <p:spPr>
          <a:xfrm>
            <a:off x="8617905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8D5D-E774-420D-A4BF-BBEAFC6E3F10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A242C-FF95-48EC-B150-4358BE8E60CF}"/>
              </a:ext>
            </a:extLst>
          </p:cNvPr>
          <p:cNvCxnSpPr/>
          <p:nvPr/>
        </p:nvCxnSpPr>
        <p:spPr>
          <a:xfrm>
            <a:off x="9607462" y="662209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876881" y="83243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689288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uyn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571734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uyt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0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3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8291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48D4-F145-446E-805A-D9D12C3F1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EEF5FF6E-764E-4C6B-94ED-9CB67E514E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39" y="5119647"/>
            <a:ext cx="12181132" cy="1738353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2276367E-6FCC-4CF4-B025-F5B579B51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9053" y="4476712"/>
            <a:ext cx="3406140" cy="1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EE2E-A54A-44E1-A2C3-55941A5C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6" y="692111"/>
            <a:ext cx="10134647" cy="5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C52EE-2F7A-45DB-99C9-C999450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9" y="559281"/>
            <a:ext cx="10482262" cy="6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4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D5DBB-D1B3-42D4-82F2-FB676E4D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9" y="527104"/>
            <a:ext cx="10520362" cy="61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D8BB9-3579-47CD-8089-BD847E3C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1" y="532884"/>
            <a:ext cx="10599737" cy="61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83DA4-4C12-428F-AF10-DA4C5610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536714" y="1202634"/>
            <a:ext cx="4770782" cy="3409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C6C16-E436-45E4-856F-37FE5F254B0C}"/>
              </a:ext>
            </a:extLst>
          </p:cNvPr>
          <p:cNvSpPr txBox="1"/>
          <p:nvPr/>
        </p:nvSpPr>
        <p:spPr>
          <a:xfrm>
            <a:off x="834886" y="5056941"/>
            <a:ext cx="371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m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àn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tuyn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AE85E-4095-4239-89CC-42B7000DBED4}"/>
              </a:ext>
            </a:extLst>
          </p:cNvPr>
          <p:cNvSpPr txBox="1"/>
          <p:nvPr/>
        </p:nvSpPr>
        <p:spPr>
          <a:xfrm>
            <a:off x="2875721" y="5057951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5F5F9-F13F-4A10-8BF4-50A7314D26DC}"/>
              </a:ext>
            </a:extLst>
          </p:cNvPr>
          <p:cNvGrpSpPr/>
          <p:nvPr/>
        </p:nvGrpSpPr>
        <p:grpSpPr>
          <a:xfrm>
            <a:off x="6860524" y="1547428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6784D5-4085-4990-B160-B104859C0FED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B3288-0F85-42F7-BF45-32821B5544D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E30770-E33C-4D5C-B8F2-CA01F6D387A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6609-E311-4FE6-BA99-F851DCEC2474}"/>
              </a:ext>
            </a:extLst>
          </p:cNvPr>
          <p:cNvSpPr/>
          <p:nvPr/>
        </p:nvSpPr>
        <p:spPr>
          <a:xfrm>
            <a:off x="8288599" y="323252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DA6CE-A22D-4C93-883D-4B412F6B7A9A}"/>
              </a:ext>
            </a:extLst>
          </p:cNvPr>
          <p:cNvSpPr/>
          <p:nvPr/>
        </p:nvSpPr>
        <p:spPr>
          <a:xfrm>
            <a:off x="6584792" y="5034942"/>
            <a:ext cx="4963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uyn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881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C496-693E-499D-99A7-F8B0F074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325678" y="1107527"/>
            <a:ext cx="5560772" cy="35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B6823-A61F-4B99-ABA5-B58BD88B5811}"/>
              </a:ext>
            </a:extLst>
          </p:cNvPr>
          <p:cNvSpPr txBox="1"/>
          <p:nvPr/>
        </p:nvSpPr>
        <p:spPr>
          <a:xfrm>
            <a:off x="809303" y="482714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xe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buýt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AC9B-DC21-44FF-A7DA-7D9C989E4B65}"/>
              </a:ext>
            </a:extLst>
          </p:cNvPr>
          <p:cNvSpPr txBox="1"/>
          <p:nvPr/>
        </p:nvSpPr>
        <p:spPr>
          <a:xfrm>
            <a:off x="2385055" y="4827143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uyt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F0C01-E5DA-4A84-BAF7-F198FABDE2E3}"/>
              </a:ext>
            </a:extLst>
          </p:cNvPr>
          <p:cNvGrpSpPr/>
          <p:nvPr/>
        </p:nvGrpSpPr>
        <p:grpSpPr>
          <a:xfrm>
            <a:off x="7065275" y="135517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FD1479-DA78-4EF4-AC86-D7594AF562D7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7F147A-B569-481D-AB83-4FA35DCC99DB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396279-EB31-4778-B463-DABD042F6637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3AB13-EBF4-4214-83D4-D8AAB800F05C}"/>
              </a:ext>
            </a:extLst>
          </p:cNvPr>
          <p:cNvSpPr/>
          <p:nvPr/>
        </p:nvSpPr>
        <p:spPr>
          <a:xfrm>
            <a:off x="8493348" y="3033032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445D9-7C71-4340-88B7-7902D158BAF5}"/>
              </a:ext>
            </a:extLst>
          </p:cNvPr>
          <p:cNvSpPr/>
          <p:nvPr/>
        </p:nvSpPr>
        <p:spPr>
          <a:xfrm>
            <a:off x="6926655" y="5074793"/>
            <a:ext cx="4398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uyt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19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3942556" y="927132"/>
            <a:ext cx="4306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rgbClr val="FF0000"/>
                </a:solidFill>
              </a:rPr>
              <a:t>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chemeClr val="accent1"/>
                </a:solidFill>
              </a:rPr>
              <a:t>t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1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307932" y="2119790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696160" y="2119790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422625" y="408213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696160" y="408213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uýt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B646-2C90-4BD9-A738-DF5450F2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879301" y="569934"/>
            <a:ext cx="10433398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81F7-C675-4194-B31F-44F7F69F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r="1936" b="-799"/>
          <a:stretch/>
        </p:blipFill>
        <p:spPr>
          <a:xfrm>
            <a:off x="4166183" y="371847"/>
            <a:ext cx="3859634" cy="64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45F3E-ECD1-4D23-B5AE-562B25AFF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1" r="3459" b="301"/>
          <a:stretch/>
        </p:blipFill>
        <p:spPr>
          <a:xfrm>
            <a:off x="3607496" y="466118"/>
            <a:ext cx="4561992" cy="6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32E08-FCB2-45C3-8ADF-82B6C9A7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r="2089" b="-1396"/>
          <a:stretch/>
        </p:blipFill>
        <p:spPr>
          <a:xfrm>
            <a:off x="2707128" y="234742"/>
            <a:ext cx="6712446" cy="6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inpin heiti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2022-03-14T03:13:50Z</dcterms:created>
  <dcterms:modified xsi:type="dcterms:W3CDTF">2022-03-14T03:14:04Z</dcterms:modified>
</cp:coreProperties>
</file>