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5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6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2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2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E4F6-8AA6-4055-A50F-BE2C3C7F37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68E1-5076-4437-90EC-77BF8AFF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89621" y="280547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126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406638" y="15881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42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2F7F1-D7E3-4CC5-8BF7-79F65AD3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3661" r="5450"/>
          <a:stretch/>
        </p:blipFill>
        <p:spPr>
          <a:xfrm>
            <a:off x="225468" y="1354624"/>
            <a:ext cx="11849621" cy="43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4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</p:spPr>
      </p:pic>
    </p:spTree>
    <p:extLst>
      <p:ext uri="{BB962C8B-B14F-4D97-AF65-F5344CB8AC3E}">
        <p14:creationId xmlns:p14="http://schemas.microsoft.com/office/powerpoint/2010/main" val="80332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16FB27-5871-4FB9-A0E1-D7654B13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-93944" y="479120"/>
            <a:ext cx="11987407" cy="58997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4409162" y="1822239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2FDE74-FA41-4A81-80DF-8C856A0E1F45}"/>
              </a:ext>
            </a:extLst>
          </p:cNvPr>
          <p:cNvCxnSpPr>
            <a:cxnSpLocks/>
          </p:cNvCxnSpPr>
          <p:nvPr/>
        </p:nvCxnSpPr>
        <p:spPr>
          <a:xfrm>
            <a:off x="7052153" y="1803748"/>
            <a:ext cx="649266" cy="18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26F963-8A59-44CE-BDF2-7CE282DC4E1E}"/>
              </a:ext>
            </a:extLst>
          </p:cNvPr>
          <p:cNvCxnSpPr/>
          <p:nvPr/>
        </p:nvCxnSpPr>
        <p:spPr>
          <a:xfrm>
            <a:off x="24009" y="252868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AD1717-4757-4199-A3FE-FC59C0737008}"/>
              </a:ext>
            </a:extLst>
          </p:cNvPr>
          <p:cNvCxnSpPr/>
          <p:nvPr/>
        </p:nvCxnSpPr>
        <p:spPr>
          <a:xfrm>
            <a:off x="10849627" y="1803748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C3734D-4977-4BAA-A95C-1313F4CCAE38}"/>
              </a:ext>
            </a:extLst>
          </p:cNvPr>
          <p:cNvCxnSpPr>
            <a:cxnSpLocks/>
          </p:cNvCxnSpPr>
          <p:nvPr/>
        </p:nvCxnSpPr>
        <p:spPr>
          <a:xfrm>
            <a:off x="2605413" y="3137770"/>
            <a:ext cx="1498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18D68-20C2-4AB2-B345-D6BF075931A1}"/>
              </a:ext>
            </a:extLst>
          </p:cNvPr>
          <p:cNvCxnSpPr>
            <a:cxnSpLocks/>
          </p:cNvCxnSpPr>
          <p:nvPr/>
        </p:nvCxnSpPr>
        <p:spPr>
          <a:xfrm>
            <a:off x="759389" y="3137770"/>
            <a:ext cx="1158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6AB5B-A5B3-4607-B217-95FD3770F380}"/>
              </a:ext>
            </a:extLst>
          </p:cNvPr>
          <p:cNvCxnSpPr>
            <a:cxnSpLocks/>
          </p:cNvCxnSpPr>
          <p:nvPr/>
        </p:nvCxnSpPr>
        <p:spPr>
          <a:xfrm>
            <a:off x="4780767" y="4467616"/>
            <a:ext cx="1315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58AC44-8E9E-4F29-9983-C627F5181D16}"/>
              </a:ext>
            </a:extLst>
          </p:cNvPr>
          <p:cNvCxnSpPr>
            <a:cxnSpLocks/>
          </p:cNvCxnSpPr>
          <p:nvPr/>
        </p:nvCxnSpPr>
        <p:spPr>
          <a:xfrm>
            <a:off x="8878865" y="4467616"/>
            <a:ext cx="1517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60AA6041-9EDB-41A9-A9D2-3B40EB10291F}"/>
              </a:ext>
            </a:extLst>
          </p:cNvPr>
          <p:cNvSpPr/>
          <p:nvPr/>
        </p:nvSpPr>
        <p:spPr>
          <a:xfrm>
            <a:off x="24009" y="1197931"/>
            <a:ext cx="549056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731865D-D7BC-40FE-9EA8-4F082CDF23E0}"/>
              </a:ext>
            </a:extLst>
          </p:cNvPr>
          <p:cNvSpPr/>
          <p:nvPr/>
        </p:nvSpPr>
        <p:spPr>
          <a:xfrm>
            <a:off x="7506221" y="883096"/>
            <a:ext cx="720247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AEC0360D-0BE8-4A2D-B2A0-50804182A091}"/>
              </a:ext>
            </a:extLst>
          </p:cNvPr>
          <p:cNvSpPr/>
          <p:nvPr/>
        </p:nvSpPr>
        <p:spPr>
          <a:xfrm>
            <a:off x="118996" y="2528684"/>
            <a:ext cx="617950" cy="6137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B21263A-87BB-4136-8FDD-64558E061872}"/>
              </a:ext>
            </a:extLst>
          </p:cNvPr>
          <p:cNvSpPr/>
          <p:nvPr/>
        </p:nvSpPr>
        <p:spPr>
          <a:xfrm>
            <a:off x="10231677" y="2228067"/>
            <a:ext cx="617950" cy="6534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415CCACE-4E99-4B68-85BA-4228DBCEF682}"/>
              </a:ext>
            </a:extLst>
          </p:cNvPr>
          <p:cNvSpPr/>
          <p:nvPr/>
        </p:nvSpPr>
        <p:spPr>
          <a:xfrm>
            <a:off x="83510" y="3839222"/>
            <a:ext cx="617950" cy="61377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DCBF0CA-41CB-45A6-89DC-E1DA5E91156D}"/>
              </a:ext>
            </a:extLst>
          </p:cNvPr>
          <p:cNvSpPr/>
          <p:nvPr/>
        </p:nvSpPr>
        <p:spPr>
          <a:xfrm>
            <a:off x="7701419" y="3605931"/>
            <a:ext cx="617950" cy="6137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FAC03A1-5BD3-410C-A555-17B45AF7544F}"/>
              </a:ext>
            </a:extLst>
          </p:cNvPr>
          <p:cNvSpPr/>
          <p:nvPr/>
        </p:nvSpPr>
        <p:spPr>
          <a:xfrm>
            <a:off x="1036527" y="4146109"/>
            <a:ext cx="604383" cy="6638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5635149" y="4323572"/>
            <a:ext cx="763042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250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99324" y="158826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7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F5DD2-0373-4098-9FF7-84C8C7AF7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5"/>
            <a:ext cx="11962356" cy="48324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24A7BC-9043-499A-B3AE-EF2C7F48B48A}"/>
              </a:ext>
            </a:extLst>
          </p:cNvPr>
          <p:cNvCxnSpPr>
            <a:cxnSpLocks/>
          </p:cNvCxnSpPr>
          <p:nvPr/>
        </p:nvCxnSpPr>
        <p:spPr>
          <a:xfrm>
            <a:off x="4694663" y="2297151"/>
            <a:ext cx="1081669" cy="103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15A37A-CA9F-4480-BF91-5B1590AE7E66}"/>
              </a:ext>
            </a:extLst>
          </p:cNvPr>
          <p:cNvCxnSpPr>
            <a:cxnSpLocks/>
          </p:cNvCxnSpPr>
          <p:nvPr/>
        </p:nvCxnSpPr>
        <p:spPr>
          <a:xfrm>
            <a:off x="4694663" y="3334215"/>
            <a:ext cx="1081669" cy="118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094F62-6A08-4509-ADAF-E53A7C251748}"/>
              </a:ext>
            </a:extLst>
          </p:cNvPr>
          <p:cNvCxnSpPr>
            <a:cxnSpLocks/>
          </p:cNvCxnSpPr>
          <p:nvPr/>
        </p:nvCxnSpPr>
        <p:spPr>
          <a:xfrm flipV="1">
            <a:off x="4694663" y="2297151"/>
            <a:ext cx="1081669" cy="2319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2022-03-14T04:34:57Z</dcterms:created>
  <dcterms:modified xsi:type="dcterms:W3CDTF">2022-03-14T04:35:13Z</dcterms:modified>
</cp:coreProperties>
</file>