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55B5-617D-4607-8448-9EFDBDE299C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8658E-918D-40B0-B563-C9134401A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99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9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1164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6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5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4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1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E9AC6-A805-4520-BA04-7F5A64F6DC35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F4D1E-32D2-4233-8B1F-9F57311E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8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slide" Target="slide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9.gif"/><Relationship Id="rId5" Type="http://schemas.openxmlformats.org/officeDocument/2006/relationships/image" Target="../media/image4.jp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8.gif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6.png"/><Relationship Id="rId4" Type="http://schemas.openxmlformats.org/officeDocument/2006/relationships/image" Target="../media/image12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4" Type="http://schemas.openxmlformats.org/officeDocument/2006/relationships/image" Target="../media/image12.jp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4" Type="http://schemas.openxmlformats.org/officeDocument/2006/relationships/image" Target="../media/image12.jp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2.jpg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58220" y="1648606"/>
            <a:ext cx="687560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127: oang - oac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425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838" y="2828835"/>
            <a:ext cx="622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44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8133E6A8-0EB4-4250-B8BB-DF537B8BC733}"/>
              </a:ext>
            </a:extLst>
          </p:cNvPr>
          <p:cNvSpPr/>
          <p:nvPr/>
        </p:nvSpPr>
        <p:spPr>
          <a:xfrm>
            <a:off x="10232571" y="5932714"/>
            <a:ext cx="1959429" cy="925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6981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7519" y="2488583"/>
            <a:ext cx="8218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1373" y="2318689"/>
            <a:ext cx="871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" y="2032344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2698" y="1913663"/>
            <a:ext cx="8627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lang="en-US" sz="5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sáo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ngã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DF210A0-13F5-4D1B-9640-FDC374D9C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9654" r="3749" b="39554"/>
          <a:stretch/>
        </p:blipFill>
        <p:spPr>
          <a:xfrm>
            <a:off x="2354473" y="718104"/>
            <a:ext cx="9112857" cy="4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Widescreen</PresentationFormat>
  <Paragraphs>16</Paragraphs>
  <Slides>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Algerian</vt:lpstr>
      <vt:lpstr>Arial</vt:lpstr>
      <vt:lpstr>Arial Black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2022-03-14T04:48:04Z</dcterms:created>
  <dcterms:modified xsi:type="dcterms:W3CDTF">2022-03-14T04:48:17Z</dcterms:modified>
</cp:coreProperties>
</file>