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39" r:id="rId4"/>
    <p:sldId id="471" r:id="rId5"/>
    <p:sldId id="537" r:id="rId6"/>
    <p:sldId id="472" r:id="rId7"/>
    <p:sldId id="546" r:id="rId8"/>
    <p:sldId id="541" r:id="rId9"/>
    <p:sldId id="538" r:id="rId10"/>
    <p:sldId id="543" r:id="rId11"/>
    <p:sldId id="540" r:id="rId12"/>
    <p:sldId id="542" r:id="rId13"/>
    <p:sldId id="485" r:id="rId14"/>
    <p:sldId id="545" r:id="rId15"/>
    <p:sldId id="530" r:id="rId16"/>
    <p:sldId id="53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>
        <p:scale>
          <a:sx n="75" d="100"/>
          <a:sy n="75" d="100"/>
        </p:scale>
        <p:origin x="108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6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5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2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4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68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56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264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9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7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69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9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slide" Target="slide9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3.gif"/><Relationship Id="rId12" Type="http://schemas.openxmlformats.org/officeDocument/2006/relationships/slide" Target="slide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11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image" Target="../media/image26.gif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đài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52EC985-8629-47AE-A14B-CBEF0C2BC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237" y="1685925"/>
            <a:ext cx="4581525" cy="3486150"/>
          </a:xfrm>
          <a:prstGeom prst="rect">
            <a:avLst/>
          </a:prstGeom>
        </p:spPr>
      </p:pic>
      <p:sp>
        <p:nvSpPr>
          <p:cNvPr id="6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CE04E45D-1ABF-4122-923A-EE920E5257CD}"/>
              </a:ext>
            </a:extLst>
          </p:cNvPr>
          <p:cNvSpPr/>
          <p:nvPr/>
        </p:nvSpPr>
        <p:spPr>
          <a:xfrm>
            <a:off x="9391650" y="5692787"/>
            <a:ext cx="2059285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AF062644-6D66-4BC7-B450-0541E8C79929}"/>
              </a:ext>
            </a:extLst>
          </p:cNvPr>
          <p:cNvSpPr/>
          <p:nvPr/>
        </p:nvSpPr>
        <p:spPr>
          <a:xfrm>
            <a:off x="1119556" y="1032681"/>
            <a:ext cx="1044959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sải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tay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628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CE8B69E-00E4-4FD5-93DD-F5C54EFAE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766887"/>
            <a:ext cx="4038600" cy="3324225"/>
          </a:xfrm>
          <a:prstGeom prst="rect">
            <a:avLst/>
          </a:prstGeom>
        </p:spPr>
      </p:pic>
      <p:sp>
        <p:nvSpPr>
          <p:cNvPr id="6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3BC8EEBB-1E16-45C0-A9A6-07A0E939FB0E}"/>
              </a:ext>
            </a:extLst>
          </p:cNvPr>
          <p:cNvSpPr/>
          <p:nvPr/>
        </p:nvSpPr>
        <p:spPr>
          <a:xfrm>
            <a:off x="9758733" y="5782724"/>
            <a:ext cx="1790700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67CDD8D0-B14D-41DA-AC72-3A22AC3F68CC}"/>
              </a:ext>
            </a:extLst>
          </p:cNvPr>
          <p:cNvSpPr/>
          <p:nvPr/>
        </p:nvSpPr>
        <p:spPr>
          <a:xfrm>
            <a:off x="1011670" y="896399"/>
            <a:ext cx="103189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ghế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que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22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637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282FF6EB-17BD-4AAA-9F2F-6AB2E9CBA07C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xmlns="" id="{448A8B7D-54CD-400B-8776-ED51C3F39FF2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xmlns="" id="{D6901853-3E44-4B79-A1B5-A2D6F81DEC28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6F379F17-2687-4879-A69F-DF4066451F6B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C3CECC72-7984-453D-B659-C60575756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3786"/>
          <a:stretch/>
        </p:blipFill>
        <p:spPr>
          <a:xfrm>
            <a:off x="3120835" y="3725244"/>
            <a:ext cx="5487103" cy="147184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CD3DB946-C08F-4C65-985E-6162B39CB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6213"/>
          <a:stretch/>
        </p:blipFill>
        <p:spPr>
          <a:xfrm>
            <a:off x="3120834" y="5265848"/>
            <a:ext cx="5487104" cy="459376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C833C802-14AF-4DA4-8652-DBA8301B40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6622"/>
          <a:stretch/>
        </p:blipFill>
        <p:spPr>
          <a:xfrm>
            <a:off x="1015349" y="1899615"/>
            <a:ext cx="3905860" cy="497222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EE3EC0DE-CBF9-4F79-A77E-CA68AC8641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77"/>
          <a:stretch/>
        </p:blipFill>
        <p:spPr>
          <a:xfrm>
            <a:off x="1015349" y="2396837"/>
            <a:ext cx="3905860" cy="434300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87E7ADFE-B61A-49C4-95F8-CA499B6B06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4471"/>
          <a:stretch/>
        </p:blipFill>
        <p:spPr>
          <a:xfrm>
            <a:off x="7270793" y="1899615"/>
            <a:ext cx="3905860" cy="614362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EC36EE5A-0225-4979-89B3-66ED987166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5529"/>
          <a:stretch/>
        </p:blipFill>
        <p:spPr>
          <a:xfrm>
            <a:off x="7270791" y="2483593"/>
            <a:ext cx="3905860" cy="492018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BF04F46F-75E1-46D3-9B38-EAA7B9B29C44}"/>
              </a:ext>
            </a:extLst>
          </p:cNvPr>
          <p:cNvGrpSpPr/>
          <p:nvPr/>
        </p:nvGrpSpPr>
        <p:grpSpPr>
          <a:xfrm>
            <a:off x="1119027" y="2912321"/>
            <a:ext cx="4003613" cy="614362"/>
            <a:chOff x="1411580" y="2900034"/>
            <a:chExt cx="4003613" cy="61436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xmlns="" id="{E9C10103-D824-46B0-97A9-FC4F40B70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21533" y="3021201"/>
              <a:ext cx="793660" cy="372028"/>
            </a:xfrm>
            <a:prstGeom prst="rect">
              <a:avLst/>
            </a:prstGeom>
          </p:spPr>
        </p:pic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xmlns="" id="{FE190F4B-8E32-402D-8430-599A63894911}"/>
                </a:ext>
              </a:extLst>
            </p:cNvPr>
            <p:cNvSpPr/>
            <p:nvPr/>
          </p:nvSpPr>
          <p:spPr>
            <a:xfrm>
              <a:off x="1411580" y="2900034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bút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Hình chữ nhật: Góc Tròn 30">
              <a:extLst>
                <a:ext uri="{FF2B5EF4-FFF2-40B4-BE49-F238E27FC236}">
                  <a16:creationId xmlns:a16="http://schemas.microsoft.com/office/drawing/2014/main" xmlns="" id="{DADC4C0C-2984-43CA-AA2C-25FD254E45D3}"/>
                </a:ext>
              </a:extLst>
            </p:cNvPr>
            <p:cNvSpPr/>
            <p:nvPr/>
          </p:nvSpPr>
          <p:spPr>
            <a:xfrm>
              <a:off x="4005564" y="2929748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xmlns="" id="{221D8350-837A-4A64-ABEB-AF0E90B75CE6}"/>
              </a:ext>
            </a:extLst>
          </p:cNvPr>
          <p:cNvGrpSpPr/>
          <p:nvPr/>
        </p:nvGrpSpPr>
        <p:grpSpPr>
          <a:xfrm>
            <a:off x="7270791" y="3014534"/>
            <a:ext cx="4282405" cy="614362"/>
            <a:chOff x="7270791" y="3014534"/>
            <a:chExt cx="4282405" cy="614362"/>
          </a:xfrm>
        </p:grpSpPr>
        <p:pic>
          <p:nvPicPr>
            <p:cNvPr id="27" name="Hình ảnh 26">
              <a:extLst>
                <a:ext uri="{FF2B5EF4-FFF2-40B4-BE49-F238E27FC236}">
                  <a16:creationId xmlns:a16="http://schemas.microsoft.com/office/drawing/2014/main" xmlns="" id="{0DC75287-8D5A-42CC-8BC1-A130850A8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12137" y="3036950"/>
              <a:ext cx="1041059" cy="555231"/>
            </a:xfrm>
            <a:prstGeom prst="rect">
              <a:avLst/>
            </a:prstGeom>
          </p:spPr>
        </p:pic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xmlns="" id="{E6E76DB8-4BF4-47A4-A3A1-9735AFAA9914}"/>
                </a:ext>
              </a:extLst>
            </p:cNvPr>
            <p:cNvSpPr/>
            <p:nvPr/>
          </p:nvSpPr>
          <p:spPr>
            <a:xfrm>
              <a:off x="7270791" y="3014534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bút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xmlns="" id="{47598F2E-E40E-4480-9618-37E4ACB4B05A}"/>
                </a:ext>
              </a:extLst>
            </p:cNvPr>
            <p:cNvSpPr/>
            <p:nvPr/>
          </p:nvSpPr>
          <p:spPr>
            <a:xfrm>
              <a:off x="9845018" y="3016181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xmlns="" id="{15797A61-623F-4F94-B473-A8A7903F1A17}"/>
              </a:ext>
            </a:extLst>
          </p:cNvPr>
          <p:cNvGrpSpPr/>
          <p:nvPr/>
        </p:nvGrpSpPr>
        <p:grpSpPr>
          <a:xfrm>
            <a:off x="3760149" y="5780663"/>
            <a:ext cx="4265585" cy="622972"/>
            <a:chOff x="3760149" y="5780663"/>
            <a:chExt cx="4265585" cy="622972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xmlns="" id="{7F476F6C-E3CB-4E94-BA39-3D7B5B18F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32074" y="5945691"/>
              <a:ext cx="793660" cy="372028"/>
            </a:xfrm>
            <a:prstGeom prst="rect">
              <a:avLst/>
            </a:prstGeom>
          </p:spPr>
        </p:pic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xmlns="" id="{FF038FC7-AD2D-4846-9206-E02DD2BD22A1}"/>
                </a:ext>
              </a:extLst>
            </p:cNvPr>
            <p:cNvSpPr/>
            <p:nvPr/>
          </p:nvSpPr>
          <p:spPr>
            <a:xfrm>
              <a:off x="3760149" y="5780663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lược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xmlns="" id="{8247C76A-D8AB-4859-A568-73C961B6BBF2}"/>
                </a:ext>
              </a:extLst>
            </p:cNvPr>
            <p:cNvSpPr/>
            <p:nvPr/>
          </p:nvSpPr>
          <p:spPr>
            <a:xfrm>
              <a:off x="6491981" y="5827635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xmlns="" id="{889F7143-0617-4A5E-95DF-998C5256D930}"/>
              </a:ext>
            </a:extLst>
          </p:cNvPr>
          <p:cNvSpPr/>
          <p:nvPr/>
        </p:nvSpPr>
        <p:spPr>
          <a:xfrm>
            <a:off x="3723861" y="2946911"/>
            <a:ext cx="576000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xmlns="" id="{92A367F6-3107-46BE-BA34-456048FE04C5}"/>
              </a:ext>
            </a:extLst>
          </p:cNvPr>
          <p:cNvSpPr/>
          <p:nvPr/>
        </p:nvSpPr>
        <p:spPr>
          <a:xfrm>
            <a:off x="3737113" y="2912321"/>
            <a:ext cx="465788" cy="579179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xmlns="" id="{40421648-6812-452E-AB72-F4F2D8C9422B}"/>
              </a:ext>
            </a:extLst>
          </p:cNvPr>
          <p:cNvSpPr/>
          <p:nvPr/>
        </p:nvSpPr>
        <p:spPr>
          <a:xfrm>
            <a:off x="9919855" y="3021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xmlns="" id="{744C9C9B-8D75-43E1-9E67-0F0896BE3B7D}"/>
              </a:ext>
            </a:extLst>
          </p:cNvPr>
          <p:cNvSpPr/>
          <p:nvPr/>
        </p:nvSpPr>
        <p:spPr>
          <a:xfrm>
            <a:off x="9909005" y="3021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xmlns="" id="{B95C6BD8-76F6-43FA-A2D3-3B268D4335BE}"/>
              </a:ext>
            </a:extLst>
          </p:cNvPr>
          <p:cNvSpPr/>
          <p:nvPr/>
        </p:nvSpPr>
        <p:spPr>
          <a:xfrm>
            <a:off x="6566959" y="585672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xmlns="" id="{AAA76EE4-3E60-4257-939A-24DC67C86757}"/>
              </a:ext>
            </a:extLst>
          </p:cNvPr>
          <p:cNvSpPr/>
          <p:nvPr/>
        </p:nvSpPr>
        <p:spPr>
          <a:xfrm>
            <a:off x="6566959" y="582302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7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7" grpId="1"/>
      <p:bldP spid="38" grpId="0"/>
      <p:bldP spid="39" grpId="0"/>
      <p:bldP spid="39" grpId="1"/>
      <p:bldP spid="40" grpId="0"/>
      <p:bldP spid="41" grpId="0"/>
      <p:bldP spid="41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7FC07F76-8DD3-49BE-A176-9A9A2038373F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 tranh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câu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671FB0D6-A495-4F81-848D-C11BC0681E88}"/>
              </a:ext>
            </a:extLst>
          </p:cNvPr>
          <p:cNvGrpSpPr/>
          <p:nvPr/>
        </p:nvGrpSpPr>
        <p:grpSpPr>
          <a:xfrm>
            <a:off x="1334366" y="1369428"/>
            <a:ext cx="2306251" cy="3378129"/>
            <a:chOff x="1334366" y="1701944"/>
            <a:chExt cx="2306251" cy="3378129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4FCB9E57-B11E-46AB-995D-2EDC08E7F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521" b="1092"/>
            <a:stretch/>
          </p:blipFill>
          <p:spPr>
            <a:xfrm>
              <a:off x="1334366" y="1701944"/>
              <a:ext cx="1963016" cy="2703802"/>
            </a:xfrm>
            <a:prstGeom prst="rect">
              <a:avLst/>
            </a:prstGeom>
          </p:spPr>
        </p:pic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xmlns="" id="{07A43C2A-D127-4076-B5F7-F0E2B6348D0D}"/>
                </a:ext>
              </a:extLst>
            </p:cNvPr>
            <p:cNvSpPr/>
            <p:nvPr/>
          </p:nvSpPr>
          <p:spPr>
            <a:xfrm>
              <a:off x="2315874" y="4465711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6B8BB1F4-F77D-45D2-8432-D876FA901600}"/>
              </a:ext>
            </a:extLst>
          </p:cNvPr>
          <p:cNvGrpSpPr/>
          <p:nvPr/>
        </p:nvGrpSpPr>
        <p:grpSpPr>
          <a:xfrm>
            <a:off x="3297382" y="1369428"/>
            <a:ext cx="2798618" cy="3389151"/>
            <a:chOff x="3297382" y="1701944"/>
            <a:chExt cx="2798618" cy="3389151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xmlns="" id="{2811833D-17D6-4D6D-B258-361CEFF39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9480" r="52749" b="1092"/>
            <a:stretch/>
          </p:blipFill>
          <p:spPr>
            <a:xfrm>
              <a:off x="3297382" y="1701944"/>
              <a:ext cx="2798618" cy="2703802"/>
            </a:xfrm>
            <a:prstGeom prst="rect">
              <a:avLst/>
            </a:prstGeom>
          </p:spPr>
        </p:pic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xmlns="" id="{A6ECD52D-DE67-41E6-9B66-E529F4F5C7A2}"/>
                </a:ext>
              </a:extLst>
            </p:cNvPr>
            <p:cNvSpPr/>
            <p:nvPr/>
          </p:nvSpPr>
          <p:spPr>
            <a:xfrm>
              <a:off x="4384885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3DF5B0BA-B5C4-46FD-AC1F-2E031811F399}"/>
              </a:ext>
            </a:extLst>
          </p:cNvPr>
          <p:cNvGrpSpPr/>
          <p:nvPr/>
        </p:nvGrpSpPr>
        <p:grpSpPr>
          <a:xfrm>
            <a:off x="6096000" y="1369428"/>
            <a:ext cx="2162392" cy="3389151"/>
            <a:chOff x="6096000" y="1701944"/>
            <a:chExt cx="2162392" cy="3389151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D1A0F917-4198-4C20-8F32-68D6F17EC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7250" r="31578" b="1092"/>
            <a:stretch/>
          </p:blipFill>
          <p:spPr>
            <a:xfrm>
              <a:off x="6096000" y="1701944"/>
              <a:ext cx="2133600" cy="2703802"/>
            </a:xfrm>
            <a:prstGeom prst="rect">
              <a:avLst/>
            </a:prstGeom>
          </p:spPr>
        </p:pic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xmlns="" id="{AA38B363-D12C-4792-81CB-50C77F009160}"/>
                </a:ext>
              </a:extLst>
            </p:cNvPr>
            <p:cNvSpPr/>
            <p:nvPr/>
          </p:nvSpPr>
          <p:spPr>
            <a:xfrm>
              <a:off x="6933649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CF77088C-C0CC-495D-95D8-704E46176692}"/>
              </a:ext>
            </a:extLst>
          </p:cNvPr>
          <p:cNvGrpSpPr/>
          <p:nvPr/>
        </p:nvGrpSpPr>
        <p:grpSpPr>
          <a:xfrm>
            <a:off x="8465126" y="1369428"/>
            <a:ext cx="2946689" cy="3389151"/>
            <a:chOff x="8465126" y="1701944"/>
            <a:chExt cx="2946689" cy="3389151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D2414196-2F09-4EE2-95CD-15BB2A6B7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0760" b="1092"/>
            <a:stretch/>
          </p:blipFill>
          <p:spPr>
            <a:xfrm>
              <a:off x="8465126" y="1701944"/>
              <a:ext cx="2946689" cy="2703802"/>
            </a:xfrm>
            <a:prstGeom prst="rect">
              <a:avLst/>
            </a:prstGeom>
          </p:spPr>
        </p:pic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xmlns="" id="{2BF6BBDB-7FCE-4F23-8D32-F0FD3CE54055}"/>
                </a:ext>
              </a:extLst>
            </p:cNvPr>
            <p:cNvSpPr/>
            <p:nvPr/>
          </p:nvSpPr>
          <p:spPr>
            <a:xfrm>
              <a:off x="9381692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xmlns="" id="{CDF40DC9-597C-4A40-8683-3260DE96D6D7}"/>
              </a:ext>
            </a:extLst>
          </p:cNvPr>
          <p:cNvCxnSpPr/>
          <p:nvPr/>
        </p:nvCxnSpPr>
        <p:spPr>
          <a:xfrm>
            <a:off x="1759527" y="4059375"/>
            <a:ext cx="9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1C956CB-4640-4F0C-A61B-B6ED7BED2F91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xmlns="" id="{107A122C-F970-4303-9A86-5B6A31F36475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xmlns="" id="{F2DFA986-2F3D-4C0E-A14B-EC304023A388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xmlns="" id="{E571249F-CD45-44B9-9D7E-F0EBD705DB1B}"/>
              </a:ext>
            </a:extLst>
          </p:cNvPr>
          <p:cNvSpPr/>
          <p:nvPr/>
        </p:nvSpPr>
        <p:spPr>
          <a:xfrm>
            <a:off x="1015350" y="5158918"/>
            <a:ext cx="59183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nào cao nhất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Tòa nhà nào thấp nhất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Hai tòa nhà nào cao bằng nhau?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Tòa nhà A thấp hơn tòa nhà nào?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xmlns="" id="{8A87C6D1-F4E4-433B-B7FA-59B0E60C9A9E}"/>
              </a:ext>
            </a:extLst>
          </p:cNvPr>
          <p:cNvSpPr/>
          <p:nvPr/>
        </p:nvSpPr>
        <p:spPr>
          <a:xfrm>
            <a:off x="6569874" y="4827048"/>
            <a:ext cx="496849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B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cao nhất.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215C8065-9C73-4B22-B95D-01376B2DC348}"/>
              </a:ext>
            </a:extLst>
          </p:cNvPr>
          <p:cNvSpPr/>
          <p:nvPr/>
        </p:nvSpPr>
        <p:spPr>
          <a:xfrm>
            <a:off x="6569874" y="5181391"/>
            <a:ext cx="496849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C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thấp nhất.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xmlns="" id="{00773B3F-E213-4B0B-8179-CCA6CFE62FD5}"/>
              </a:ext>
            </a:extLst>
          </p:cNvPr>
          <p:cNvSpPr/>
          <p:nvPr/>
        </p:nvSpPr>
        <p:spPr>
          <a:xfrm>
            <a:off x="6569874" y="5566419"/>
            <a:ext cx="572190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Hai 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A, D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cao bằng nhau.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xmlns="" id="{608D73E7-A3DB-4A49-893F-D522CBF4BD2A}"/>
              </a:ext>
            </a:extLst>
          </p:cNvPr>
          <p:cNvSpPr/>
          <p:nvPr/>
        </p:nvSpPr>
        <p:spPr>
          <a:xfrm>
            <a:off x="6569874" y="5773280"/>
            <a:ext cx="510606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A thấp hơn 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B.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xmlns="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xmlns="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xmlns="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xmlns="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59516" y="3086818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xmlns="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xmlns="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995807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9B80F78E-A888-4724-AE50-FA07DCBAC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382" y="2951018"/>
            <a:ext cx="10627302" cy="3505200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BEB13715-A823-4E36-A3FF-B251BDD15E61}"/>
              </a:ext>
            </a:extLst>
          </p:cNvPr>
          <p:cNvSpPr/>
          <p:nvPr/>
        </p:nvSpPr>
        <p:spPr>
          <a:xfrm>
            <a:off x="1134817" y="812656"/>
            <a:ext cx="1050386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chia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sẻ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đang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ECD8CB5-866C-4981-BE85-4605996E7B46}"/>
              </a:ext>
            </a:extLst>
          </p:cNvPr>
          <p:cNvSpPr/>
          <p:nvPr/>
        </p:nvSpPr>
        <p:spPr>
          <a:xfrm>
            <a:off x="1073099" y="1837892"/>
            <a:ext cx="1062730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Ngoài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gang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sải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bước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chân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chúng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5445483" y="2647306"/>
            <a:ext cx="509536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9B11AFDE-5E39-447F-8942-49A982AA3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291" y="2561359"/>
            <a:ext cx="2791690" cy="123478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48BE4EC5-709E-41BD-B408-5CC543FDE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228" y="1900670"/>
            <a:ext cx="2543175" cy="189547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C16D9EA2-0AEF-404E-87C5-F31CDD8C8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8651" y="2425846"/>
            <a:ext cx="2371449" cy="1501918"/>
          </a:xfrm>
          <a:prstGeom prst="rect">
            <a:avLst/>
          </a:prstGeom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xmlns="" id="{EE6641A4-DC57-45DA-8504-01A206C42222}"/>
              </a:ext>
            </a:extLst>
          </p:cNvPr>
          <p:cNvSpPr/>
          <p:nvPr/>
        </p:nvSpPr>
        <p:spPr>
          <a:xfrm>
            <a:off x="1712971" y="3927764"/>
            <a:ext cx="194037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gang 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D4B662DC-AE32-4093-A7C3-2C475EAF1BD9}"/>
              </a:ext>
            </a:extLst>
          </p:cNvPr>
          <p:cNvSpPr/>
          <p:nvPr/>
        </p:nvSpPr>
        <p:spPr>
          <a:xfrm>
            <a:off x="5747551" y="4059384"/>
            <a:ext cx="162003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C2FD3DE6-9F8B-45A7-B322-20BF8FBFAA60}"/>
              </a:ext>
            </a:extLst>
          </p:cNvPr>
          <p:cNvSpPr/>
          <p:nvPr/>
        </p:nvSpPr>
        <p:spPr>
          <a:xfrm>
            <a:off x="8748081" y="4059384"/>
            <a:ext cx="2371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5493124" y="2876324"/>
            <a:ext cx="5068859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081EFBC-4DB5-44DA-9DCC-AC53E3031C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993"/>
          <a:stretch/>
        </p:blipFill>
        <p:spPr>
          <a:xfrm>
            <a:off x="0" y="201587"/>
            <a:ext cx="12192000" cy="6432121"/>
          </a:xfrm>
          <a:prstGeom prst="rect">
            <a:avLst/>
          </a:prstGeom>
        </p:spPr>
      </p:pic>
      <p:sp>
        <p:nvSpPr>
          <p:cNvPr id="3" name="Heart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9CEDBE1-14E0-4902-94F4-4368C8CB724E}"/>
              </a:ext>
            </a:extLst>
          </p:cNvPr>
          <p:cNvSpPr/>
          <p:nvPr/>
        </p:nvSpPr>
        <p:spPr>
          <a:xfrm>
            <a:off x="2577827" y="5736971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4" name="vong quay">
            <a:extLst>
              <a:ext uri="{FF2B5EF4-FFF2-40B4-BE49-F238E27FC236}">
                <a16:creationId xmlns:a16="http://schemas.microsoft.com/office/drawing/2014/main" xmlns="" id="{21C09260-B9F6-4931-AF0E-FAFF8CAF4958}"/>
              </a:ext>
            </a:extLst>
          </p:cNvPr>
          <p:cNvGrpSpPr/>
          <p:nvPr/>
        </p:nvGrpSpPr>
        <p:grpSpPr>
          <a:xfrm>
            <a:off x="5856466" y="586718"/>
            <a:ext cx="5042125" cy="5036855"/>
            <a:chOff x="5425622" y="292790"/>
            <a:chExt cx="5834378" cy="5828280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xmlns="" id="{D2BCABFC-6032-41ED-802B-E2D8B25C7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6" name="TextBox 8">
              <a:extLst>
                <a:ext uri="{FF2B5EF4-FFF2-40B4-BE49-F238E27FC236}">
                  <a16:creationId xmlns:a16="http://schemas.microsoft.com/office/drawing/2014/main" xmlns="" id="{7245967A-478D-4DCF-83D8-5D07C4C7DD77}"/>
                </a:ext>
              </a:extLst>
            </p:cNvPr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xmlns="" id="{3867F46F-CF02-4E5C-8E21-F0A89BB00E0F}"/>
                </a:ext>
              </a:extLst>
            </p:cNvPr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xmlns="" id="{6E998411-177F-4F63-826D-E9FFDC491C38}"/>
                </a:ext>
              </a:extLst>
            </p:cNvPr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xmlns="" id="{DA6E0EA4-6900-4424-86D4-24F3442ABDBC}"/>
                </a:ext>
              </a:extLst>
            </p:cNvPr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xmlns="" id="{292E99A8-365D-4745-9C6B-E0E2D8077EF2}"/>
                </a:ext>
              </a:extLst>
            </p:cNvPr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xmlns="" id="{3D052A52-90E5-4481-A59F-AEA35C11E39B}"/>
                </a:ext>
              </a:extLst>
            </p:cNvPr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xmlns="" id="{3EA36ED9-C879-4545-9E24-436BD40B7EAD}"/>
                </a:ext>
              </a:extLst>
            </p:cNvPr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xmlns="" id="{24E42778-A406-4ACB-833B-B423B87CFB5C}"/>
                </a:ext>
              </a:extLst>
            </p:cNvPr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Isosceles Triangle 22">
            <a:extLst>
              <a:ext uri="{FF2B5EF4-FFF2-40B4-BE49-F238E27FC236}">
                <a16:creationId xmlns:a16="http://schemas.microsoft.com/office/drawing/2014/main" xmlns="" id="{3E88254F-DF37-4E61-854B-4E2B794A37B5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quay dung">
            <a:extLst>
              <a:ext uri="{FF2B5EF4-FFF2-40B4-BE49-F238E27FC236}">
                <a16:creationId xmlns:a16="http://schemas.microsoft.com/office/drawing/2014/main" xmlns="" id="{BE059547-B909-4508-9938-BD9035DB684D}"/>
              </a:ext>
            </a:extLst>
          </p:cNvPr>
          <p:cNvSpPr/>
          <p:nvPr/>
        </p:nvSpPr>
        <p:spPr>
          <a:xfrm>
            <a:off x="9344299" y="6002394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40">
            <a:extLst>
              <a:ext uri="{FF2B5EF4-FFF2-40B4-BE49-F238E27FC236}">
                <a16:creationId xmlns:a16="http://schemas.microsoft.com/office/drawing/2014/main" xmlns="" id="{B38C9A2B-1C6B-4653-9CB3-C9959EE5F281}"/>
              </a:ext>
            </a:extLst>
          </p:cNvPr>
          <p:cNvSpPr/>
          <p:nvPr/>
        </p:nvSpPr>
        <p:spPr>
          <a:xfrm>
            <a:off x="302789" y="1376373"/>
            <a:ext cx="29022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17" name="Picture 43">
            <a:extLst>
              <a:ext uri="{FF2B5EF4-FFF2-40B4-BE49-F238E27FC236}">
                <a16:creationId xmlns:a16="http://schemas.microsoft.com/office/drawing/2014/main" xmlns="" id="{DDE2D9CA-382E-406C-B3FF-45173F41D4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5" y="969639"/>
            <a:ext cx="495300" cy="438150"/>
          </a:xfrm>
          <a:prstGeom prst="rect">
            <a:avLst/>
          </a:prstGeom>
        </p:spPr>
      </p:pic>
      <p:pic>
        <p:nvPicPr>
          <p:cNvPr id="18" name="Picture 44">
            <a:extLst>
              <a:ext uri="{FF2B5EF4-FFF2-40B4-BE49-F238E27FC236}">
                <a16:creationId xmlns:a16="http://schemas.microsoft.com/office/drawing/2014/main" xmlns="" id="{817DD6EB-50D8-4979-917D-B08FBB5845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47" y="1331580"/>
            <a:ext cx="495300" cy="438150"/>
          </a:xfrm>
          <a:prstGeom prst="rect">
            <a:avLst/>
          </a:prstGeom>
        </p:spPr>
      </p:pic>
      <p:pic>
        <p:nvPicPr>
          <p:cNvPr id="19" name="Picture 45">
            <a:extLst>
              <a:ext uri="{FF2B5EF4-FFF2-40B4-BE49-F238E27FC236}">
                <a16:creationId xmlns:a16="http://schemas.microsoft.com/office/drawing/2014/main" xmlns="" id="{ED8F6960-676A-449B-8C4A-4559D98247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58" y="804386"/>
            <a:ext cx="495300" cy="438150"/>
          </a:xfrm>
          <a:prstGeom prst="rect">
            <a:avLst/>
          </a:prstGeom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xmlns="" id="{34DC3E54-0FFF-4D5B-B365-851DFF60F1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02" y="2521453"/>
            <a:ext cx="1354214" cy="1155064"/>
          </a:xfrm>
          <a:prstGeom prst="rect">
            <a:avLst/>
          </a:prstGeom>
        </p:spPr>
      </p:pic>
      <p:pic>
        <p:nvPicPr>
          <p:cNvPr id="21" name="vongquay">
            <a:hlinkClick r:id="" action="ppaction://media"/>
            <a:extLst>
              <a:ext uri="{FF2B5EF4-FFF2-40B4-BE49-F238E27FC236}">
                <a16:creationId xmlns:a16="http://schemas.microsoft.com/office/drawing/2014/main" xmlns="" id="{FFA2E937-8393-4217-8F33-236AEE0E4A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70760" y="-569625"/>
            <a:ext cx="609600" cy="609600"/>
          </a:xfrm>
          <a:prstGeom prst="rect">
            <a:avLst/>
          </a:prstGeom>
        </p:spPr>
      </p:pic>
      <p:sp>
        <p:nvSpPr>
          <p:cNvPr id="22" name="Isosceles Triangle 30">
            <a:extLst>
              <a:ext uri="{FF2B5EF4-FFF2-40B4-BE49-F238E27FC236}">
                <a16:creationId xmlns:a16="http://schemas.microsoft.com/office/drawing/2014/main" xmlns="" id="{A4F20C8C-8761-488E-9B65-819912BF4405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Isosceles Triangle 31">
            <a:extLst>
              <a:ext uri="{FF2B5EF4-FFF2-40B4-BE49-F238E27FC236}">
                <a16:creationId xmlns:a16="http://schemas.microsoft.com/office/drawing/2014/main" xmlns="" id="{A270FD06-C2B9-42F4-9505-02E843FBEABA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Isosceles Triangle 32">
            <a:extLst>
              <a:ext uri="{FF2B5EF4-FFF2-40B4-BE49-F238E27FC236}">
                <a16:creationId xmlns:a16="http://schemas.microsoft.com/office/drawing/2014/main" xmlns="" id="{A37D628F-AB91-4BC1-A268-5EC7C9231474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Isosceles Triangle 33">
            <a:extLst>
              <a:ext uri="{FF2B5EF4-FFF2-40B4-BE49-F238E27FC236}">
                <a16:creationId xmlns:a16="http://schemas.microsoft.com/office/drawing/2014/main" xmlns="" id="{1936DB8C-282F-4D70-9B54-60F7805C4945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Isosceles Triangle 41">
            <a:extLst>
              <a:ext uri="{FF2B5EF4-FFF2-40B4-BE49-F238E27FC236}">
                <a16:creationId xmlns:a16="http://schemas.microsoft.com/office/drawing/2014/main" xmlns="" id="{5767E9CF-1E64-4F3D-BFAE-07A95E870154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Isosceles Triangle 42">
            <a:extLst>
              <a:ext uri="{FF2B5EF4-FFF2-40B4-BE49-F238E27FC236}">
                <a16:creationId xmlns:a16="http://schemas.microsoft.com/office/drawing/2014/main" xmlns="" id="{59A31697-E4A9-4E6E-AB14-BBF1250619A8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Isosceles Triangle 47">
            <a:extLst>
              <a:ext uri="{FF2B5EF4-FFF2-40B4-BE49-F238E27FC236}">
                <a16:creationId xmlns:a16="http://schemas.microsoft.com/office/drawing/2014/main" xmlns="" id="{7E6C6914-E3A5-4904-9FA5-4F1B8ADA3C1E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Isosceles Triangle 48">
            <a:extLst>
              <a:ext uri="{FF2B5EF4-FFF2-40B4-BE49-F238E27FC236}">
                <a16:creationId xmlns:a16="http://schemas.microsoft.com/office/drawing/2014/main" xmlns="" id="{027C0933-B73E-4A65-89B2-19C068EC746B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Isosceles Triangle 49">
            <a:extLst>
              <a:ext uri="{FF2B5EF4-FFF2-40B4-BE49-F238E27FC236}">
                <a16:creationId xmlns:a16="http://schemas.microsoft.com/office/drawing/2014/main" xmlns="" id="{BDD1B9E5-CEA0-4977-BE35-A7CF1B113080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50">
            <a:extLst>
              <a:ext uri="{FF2B5EF4-FFF2-40B4-BE49-F238E27FC236}">
                <a16:creationId xmlns:a16="http://schemas.microsoft.com/office/drawing/2014/main" xmlns="" id="{20437CA0-05CB-4EE1-AFA1-91362DE735D3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xmlns="" id="{1BA4D031-2C86-4DBE-9752-84FFA2B138CF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52">
            <a:extLst>
              <a:ext uri="{FF2B5EF4-FFF2-40B4-BE49-F238E27FC236}">
                <a16:creationId xmlns:a16="http://schemas.microsoft.com/office/drawing/2014/main" xmlns="" id="{E74AA4CE-0DA9-4F31-B575-7E0889743FE9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53">
            <a:extLst>
              <a:ext uri="{FF2B5EF4-FFF2-40B4-BE49-F238E27FC236}">
                <a16:creationId xmlns:a16="http://schemas.microsoft.com/office/drawing/2014/main" xmlns="" id="{1A916924-4AEA-49DD-99EF-548D9C73CEF2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Isosceles Triangle 54">
            <a:extLst>
              <a:ext uri="{FF2B5EF4-FFF2-40B4-BE49-F238E27FC236}">
                <a16:creationId xmlns:a16="http://schemas.microsoft.com/office/drawing/2014/main" xmlns="" id="{3A8E12FA-5471-4C2E-8F43-499842693D32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Isosceles Triangle 55">
            <a:extLst>
              <a:ext uri="{FF2B5EF4-FFF2-40B4-BE49-F238E27FC236}">
                <a16:creationId xmlns:a16="http://schemas.microsoft.com/office/drawing/2014/main" xmlns="" id="{36AF7CC1-2222-494A-87E6-421F0609109A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Isosceles Triangle 56">
            <a:extLst>
              <a:ext uri="{FF2B5EF4-FFF2-40B4-BE49-F238E27FC236}">
                <a16:creationId xmlns:a16="http://schemas.microsoft.com/office/drawing/2014/main" xmlns="" id="{67B9DEC2-72F7-4B74-BC1F-AD55746A116A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57">
            <a:extLst>
              <a:ext uri="{FF2B5EF4-FFF2-40B4-BE49-F238E27FC236}">
                <a16:creationId xmlns:a16="http://schemas.microsoft.com/office/drawing/2014/main" xmlns="" id="{FBFFC41C-1F30-4878-A1CB-392FA1977CE9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58">
            <a:extLst>
              <a:ext uri="{FF2B5EF4-FFF2-40B4-BE49-F238E27FC236}">
                <a16:creationId xmlns:a16="http://schemas.microsoft.com/office/drawing/2014/main" xmlns="" id="{BF413538-9034-45BD-B71E-E17CB67E1DEC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59">
            <a:extLst>
              <a:ext uri="{FF2B5EF4-FFF2-40B4-BE49-F238E27FC236}">
                <a16:creationId xmlns:a16="http://schemas.microsoft.com/office/drawing/2014/main" xmlns="" id="{3988DC46-E15E-4B5F-AA83-DBB00AB21701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Isosceles Triangle 60">
            <a:extLst>
              <a:ext uri="{FF2B5EF4-FFF2-40B4-BE49-F238E27FC236}">
                <a16:creationId xmlns:a16="http://schemas.microsoft.com/office/drawing/2014/main" xmlns="" id="{874CF058-F78A-456D-8467-EAADB7197C29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Heart 23">
            <a:hlinkClick r:id="" action="ppaction://noaction"/>
            <a:extLst>
              <a:ext uri="{FF2B5EF4-FFF2-40B4-BE49-F238E27FC236}">
                <a16:creationId xmlns:a16="http://schemas.microsoft.com/office/drawing/2014/main" xmlns="" id="{E7F6DF7B-3C53-4157-AC5B-33CF7DFCA164}"/>
              </a:ext>
            </a:extLst>
          </p:cNvPr>
          <p:cNvSpPr/>
          <p:nvPr/>
        </p:nvSpPr>
        <p:spPr>
          <a:xfrm rot="5400000">
            <a:off x="11408229" y="2710557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xmlns="" id="{F0AB5BC1-6564-4331-B552-B561EBFCD6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47" y="2107933"/>
            <a:ext cx="2085772" cy="2190745"/>
          </a:xfrm>
          <a:prstGeom prst="rect">
            <a:avLst/>
          </a:prstGeom>
        </p:spPr>
      </p:pic>
      <p:sp>
        <p:nvSpPr>
          <p:cNvPr id="44" name="Heart 6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1014EB5B-69B3-4882-9F1A-D88931281E61}"/>
              </a:ext>
            </a:extLst>
          </p:cNvPr>
          <p:cNvSpPr/>
          <p:nvPr/>
        </p:nvSpPr>
        <p:spPr>
          <a:xfrm>
            <a:off x="3962249" y="5745660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5" name="Heart 6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0BBB1D4-C600-47E3-B1D7-9B7D860A4EF3}"/>
              </a:ext>
            </a:extLst>
          </p:cNvPr>
          <p:cNvSpPr/>
          <p:nvPr/>
        </p:nvSpPr>
        <p:spPr>
          <a:xfrm>
            <a:off x="2642901" y="4533763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Heart 7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A689F41-9596-4D34-BFE9-E49D154B599B}"/>
              </a:ext>
            </a:extLst>
          </p:cNvPr>
          <p:cNvSpPr/>
          <p:nvPr/>
        </p:nvSpPr>
        <p:spPr>
          <a:xfrm>
            <a:off x="3962250" y="4533763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Rectangle 72">
            <a:extLst>
              <a:ext uri="{FF2B5EF4-FFF2-40B4-BE49-F238E27FC236}">
                <a16:creationId xmlns:a16="http://schemas.microsoft.com/office/drawing/2014/main" xmlns="" id="{4657340D-5999-40A5-9EC0-BF9E55795445}"/>
              </a:ext>
            </a:extLst>
          </p:cNvPr>
          <p:cNvSpPr/>
          <p:nvPr/>
        </p:nvSpPr>
        <p:spPr>
          <a:xfrm>
            <a:off x="617080" y="4566859"/>
            <a:ext cx="19504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4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1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1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3040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 animBg="1"/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CE27C14A-EF7E-4CD5-88E0-C3836594C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37" y="1885950"/>
            <a:ext cx="5267325" cy="30861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D9F53F-57C4-4316-B825-6F126F0C1DAB}"/>
              </a:ext>
            </a:extLst>
          </p:cNvPr>
          <p:cNvGrpSpPr/>
          <p:nvPr/>
        </p:nvGrpSpPr>
        <p:grpSpPr>
          <a:xfrm>
            <a:off x="798320" y="684871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xmlns="" id="{8B9E7C26-A47C-4123-86C0-38907A74032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xmlns="" id="{664C580A-322E-41EC-A6C1-7FEE753978DA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343D1213-AB39-44CF-B596-B661A8EF8181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đo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4E7895B-8C1A-4609-BE2D-B071F35CF755}"/>
              </a:ext>
            </a:extLst>
          </p:cNvPr>
          <p:cNvSpPr/>
          <p:nvPr/>
        </p:nvSpPr>
        <p:spPr>
          <a:xfrm>
            <a:off x="9486900" y="5817847"/>
            <a:ext cx="2014408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3072C55C-1F50-43F7-A040-76A47B7FBB5F}"/>
              </a:ext>
            </a:extLst>
          </p:cNvPr>
          <p:cNvSpPr/>
          <p:nvPr/>
        </p:nvSpPr>
        <p:spPr>
          <a:xfrm>
            <a:off x="1015349" y="1552494"/>
            <a:ext cx="1083708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gang tay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20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18B26E8-60DD-4351-B4A4-C239613F4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437" y="2303751"/>
            <a:ext cx="8239125" cy="3095625"/>
          </a:xfrm>
          <a:prstGeom prst="rect">
            <a:avLst/>
          </a:prstGeom>
        </p:spPr>
      </p:pic>
      <p:sp>
        <p:nvSpPr>
          <p:cNvPr id="6" name="Pentagon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6160D4C7-AC14-460B-B7DA-FDDCC3A5FC4D}"/>
              </a:ext>
            </a:extLst>
          </p:cNvPr>
          <p:cNvSpPr/>
          <p:nvPr/>
        </p:nvSpPr>
        <p:spPr>
          <a:xfrm>
            <a:off x="9515475" y="5812414"/>
            <a:ext cx="2050001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F14AD666-A362-4166-99F2-905908568049}"/>
              </a:ext>
            </a:extLst>
          </p:cNvPr>
          <p:cNvSpPr/>
          <p:nvPr/>
        </p:nvSpPr>
        <p:spPr>
          <a:xfrm>
            <a:off x="1069039" y="1017746"/>
            <a:ext cx="1066871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chân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50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278</Words>
  <Application>Microsoft Office PowerPoint</Application>
  <PresentationFormat>Custom</PresentationFormat>
  <Paragraphs>67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2_Office Theme</vt:lpstr>
      <vt:lpstr>Tuần 24 Bài 52: Đo độ đài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Minhthangpc.VN</cp:lastModifiedBy>
  <cp:revision>43</cp:revision>
  <dcterms:created xsi:type="dcterms:W3CDTF">2021-12-17T12:25:32Z</dcterms:created>
  <dcterms:modified xsi:type="dcterms:W3CDTF">2022-03-03T14:25:28Z</dcterms:modified>
</cp:coreProperties>
</file>