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438" r:id="rId2"/>
    <p:sldId id="290" r:id="rId3"/>
    <p:sldId id="419" r:id="rId4"/>
    <p:sldId id="420" r:id="rId5"/>
    <p:sldId id="421" r:id="rId6"/>
    <p:sldId id="426" r:id="rId7"/>
    <p:sldId id="427" r:id="rId8"/>
    <p:sldId id="428" r:id="rId9"/>
    <p:sldId id="429" r:id="rId10"/>
    <p:sldId id="291" r:id="rId11"/>
    <p:sldId id="279" r:id="rId12"/>
    <p:sldId id="278" r:id="rId13"/>
    <p:sldId id="276" r:id="rId14"/>
    <p:sldId id="437" r:id="rId15"/>
    <p:sldId id="294" r:id="rId16"/>
    <p:sldId id="430" r:id="rId17"/>
    <p:sldId id="436" r:id="rId18"/>
    <p:sldId id="431" r:id="rId19"/>
    <p:sldId id="432" r:id="rId20"/>
    <p:sldId id="433" r:id="rId21"/>
    <p:sldId id="434" r:id="rId22"/>
    <p:sldId id="325" r:id="rId23"/>
    <p:sldId id="326" r:id="rId24"/>
    <p:sldId id="327" r:id="rId25"/>
    <p:sldId id="328" r:id="rId26"/>
    <p:sldId id="329" r:id="rId27"/>
    <p:sldId id="330" r:id="rId28"/>
    <p:sldId id="435" r:id="rId29"/>
    <p:sldId id="293" r:id="rId30"/>
    <p:sldId id="439" r:id="rId31"/>
  </p:sldIdLst>
  <p:sldSz cx="12192000" cy="6858000"/>
  <p:notesSz cx="6858000" cy="9144000"/>
  <p:embeddedFontLst>
    <p:embeddedFont>
      <p:font typeface="SimSun" panose="02010600030101010101" pitchFamily="2" charset="-122"/>
      <p:regular r:id="rId33"/>
    </p:embeddedFont>
    <p:embeddedFont>
      <p:font typeface="VNI-Avo" panose="020B0604020202020204"/>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D61"/>
    <a:srgbClr val="5901FF"/>
    <a:srgbClr val="FFD43A"/>
    <a:srgbClr val="FF6464"/>
    <a:srgbClr val="BAFFB4"/>
    <a:srgbClr val="1A1B1A"/>
    <a:srgbClr val="DBFA82"/>
    <a:srgbClr val="FF8119"/>
    <a:srgbClr val="FF7707"/>
    <a:srgbClr val="FFAF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94660"/>
  </p:normalViewPr>
  <p:slideViewPr>
    <p:cSldViewPr snapToGrid="0">
      <p:cViewPr varScale="1">
        <p:scale>
          <a:sx n="65" d="100"/>
          <a:sy n="65" d="100"/>
        </p:scale>
        <p:origin x="-64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3423D9-B2D5-4BFB-A16A-FFE93C773A62}" type="datetimeFigureOut">
              <a:rPr lang="en-US" smtClean="0"/>
              <a:t>5/5/2022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A9DB4-D8A1-4B9E-83F0-B2B1D2753D98}" type="slidenum">
              <a:rPr lang="en-US" smtClean="0"/>
              <a:t>‹#›</a:t>
            </a:fld>
            <a:endParaRPr lang="en-US"/>
          </a:p>
        </p:txBody>
      </p:sp>
    </p:spTree>
    <p:extLst>
      <p:ext uri="{BB962C8B-B14F-4D97-AF65-F5344CB8AC3E}">
        <p14:creationId xmlns:p14="http://schemas.microsoft.com/office/powerpoint/2010/main" val="325241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latin typeface="UTM Avo" panose="02040603050506020204" pitchFamily="18" charset="0"/>
              </a:rPr>
              <a:t>1</a:t>
            </a:fld>
            <a:endParaRPr lang="zh-CN" altLang="en-US">
              <a:latin typeface="UTM Avo" panose="02040603050506020204" pitchFamily="18" charset="0"/>
            </a:endParaRPr>
          </a:p>
        </p:txBody>
      </p:sp>
    </p:spTree>
    <p:extLst>
      <p:ext uri="{BB962C8B-B14F-4D97-AF65-F5344CB8AC3E}">
        <p14:creationId xmlns:p14="http://schemas.microsoft.com/office/powerpoint/2010/main" val="2544360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0113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bấm</a:t>
            </a:r>
            <a:r>
              <a:rPr lang="en-US" baseline="0" dirty="0"/>
              <a:t> </a:t>
            </a:r>
            <a:r>
              <a:rPr lang="en-US" baseline="0" dirty="0" err="1"/>
              <a:t>vào</a:t>
            </a:r>
            <a:r>
              <a:rPr lang="en-US" baseline="0" dirty="0"/>
              <a:t> </a:t>
            </a:r>
            <a:r>
              <a:rPr lang="en-US" baseline="0" dirty="0" err="1"/>
              <a:t>số</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câu</a:t>
            </a:r>
            <a:r>
              <a:rPr lang="en-US" baseline="0" dirty="0"/>
              <a:t> =&gt; </a:t>
            </a:r>
            <a:r>
              <a:rPr lang="en-US" baseline="0" dirty="0" err="1"/>
              <a:t>bấm</a:t>
            </a:r>
            <a:r>
              <a:rPr lang="en-US" baseline="0" dirty="0"/>
              <a:t> </a:t>
            </a:r>
            <a:r>
              <a:rPr lang="en-US" baseline="0" dirty="0" err="1"/>
              <a:t>trở</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chọn</a:t>
            </a:r>
            <a:r>
              <a:rPr lang="en-US" baseline="0" dirty="0"/>
              <a:t> =&gt; </a:t>
            </a:r>
            <a:r>
              <a:rPr lang="en-US" baseline="0" dirty="0" err="1"/>
              <a:t>bấm</a:t>
            </a:r>
            <a:r>
              <a:rPr lang="en-US" baseline="0" dirty="0"/>
              <a:t> </a:t>
            </a:r>
            <a:r>
              <a:rPr lang="en-US" baseline="0" dirty="0" err="1"/>
              <a:t>vào</a:t>
            </a:r>
            <a:r>
              <a:rPr lang="en-US" baseline="0" dirty="0"/>
              <a:t> HS </a:t>
            </a:r>
            <a:r>
              <a:rPr lang="en-US" baseline="0" dirty="0" err="1"/>
              <a:t>có</a:t>
            </a:r>
            <a:r>
              <a:rPr lang="en-US" baseline="0" dirty="0"/>
              <a:t> </a:t>
            </a:r>
            <a:r>
              <a:rPr lang="en-US" baseline="0" dirty="0" err="1"/>
              <a:t>số</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qua </a:t>
            </a:r>
            <a:r>
              <a:rPr lang="en-US" baseline="0" dirty="0" err="1"/>
              <a:t>đường</a:t>
            </a:r>
            <a:endParaRPr lang="en-US" dirty="0"/>
          </a:p>
        </p:txBody>
      </p:sp>
      <p:sp>
        <p:nvSpPr>
          <p:cNvPr id="4" name="Slide Number Placeholder 3"/>
          <p:cNvSpPr>
            <a:spLocks noGrp="1"/>
          </p:cNvSpPr>
          <p:nvPr>
            <p:ph type="sldNum" sz="quarter" idx="10"/>
          </p:nvPr>
        </p:nvSpPr>
        <p:spPr/>
        <p:txBody>
          <a:bodyPr/>
          <a:lstStyle/>
          <a:p>
            <a:pPr marL="0" marR="0" lvl="0" indent="0" algn="r" defTabSz="912313" rtl="0" eaLnBrk="1" fontAlgn="auto" latinLnBrk="0" hangingPunct="1">
              <a:lnSpc>
                <a:spcPct val="100000"/>
              </a:lnSpc>
              <a:spcBef>
                <a:spcPts val="0"/>
              </a:spcBef>
              <a:spcAft>
                <a:spcPts val="0"/>
              </a:spcAft>
              <a:buClrTx/>
              <a:buSzTx/>
              <a:buFontTx/>
              <a:buNone/>
              <a:tabLst/>
              <a:defRPr/>
            </a:pPr>
            <a:fld id="{2CDB7DDE-870D-4822-9047-7B201A2AC9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31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07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175218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Bấm vào số để trả lời câu hỏi. Bấm vào kiến để kiến về tổ.</a:t>
            </a:r>
          </a:p>
        </p:txBody>
      </p:sp>
      <p:sp>
        <p:nvSpPr>
          <p:cNvPr id="4" name="Slide Number Placeholder 3"/>
          <p:cNvSpPr>
            <a:spLocks noGrp="1"/>
          </p:cNvSpPr>
          <p:nvPr>
            <p:ph type="sldNum" sz="quarter" idx="5"/>
          </p:nvPr>
        </p:nvSpPr>
        <p:spPr/>
        <p:txBody>
          <a:bodyPr/>
          <a:lstStyle/>
          <a:p>
            <a:fld id="{9C2A9DB4-D8A1-4B9E-83F0-B2B1D2753D98}" type="slidenum">
              <a:rPr lang="en-US" smtClean="0"/>
              <a:t>24</a:t>
            </a:fld>
            <a:endParaRPr lang="en-US"/>
          </a:p>
        </p:txBody>
      </p:sp>
    </p:spTree>
    <p:extLst>
      <p:ext uri="{BB962C8B-B14F-4D97-AF65-F5344CB8AC3E}">
        <p14:creationId xmlns:p14="http://schemas.microsoft.com/office/powerpoint/2010/main" val="9224780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2_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61891" y="0"/>
            <a:ext cx="12253891" cy="6858000"/>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5/5/2022</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24668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5/5/2022</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209970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userDrawn="1"/>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97561B3B-9BA6-4C4D-8B30-45AEED0A188D}" type="datetimeFigureOut">
              <a:rPr lang="en-US" smtClean="0"/>
              <a:pPr/>
              <a:t>5/5/2022</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4DADA5AD-FBF5-4393-A73C-EEA18769A2C6}" type="slidenum">
              <a:rPr lang="en-US" smtClean="0"/>
              <a:pPr/>
              <a:t>‹#›</a:t>
            </a:fld>
            <a:endParaRPr lang="en-US"/>
          </a:p>
        </p:txBody>
      </p:sp>
    </p:spTree>
    <p:extLst>
      <p:ext uri="{BB962C8B-B14F-4D97-AF65-F5344CB8AC3E}">
        <p14:creationId xmlns:p14="http://schemas.microsoft.com/office/powerpoint/2010/main" val="548175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5/5/2022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5/5/2022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444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5/5/2022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5728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5/5/2022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5/5/2022</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UTM Avo" panose="02040603050506020204" pitchFamily="18" charset="0"/>
              <a:ea typeface="Arial"/>
              <a:cs typeface="Arial"/>
              <a:sym typeface="Arial"/>
            </a:endParaRPr>
          </a:p>
        </p:txBody>
      </p:sp>
      <p:sp>
        <p:nvSpPr>
          <p:cNvPr id="7" name="Oval 6">
            <a:extLst>
              <a:ext uri="{FF2B5EF4-FFF2-40B4-BE49-F238E27FC236}">
                <a16:creationId xmlns:a16="http://schemas.microsoft.com/office/drawing/2014/main" xmlns="" id="{9AD1DDED-7DF5-4CD6-A1A3-FC0C2ECC92B2}"/>
              </a:ext>
            </a:extLst>
          </p:cNvPr>
          <p:cNvSpPr/>
          <p:nvPr userDrawn="1"/>
        </p:nvSpPr>
        <p:spPr>
          <a:xfrm>
            <a:off x="11050607" y="136525"/>
            <a:ext cx="1284651" cy="1284651"/>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832365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5/5/2022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49" r:id="rId4"/>
    <p:sldLayoutId id="2147483650" r:id="rId5"/>
    <p:sldLayoutId id="2147483685" r:id="rId6"/>
    <p:sldLayoutId id="2147483655" r:id="rId7"/>
    <p:sldLayoutId id="214748368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23.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8.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28.xml"/><Relationship Id="rId3" Type="http://schemas.openxmlformats.org/officeDocument/2006/relationships/image" Target="../media/image43.png"/><Relationship Id="rId7" Type="http://schemas.openxmlformats.org/officeDocument/2006/relationships/image" Target="../media/image46.png"/><Relationship Id="rId12" Type="http://schemas.microsoft.com/office/2007/relationships/hdphoto" Target="../media/hdphoto11.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image" Target="../media/image42.png"/><Relationship Id="rId5" Type="http://schemas.openxmlformats.org/officeDocument/2006/relationships/image" Target="../media/image44.png"/><Relationship Id="rId15" Type="http://schemas.openxmlformats.org/officeDocument/2006/relationships/image" Target="../media/image14.png"/><Relationship Id="rId10" Type="http://schemas.openxmlformats.org/officeDocument/2006/relationships/slide" Target="slide27.xml"/><Relationship Id="rId4" Type="http://schemas.microsoft.com/office/2007/relationships/hdphoto" Target="../media/hdphoto12.wdp"/><Relationship Id="rId9" Type="http://schemas.openxmlformats.org/officeDocument/2006/relationships/slide" Target="slide26.xml"/><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8.png"/><Relationship Id="rId4" Type="http://schemas.openxmlformats.org/officeDocument/2006/relationships/slide" Target="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8.png"/><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38.png"/><Relationship Id="rId10" Type="http://schemas.openxmlformats.org/officeDocument/2006/relationships/image" Target="../media/image50.png"/><Relationship Id="rId4" Type="http://schemas.openxmlformats.org/officeDocument/2006/relationships/image" Target="../media/image41.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18" Type="http://schemas.microsoft.com/office/2007/relationships/hdphoto" Target="../media/hdphoto7.wdp"/><Relationship Id="rId26" Type="http://schemas.openxmlformats.org/officeDocument/2006/relationships/slide" Target="slide8.xml"/><Relationship Id="rId3" Type="http://schemas.openxmlformats.org/officeDocument/2006/relationships/image" Target="../media/image15.jpg"/><Relationship Id="rId21" Type="http://schemas.openxmlformats.org/officeDocument/2006/relationships/image" Target="../media/image25.png"/><Relationship Id="rId7" Type="http://schemas.openxmlformats.org/officeDocument/2006/relationships/image" Target="../media/image18.png"/><Relationship Id="rId12" Type="http://schemas.microsoft.com/office/2007/relationships/hdphoto" Target="../media/hdphoto4.wdp"/><Relationship Id="rId17" Type="http://schemas.openxmlformats.org/officeDocument/2006/relationships/image" Target="../media/image23.png"/><Relationship Id="rId25" Type="http://schemas.openxmlformats.org/officeDocument/2006/relationships/slide" Target="slide5.xml"/><Relationship Id="rId2" Type="http://schemas.openxmlformats.org/officeDocument/2006/relationships/notesSlide" Target="../notesSlides/notesSlide3.xml"/><Relationship Id="rId16" Type="http://schemas.microsoft.com/office/2007/relationships/hdphoto" Target="../media/hdphoto6.wdp"/><Relationship Id="rId20" Type="http://schemas.microsoft.com/office/2007/relationships/hdphoto" Target="../media/hdphoto8.wdp"/><Relationship Id="rId29"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jpg"/><Relationship Id="rId11" Type="http://schemas.openxmlformats.org/officeDocument/2006/relationships/image" Target="../media/image20.png"/><Relationship Id="rId24" Type="http://schemas.openxmlformats.org/officeDocument/2006/relationships/slide" Target="slide6.xml"/><Relationship Id="rId5" Type="http://schemas.microsoft.com/office/2007/relationships/hdphoto" Target="../media/hdphoto1.wdp"/><Relationship Id="rId15" Type="http://schemas.openxmlformats.org/officeDocument/2006/relationships/image" Target="../media/image22.png"/><Relationship Id="rId23" Type="http://schemas.openxmlformats.org/officeDocument/2006/relationships/slide" Target="slide7.xml"/><Relationship Id="rId28" Type="http://schemas.openxmlformats.org/officeDocument/2006/relationships/slide" Target="slide10.xml"/><Relationship Id="rId10" Type="http://schemas.microsoft.com/office/2007/relationships/hdphoto" Target="../media/hdphoto3.wdp"/><Relationship Id="rId19"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19.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slide" Target="slide4.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4.xml"/><Relationship Id="rId4" Type="http://schemas.microsoft.com/office/2007/relationships/hdphoto" Target="../media/hdphoto10.wdp"/></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slide" Target="slide4.xml"/><Relationship Id="rId4" Type="http://schemas.microsoft.com/office/2007/relationships/hdphoto" Target="../media/hdphoto10.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4.xm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4.xml"/><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A144B1-BC48-4FB5-81A0-5EEE0F41D92F}"/>
              </a:ext>
            </a:extLst>
          </p:cNvPr>
          <p:cNvSpPr/>
          <p:nvPr/>
        </p:nvSpPr>
        <p:spPr>
          <a:xfrm>
            <a:off x="2500332" y="1648606"/>
            <a:ext cx="7191392" cy="2492990"/>
          </a:xfrm>
          <a:prstGeom prst="rect">
            <a:avLst/>
          </a:prstGeom>
        </p:spPr>
        <p:txBody>
          <a:bodyPr wrap="none">
            <a:spAutoFit/>
          </a:bodyPr>
          <a:lstStyle/>
          <a:p>
            <a:pPr algn="ctr" defTabSz="914377">
              <a:lnSpc>
                <a:spcPct val="150000"/>
              </a:lnSpc>
              <a:defRPr/>
            </a:pPr>
            <a:r>
              <a:rPr lang="en-US" sz="5200" b="1" dirty="0" err="1">
                <a:solidFill>
                  <a:srgbClr val="002060"/>
                </a:solidFill>
                <a:latin typeface="UTM Avo" panose="02040603050506020204" pitchFamily="18" charset="0"/>
                <a:cs typeface="Arial" panose="020B0604020202020204" pitchFamily="34" charset="0"/>
              </a:rPr>
              <a:t>Tuần</a:t>
            </a:r>
            <a:r>
              <a:rPr lang="en-US" sz="5200" b="1" dirty="0">
                <a:solidFill>
                  <a:srgbClr val="002060"/>
                </a:solidFill>
                <a:latin typeface="UTM Avo" panose="02040603050506020204" pitchFamily="18" charset="0"/>
                <a:cs typeface="Arial" panose="020B0604020202020204" pitchFamily="34" charset="0"/>
              </a:rPr>
              <a:t> 31</a:t>
            </a: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đọc</a:t>
            </a:r>
            <a:r>
              <a:rPr lang="en-US" sz="5200" b="1" dirty="0">
                <a:solidFill>
                  <a:srgbClr val="FF0000"/>
                </a:solidFill>
                <a:latin typeface="UTM Avo" panose="02040603050506020204" pitchFamily="18" charset="0"/>
                <a:cs typeface="Arial" panose="020B0604020202020204" pitchFamily="34" charset="0"/>
              </a:rPr>
              <a:t> 2: </a:t>
            </a:r>
            <a:r>
              <a:rPr lang="en-US" sz="5200" b="1" dirty="0" err="1">
                <a:solidFill>
                  <a:srgbClr val="FF0000"/>
                </a:solidFill>
                <a:latin typeface="UTM Avo" panose="02040603050506020204" pitchFamily="18" charset="0"/>
                <a:cs typeface="Arial" panose="020B0604020202020204" pitchFamily="34" charset="0"/>
              </a:rPr>
              <a:t>Giờ</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học</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vẽ</a:t>
            </a:r>
            <a:endParaRPr lang="en-US" sz="5200"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xmlns="" id="{508EF6DA-C8F1-435A-8108-A2019195E96B}"/>
              </a:ext>
            </a:extLst>
          </p:cNvPr>
          <p:cNvSpPr/>
          <p:nvPr/>
        </p:nvSpPr>
        <p:spPr>
          <a:xfrm>
            <a:off x="9467278" y="99936"/>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1</a:t>
            </a:r>
          </a:p>
        </p:txBody>
      </p:sp>
      <p:sp>
        <p:nvSpPr>
          <p:cNvPr id="5" name="Rectangle 4">
            <a:extLst>
              <a:ext uri="{FF2B5EF4-FFF2-40B4-BE49-F238E27FC236}">
                <a16:creationId xmlns:a16="http://schemas.microsoft.com/office/drawing/2014/main" xmlns="" id="{3FE75980-B8E4-42A9-95B4-7B4E5FA54707}"/>
              </a:ext>
            </a:extLst>
          </p:cNvPr>
          <p:cNvSpPr/>
          <p:nvPr/>
        </p:nvSpPr>
        <p:spPr>
          <a:xfrm>
            <a:off x="11039823" y="684711"/>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33889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421240"/>
            <a:ext cx="12188388" cy="643676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9" name="文本框 8"/>
          <p:cNvSpPr txBox="1"/>
          <p:nvPr/>
        </p:nvSpPr>
        <p:spPr>
          <a:xfrm>
            <a:off x="1467491" y="2413337"/>
            <a:ext cx="9257016" cy="1015663"/>
          </a:xfrm>
          <a:prstGeom prst="rect">
            <a:avLst/>
          </a:prstGeom>
          <a:noFill/>
        </p:spPr>
        <p:txBody>
          <a:bodyPr wrap="square" rtlCol="0">
            <a:spAutoFit/>
          </a:bodyPr>
          <a:lstStyle/>
          <a:p>
            <a:pPr defTabSz="914377"/>
            <a:r>
              <a:rPr lang="en-US" altLang="zh-CN" sz="6000" b="1" dirty="0" err="1">
                <a:solidFill>
                  <a:srgbClr val="FF0000"/>
                </a:solidFill>
                <a:ea typeface="等线" panose="02010600030101010101" pitchFamily="2" charset="-122"/>
              </a:rPr>
              <a:t>Bài</a:t>
            </a:r>
            <a:r>
              <a:rPr lang="en-US" altLang="zh-CN" sz="6000" b="1" dirty="0">
                <a:solidFill>
                  <a:srgbClr val="FF0000"/>
                </a:solidFill>
                <a:ea typeface="等线" panose="02010600030101010101" pitchFamily="2" charset="-122"/>
              </a:rPr>
              <a:t> </a:t>
            </a:r>
            <a:r>
              <a:rPr lang="en-US" altLang="zh-CN" sz="6000" b="1" dirty="0" err="1">
                <a:solidFill>
                  <a:srgbClr val="FF0000"/>
                </a:solidFill>
                <a:ea typeface="等线" panose="02010600030101010101" pitchFamily="2" charset="-122"/>
              </a:rPr>
              <a:t>đọc</a:t>
            </a:r>
            <a:r>
              <a:rPr lang="en-US" altLang="zh-CN" sz="6000" b="1" dirty="0">
                <a:solidFill>
                  <a:srgbClr val="FF0000"/>
                </a:solidFill>
                <a:ea typeface="等线" panose="02010600030101010101" pitchFamily="2" charset="-122"/>
              </a:rPr>
              <a:t> 2: </a:t>
            </a:r>
            <a:r>
              <a:rPr lang="en-US" altLang="zh-CN" sz="6000" b="1" dirty="0" err="1">
                <a:solidFill>
                  <a:srgbClr val="FF0000"/>
                </a:solidFill>
                <a:ea typeface="等线" panose="02010600030101010101" pitchFamily="2" charset="-122"/>
              </a:rPr>
              <a:t>Giờ</a:t>
            </a:r>
            <a:r>
              <a:rPr lang="en-US" altLang="zh-CN" sz="6000" b="1" dirty="0">
                <a:solidFill>
                  <a:srgbClr val="FF0000"/>
                </a:solidFill>
                <a:ea typeface="等线" panose="02010600030101010101" pitchFamily="2" charset="-122"/>
              </a:rPr>
              <a:t> </a:t>
            </a:r>
            <a:r>
              <a:rPr lang="en-US" altLang="zh-CN" sz="6000" b="1" dirty="0" err="1">
                <a:solidFill>
                  <a:srgbClr val="FF0000"/>
                </a:solidFill>
                <a:ea typeface="等线" panose="02010600030101010101" pitchFamily="2" charset="-122"/>
              </a:rPr>
              <a:t>học</a:t>
            </a:r>
            <a:r>
              <a:rPr lang="en-US" altLang="zh-CN" sz="6000" b="1" dirty="0">
                <a:solidFill>
                  <a:srgbClr val="FF0000"/>
                </a:solidFill>
                <a:ea typeface="等线" panose="02010600030101010101" pitchFamily="2" charset="-122"/>
              </a:rPr>
              <a:t> </a:t>
            </a:r>
            <a:r>
              <a:rPr lang="en-US" altLang="zh-CN" sz="6000" b="1" dirty="0" err="1">
                <a:solidFill>
                  <a:srgbClr val="FF0000"/>
                </a:solidFill>
                <a:ea typeface="等线" panose="02010600030101010101" pitchFamily="2" charset="-122"/>
              </a:rPr>
              <a:t>vẽ</a:t>
            </a:r>
            <a:endParaRPr lang="zh-CN" altLang="en-US" sz="6000" b="1" dirty="0">
              <a:solidFill>
                <a:srgbClr val="FF0000"/>
              </a:solidFill>
              <a:ea typeface="等线" panose="02010600030101010101" pitchFamily="2" charset="-122"/>
            </a:endParaRPr>
          </a:p>
        </p:txBody>
      </p:sp>
    </p:spTree>
    <p:extLst>
      <p:ext uri="{BB962C8B-B14F-4D97-AF65-F5344CB8AC3E}">
        <p14:creationId xmlns:p14="http://schemas.microsoft.com/office/powerpoint/2010/main" val="1095342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BA09ECD-5113-4212-BCF4-F567D9389EBA}"/>
              </a:ext>
            </a:extLst>
          </p:cNvPr>
          <p:cNvPicPr>
            <a:picLocks noChangeAspect="1"/>
          </p:cNvPicPr>
          <p:nvPr/>
        </p:nvPicPr>
        <p:blipFill>
          <a:blip r:embed="rId2"/>
          <a:stretch>
            <a:fillRect/>
          </a:stretch>
        </p:blipFill>
        <p:spPr>
          <a:xfrm>
            <a:off x="130630" y="1166117"/>
            <a:ext cx="11831216" cy="5748390"/>
          </a:xfrm>
          <a:prstGeom prst="rect">
            <a:avLst/>
          </a:prstGeom>
        </p:spPr>
      </p:pic>
      <p:pic>
        <p:nvPicPr>
          <p:cNvPr id="6" name="Picture 10" descr="This contains an image of: {{ pinTitle }}">
            <a:extLst>
              <a:ext uri="{FF2B5EF4-FFF2-40B4-BE49-F238E27FC236}">
                <a16:creationId xmlns:a16="http://schemas.microsoft.com/office/drawing/2014/main" xmlns="" id="{CFA324F5-C0FE-40A2-8888-23D4AFB7F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785" y="435268"/>
            <a:ext cx="3388062" cy="111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092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CFB33E-E8DB-4748-8B40-39C5AECCDB7B}"/>
              </a:ext>
            </a:extLst>
          </p:cNvPr>
          <p:cNvPicPr>
            <a:picLocks noChangeAspect="1"/>
          </p:cNvPicPr>
          <p:nvPr/>
        </p:nvPicPr>
        <p:blipFill>
          <a:blip r:embed="rId2"/>
          <a:stretch>
            <a:fillRect/>
          </a:stretch>
        </p:blipFill>
        <p:spPr>
          <a:xfrm>
            <a:off x="510139" y="1006867"/>
            <a:ext cx="11319309" cy="5481802"/>
          </a:xfrm>
          <a:prstGeom prst="rect">
            <a:avLst/>
          </a:prstGeom>
        </p:spPr>
      </p:pic>
      <p:sp>
        <p:nvSpPr>
          <p:cNvPr id="5" name="TextBox 4">
            <a:extLst>
              <a:ext uri="{FF2B5EF4-FFF2-40B4-BE49-F238E27FC236}">
                <a16:creationId xmlns:a16="http://schemas.microsoft.com/office/drawing/2014/main" xmlns="" id="{64FDDB1A-1E62-4033-8C1C-A8645D2446F9}"/>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6" name="TextBox 5">
            <a:extLst>
              <a:ext uri="{FF2B5EF4-FFF2-40B4-BE49-F238E27FC236}">
                <a16:creationId xmlns:a16="http://schemas.microsoft.com/office/drawing/2014/main" xmlns="" id="{28C25014-9351-4BA3-BDA5-47D433189584}"/>
              </a:ext>
            </a:extLst>
          </p:cNvPr>
          <p:cNvSpPr txBox="1"/>
          <p:nvPr/>
        </p:nvSpPr>
        <p:spPr>
          <a:xfrm>
            <a:off x="4864814" y="422091"/>
            <a:ext cx="4720975" cy="584775"/>
          </a:xfrm>
          <a:prstGeom prst="rect">
            <a:avLst/>
          </a:prstGeom>
          <a:noFill/>
        </p:spPr>
        <p:txBody>
          <a:bodyPr wrap="square" rtlCol="0">
            <a:spAutoFit/>
          </a:bodyPr>
          <a:lstStyle/>
          <a:p>
            <a:r>
              <a:rPr lang="en-US" sz="3200">
                <a:solidFill>
                  <a:srgbClr val="FF0000"/>
                </a:solidFill>
              </a:rPr>
              <a:t>Giờ học vẽ</a:t>
            </a:r>
          </a:p>
        </p:txBody>
      </p:sp>
      <p:pic>
        <p:nvPicPr>
          <p:cNvPr id="3" name="Picture 2" descr="A doll next to a crib&#10;&#10;Description automatically generated with medium confidence">
            <a:extLst>
              <a:ext uri="{FF2B5EF4-FFF2-40B4-BE49-F238E27FC236}">
                <a16:creationId xmlns:a16="http://schemas.microsoft.com/office/drawing/2014/main" xmlns="" id="{E264C56C-69CA-4826-BA1B-65CA8A91E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01" y="422091"/>
            <a:ext cx="783513" cy="741726"/>
          </a:xfrm>
          <a:prstGeom prst="rect">
            <a:avLst/>
          </a:prstGeom>
        </p:spPr>
      </p:pic>
    </p:spTree>
    <p:extLst>
      <p:ext uri="{BB962C8B-B14F-4D97-AF65-F5344CB8AC3E}">
        <p14:creationId xmlns:p14="http://schemas.microsoft.com/office/powerpoint/2010/main" val="55779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xmlns="" id="{7E9ED447-EC60-4A5A-A778-62AA3C0CC9DA}"/>
              </a:ext>
            </a:extLst>
          </p:cNvPr>
          <p:cNvSpPr txBox="1"/>
          <p:nvPr/>
        </p:nvSpPr>
        <p:spPr>
          <a:xfrm>
            <a:off x="1664413" y="1530849"/>
            <a:ext cx="3729520" cy="769441"/>
          </a:xfrm>
          <a:prstGeom prst="rect">
            <a:avLst/>
          </a:prstGeom>
          <a:noFill/>
        </p:spPr>
        <p:txBody>
          <a:bodyPr wrap="square" rtlCol="0">
            <a:spAutoFit/>
          </a:bodyPr>
          <a:lstStyle/>
          <a:p>
            <a:r>
              <a:rPr lang="en-US" sz="4400" b="1">
                <a:solidFill>
                  <a:srgbClr val="245D61"/>
                </a:solidFill>
              </a:rPr>
              <a:t>màu xanh</a:t>
            </a:r>
          </a:p>
        </p:txBody>
      </p:sp>
      <p:sp>
        <p:nvSpPr>
          <p:cNvPr id="11" name="TextBox 10">
            <a:extLst>
              <a:ext uri="{FF2B5EF4-FFF2-40B4-BE49-F238E27FC236}">
                <a16:creationId xmlns:a16="http://schemas.microsoft.com/office/drawing/2014/main" xmlns="" id="{6B48369F-BA82-4725-B567-8A37F439C27B}"/>
              </a:ext>
            </a:extLst>
          </p:cNvPr>
          <p:cNvSpPr txBox="1"/>
          <p:nvPr/>
        </p:nvSpPr>
        <p:spPr>
          <a:xfrm>
            <a:off x="1664412" y="2582237"/>
            <a:ext cx="2974369" cy="769441"/>
          </a:xfrm>
          <a:prstGeom prst="rect">
            <a:avLst/>
          </a:prstGeom>
          <a:noFill/>
        </p:spPr>
        <p:txBody>
          <a:bodyPr wrap="square" rtlCol="0">
            <a:spAutoFit/>
          </a:bodyPr>
          <a:lstStyle/>
          <a:p>
            <a:r>
              <a:rPr lang="en-US" sz="4400" b="1">
                <a:solidFill>
                  <a:srgbClr val="245D61"/>
                </a:solidFill>
              </a:rPr>
              <a:t>mặt trời</a:t>
            </a:r>
          </a:p>
        </p:txBody>
      </p:sp>
      <p:sp>
        <p:nvSpPr>
          <p:cNvPr id="12" name="TextBox 11">
            <a:extLst>
              <a:ext uri="{FF2B5EF4-FFF2-40B4-BE49-F238E27FC236}">
                <a16:creationId xmlns:a16="http://schemas.microsoft.com/office/drawing/2014/main" xmlns="" id="{5D0110E9-5EB9-4BD6-876B-34226D67AAE3}"/>
              </a:ext>
            </a:extLst>
          </p:cNvPr>
          <p:cNvSpPr txBox="1"/>
          <p:nvPr/>
        </p:nvSpPr>
        <p:spPr>
          <a:xfrm>
            <a:off x="1664412" y="3718159"/>
            <a:ext cx="4191858" cy="769441"/>
          </a:xfrm>
          <a:prstGeom prst="rect">
            <a:avLst/>
          </a:prstGeom>
          <a:noFill/>
        </p:spPr>
        <p:txBody>
          <a:bodyPr wrap="square" rtlCol="0">
            <a:spAutoFit/>
          </a:bodyPr>
          <a:lstStyle/>
          <a:p>
            <a:r>
              <a:rPr lang="en-US" sz="4400" b="1">
                <a:solidFill>
                  <a:srgbClr val="245D61"/>
                </a:solidFill>
              </a:rPr>
              <a:t>khung trống</a:t>
            </a:r>
          </a:p>
        </p:txBody>
      </p:sp>
      <p:sp>
        <p:nvSpPr>
          <p:cNvPr id="13" name="TextBox 12">
            <a:extLst>
              <a:ext uri="{FF2B5EF4-FFF2-40B4-BE49-F238E27FC236}">
                <a16:creationId xmlns:a16="http://schemas.microsoft.com/office/drawing/2014/main" xmlns="" id="{1F0B4910-4F47-487E-994C-BD099A4866AE}"/>
              </a:ext>
            </a:extLst>
          </p:cNvPr>
          <p:cNvSpPr txBox="1"/>
          <p:nvPr/>
        </p:nvSpPr>
        <p:spPr>
          <a:xfrm>
            <a:off x="6861269" y="1530849"/>
            <a:ext cx="2974369" cy="769441"/>
          </a:xfrm>
          <a:prstGeom prst="rect">
            <a:avLst/>
          </a:prstGeom>
          <a:noFill/>
        </p:spPr>
        <p:txBody>
          <a:bodyPr wrap="square" rtlCol="0">
            <a:spAutoFit/>
          </a:bodyPr>
          <a:lstStyle/>
          <a:p>
            <a:r>
              <a:rPr lang="en-US" sz="4400" b="1">
                <a:solidFill>
                  <a:srgbClr val="245D61"/>
                </a:solidFill>
              </a:rPr>
              <a:t>vườn cây</a:t>
            </a:r>
          </a:p>
        </p:txBody>
      </p:sp>
      <p:sp>
        <p:nvSpPr>
          <p:cNvPr id="14" name="TextBox 13">
            <a:extLst>
              <a:ext uri="{FF2B5EF4-FFF2-40B4-BE49-F238E27FC236}">
                <a16:creationId xmlns:a16="http://schemas.microsoft.com/office/drawing/2014/main" xmlns="" id="{4632F534-A26A-4C1E-BF28-6C8C35126EB5}"/>
              </a:ext>
            </a:extLst>
          </p:cNvPr>
          <p:cNvSpPr txBox="1"/>
          <p:nvPr/>
        </p:nvSpPr>
        <p:spPr>
          <a:xfrm>
            <a:off x="6916844" y="2582238"/>
            <a:ext cx="2974369" cy="769441"/>
          </a:xfrm>
          <a:prstGeom prst="rect">
            <a:avLst/>
          </a:prstGeom>
          <a:noFill/>
        </p:spPr>
        <p:txBody>
          <a:bodyPr wrap="square" rtlCol="0">
            <a:spAutoFit/>
          </a:bodyPr>
          <a:lstStyle/>
          <a:p>
            <a:r>
              <a:rPr lang="en-US" sz="4400" b="1">
                <a:solidFill>
                  <a:srgbClr val="245D61"/>
                </a:solidFill>
              </a:rPr>
              <a:t>mái nhà</a:t>
            </a:r>
          </a:p>
        </p:txBody>
      </p:sp>
      <p:sp>
        <p:nvSpPr>
          <p:cNvPr id="15" name="TextBox 14">
            <a:extLst>
              <a:ext uri="{FF2B5EF4-FFF2-40B4-BE49-F238E27FC236}">
                <a16:creationId xmlns:a16="http://schemas.microsoft.com/office/drawing/2014/main" xmlns="" id="{49175178-3D3A-49DB-BA55-AF7F552B95E7}"/>
              </a:ext>
            </a:extLst>
          </p:cNvPr>
          <p:cNvSpPr txBox="1"/>
          <p:nvPr/>
        </p:nvSpPr>
        <p:spPr>
          <a:xfrm>
            <a:off x="6916843" y="3671033"/>
            <a:ext cx="3710109" cy="769441"/>
          </a:xfrm>
          <a:prstGeom prst="rect">
            <a:avLst/>
          </a:prstGeom>
          <a:noFill/>
        </p:spPr>
        <p:txBody>
          <a:bodyPr wrap="square" rtlCol="0">
            <a:spAutoFit/>
          </a:bodyPr>
          <a:lstStyle/>
          <a:p>
            <a:r>
              <a:rPr lang="en-US" sz="4400" b="1">
                <a:solidFill>
                  <a:srgbClr val="245D61"/>
                </a:solidFill>
              </a:rPr>
              <a:t>ngạc nhiên</a:t>
            </a:r>
          </a:p>
        </p:txBody>
      </p:sp>
    </p:spTree>
    <p:extLst>
      <p:ext uri="{BB962C8B-B14F-4D97-AF65-F5344CB8AC3E}">
        <p14:creationId xmlns:p14="http://schemas.microsoft.com/office/powerpoint/2010/main" val="309909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15" name="TextBox 14">
            <a:extLst>
              <a:ext uri="{FF2B5EF4-FFF2-40B4-BE49-F238E27FC236}">
                <a16:creationId xmlns:a16="http://schemas.microsoft.com/office/drawing/2014/main" xmlns="" id="{49175178-3D3A-49DB-BA55-AF7F552B95E7}"/>
              </a:ext>
            </a:extLst>
          </p:cNvPr>
          <p:cNvSpPr txBox="1"/>
          <p:nvPr/>
        </p:nvSpPr>
        <p:spPr>
          <a:xfrm>
            <a:off x="1032554" y="1973196"/>
            <a:ext cx="10258746" cy="805670"/>
          </a:xfrm>
          <a:prstGeom prst="rect">
            <a:avLst/>
          </a:prstGeom>
          <a:noFill/>
        </p:spPr>
        <p:txBody>
          <a:bodyPr wrap="square" rtlCol="0">
            <a:spAutoFit/>
          </a:bodyPr>
          <a:lstStyle/>
          <a:p>
            <a:pPr algn="just">
              <a:lnSpc>
                <a:spcPct val="150000"/>
              </a:lnSpc>
            </a:pPr>
            <a:r>
              <a:rPr lang="en-US" sz="3600"/>
              <a:t>   </a:t>
            </a:r>
          </a:p>
        </p:txBody>
      </p:sp>
      <p:sp>
        <p:nvSpPr>
          <p:cNvPr id="2" name="TextBox 1">
            <a:extLst>
              <a:ext uri="{FF2B5EF4-FFF2-40B4-BE49-F238E27FC236}">
                <a16:creationId xmlns:a16="http://schemas.microsoft.com/office/drawing/2014/main" xmlns="" id="{8DECFC57-5B29-4F11-8483-28146D89DB04}"/>
              </a:ext>
            </a:extLst>
          </p:cNvPr>
          <p:cNvSpPr txBox="1"/>
          <p:nvPr/>
        </p:nvSpPr>
        <p:spPr>
          <a:xfrm>
            <a:off x="3196826" y="2778866"/>
            <a:ext cx="7938655" cy="1015663"/>
          </a:xfrm>
          <a:prstGeom prst="rect">
            <a:avLst/>
          </a:prstGeom>
          <a:noFill/>
        </p:spPr>
        <p:txBody>
          <a:bodyPr wrap="square" rtlCol="0">
            <a:spAutoFit/>
          </a:bodyPr>
          <a:lstStyle/>
          <a:p>
            <a:r>
              <a:rPr lang="en-US" sz="6000" b="1" dirty="0" err="1">
                <a:solidFill>
                  <a:srgbClr val="245D61"/>
                </a:solidFill>
              </a:rPr>
              <a:t>Luyện</a:t>
            </a:r>
            <a:r>
              <a:rPr lang="en-US" sz="6000" b="1" dirty="0">
                <a:solidFill>
                  <a:srgbClr val="245D61"/>
                </a:solidFill>
              </a:rPr>
              <a:t> </a:t>
            </a:r>
            <a:r>
              <a:rPr lang="en-US" sz="6000" b="1" dirty="0" err="1">
                <a:solidFill>
                  <a:srgbClr val="245D61"/>
                </a:solidFill>
              </a:rPr>
              <a:t>đọc</a:t>
            </a:r>
            <a:r>
              <a:rPr lang="en-US" sz="6000" b="1" dirty="0">
                <a:solidFill>
                  <a:srgbClr val="245D61"/>
                </a:solidFill>
              </a:rPr>
              <a:t> </a:t>
            </a:r>
            <a:r>
              <a:rPr lang="en-US" sz="6000" b="1" dirty="0" err="1">
                <a:solidFill>
                  <a:srgbClr val="245D61"/>
                </a:solidFill>
              </a:rPr>
              <a:t>câu</a:t>
            </a:r>
            <a:endParaRPr lang="en-US" sz="6000" b="1" dirty="0">
              <a:solidFill>
                <a:srgbClr val="245D61"/>
              </a:solidFill>
            </a:endParaRPr>
          </a:p>
        </p:txBody>
      </p:sp>
    </p:spTree>
    <p:extLst>
      <p:ext uri="{BB962C8B-B14F-4D97-AF65-F5344CB8AC3E}">
        <p14:creationId xmlns:p14="http://schemas.microsoft.com/office/powerpoint/2010/main" val="1739436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CFB33E-E8DB-4748-8B40-39C5AECCDB7B}"/>
              </a:ext>
            </a:extLst>
          </p:cNvPr>
          <p:cNvPicPr>
            <a:picLocks noChangeAspect="1"/>
          </p:cNvPicPr>
          <p:nvPr/>
        </p:nvPicPr>
        <p:blipFill>
          <a:blip r:embed="rId2"/>
          <a:stretch>
            <a:fillRect/>
          </a:stretch>
        </p:blipFill>
        <p:spPr>
          <a:xfrm>
            <a:off x="-2691" y="1006866"/>
            <a:ext cx="12148457" cy="5527497"/>
          </a:xfrm>
          <a:prstGeom prst="rect">
            <a:avLst/>
          </a:prstGeom>
        </p:spPr>
      </p:pic>
      <p:sp>
        <p:nvSpPr>
          <p:cNvPr id="5" name="TextBox 4">
            <a:extLst>
              <a:ext uri="{FF2B5EF4-FFF2-40B4-BE49-F238E27FC236}">
                <a16:creationId xmlns:a16="http://schemas.microsoft.com/office/drawing/2014/main" xmlns="" id="{64FDDB1A-1E62-4033-8C1C-A8645D2446F9}"/>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6" name="TextBox 5">
            <a:extLst>
              <a:ext uri="{FF2B5EF4-FFF2-40B4-BE49-F238E27FC236}">
                <a16:creationId xmlns:a16="http://schemas.microsoft.com/office/drawing/2014/main" xmlns="" id="{28C25014-9351-4BA3-BDA5-47D433189584}"/>
              </a:ext>
            </a:extLst>
          </p:cNvPr>
          <p:cNvSpPr txBox="1"/>
          <p:nvPr/>
        </p:nvSpPr>
        <p:spPr>
          <a:xfrm>
            <a:off x="4864814" y="422091"/>
            <a:ext cx="4720975" cy="584775"/>
          </a:xfrm>
          <a:prstGeom prst="rect">
            <a:avLst/>
          </a:prstGeom>
          <a:noFill/>
        </p:spPr>
        <p:txBody>
          <a:bodyPr wrap="square" rtlCol="0">
            <a:spAutoFit/>
          </a:bodyPr>
          <a:lstStyle/>
          <a:p>
            <a:r>
              <a:rPr lang="en-US" sz="3200">
                <a:solidFill>
                  <a:srgbClr val="FF0000"/>
                </a:solidFill>
              </a:rPr>
              <a:t>Giờ học vẽ</a:t>
            </a:r>
          </a:p>
        </p:txBody>
      </p:sp>
      <p:pic>
        <p:nvPicPr>
          <p:cNvPr id="3" name="Picture 2" descr="A doll next to a crib&#10;&#10;Description automatically generated with medium confidence">
            <a:extLst>
              <a:ext uri="{FF2B5EF4-FFF2-40B4-BE49-F238E27FC236}">
                <a16:creationId xmlns:a16="http://schemas.microsoft.com/office/drawing/2014/main" xmlns="" id="{E264C56C-69CA-4826-BA1B-65CA8A91E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01" y="422091"/>
            <a:ext cx="783513" cy="741726"/>
          </a:xfrm>
          <a:prstGeom prst="rect">
            <a:avLst/>
          </a:prstGeom>
        </p:spPr>
      </p:pic>
      <p:sp>
        <p:nvSpPr>
          <p:cNvPr id="7" name="Oval 6">
            <a:extLst>
              <a:ext uri="{FF2B5EF4-FFF2-40B4-BE49-F238E27FC236}">
                <a16:creationId xmlns:a16="http://schemas.microsoft.com/office/drawing/2014/main" xmlns="" id="{FDCFC406-7CE7-4F63-9F90-A96F3CBEE74E}"/>
              </a:ext>
            </a:extLst>
          </p:cNvPr>
          <p:cNvSpPr/>
          <p:nvPr/>
        </p:nvSpPr>
        <p:spPr>
          <a:xfrm>
            <a:off x="552437" y="80652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latin typeface="VNI-Avo" pitchFamily="2" charset="0"/>
              </a:rPr>
              <a:t>1</a:t>
            </a:r>
            <a:endParaRPr lang="en-US" sz="2000" b="1" dirty="0">
              <a:solidFill>
                <a:srgbClr val="FF0000"/>
              </a:solidFill>
              <a:latin typeface="VNI-Avo" pitchFamily="2" charset="0"/>
            </a:endParaRPr>
          </a:p>
        </p:txBody>
      </p:sp>
      <p:sp>
        <p:nvSpPr>
          <p:cNvPr id="8" name="Oval 7">
            <a:extLst>
              <a:ext uri="{FF2B5EF4-FFF2-40B4-BE49-F238E27FC236}">
                <a16:creationId xmlns:a16="http://schemas.microsoft.com/office/drawing/2014/main" xmlns="" id="{7C98ECD6-B008-4864-8FEE-BCD9F1FF4430}"/>
              </a:ext>
            </a:extLst>
          </p:cNvPr>
          <p:cNvSpPr/>
          <p:nvPr/>
        </p:nvSpPr>
        <p:spPr>
          <a:xfrm>
            <a:off x="5769765" y="903561"/>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VNI-Avo" pitchFamily="2" charset="0"/>
              </a:rPr>
              <a:t>2</a:t>
            </a:r>
            <a:endParaRPr lang="en-US" sz="2000" b="1" dirty="0">
              <a:solidFill>
                <a:srgbClr val="FF0000"/>
              </a:solidFill>
              <a:latin typeface="VNI-Avo" pitchFamily="2" charset="0"/>
            </a:endParaRPr>
          </a:p>
        </p:txBody>
      </p:sp>
      <p:sp>
        <p:nvSpPr>
          <p:cNvPr id="9" name="Oval 8">
            <a:extLst>
              <a:ext uri="{FF2B5EF4-FFF2-40B4-BE49-F238E27FC236}">
                <a16:creationId xmlns:a16="http://schemas.microsoft.com/office/drawing/2014/main" xmlns="" id="{306C866C-4171-47D2-A782-56E85EC09B5A}"/>
              </a:ext>
            </a:extLst>
          </p:cNvPr>
          <p:cNvSpPr/>
          <p:nvPr/>
        </p:nvSpPr>
        <p:spPr>
          <a:xfrm>
            <a:off x="1715009" y="1791482"/>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3</a:t>
            </a:r>
          </a:p>
        </p:txBody>
      </p:sp>
      <p:sp>
        <p:nvSpPr>
          <p:cNvPr id="10" name="Oval 9">
            <a:extLst>
              <a:ext uri="{FF2B5EF4-FFF2-40B4-BE49-F238E27FC236}">
                <a16:creationId xmlns:a16="http://schemas.microsoft.com/office/drawing/2014/main" xmlns="" id="{A3AE5166-8FBE-4159-AC5E-903F7F8916B8}"/>
              </a:ext>
            </a:extLst>
          </p:cNvPr>
          <p:cNvSpPr/>
          <p:nvPr/>
        </p:nvSpPr>
        <p:spPr>
          <a:xfrm>
            <a:off x="2424458" y="2274958"/>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4</a:t>
            </a:r>
          </a:p>
        </p:txBody>
      </p:sp>
      <p:sp>
        <p:nvSpPr>
          <p:cNvPr id="11" name="Oval 10">
            <a:extLst>
              <a:ext uri="{FF2B5EF4-FFF2-40B4-BE49-F238E27FC236}">
                <a16:creationId xmlns:a16="http://schemas.microsoft.com/office/drawing/2014/main" xmlns="" id="{3D54F8D8-9991-4DDF-8E38-F50F1B32D914}"/>
              </a:ext>
            </a:extLst>
          </p:cNvPr>
          <p:cNvSpPr/>
          <p:nvPr/>
        </p:nvSpPr>
        <p:spPr>
          <a:xfrm>
            <a:off x="878672" y="272690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5</a:t>
            </a:r>
          </a:p>
        </p:txBody>
      </p:sp>
      <p:sp>
        <p:nvSpPr>
          <p:cNvPr id="12" name="Oval 11">
            <a:extLst>
              <a:ext uri="{FF2B5EF4-FFF2-40B4-BE49-F238E27FC236}">
                <a16:creationId xmlns:a16="http://schemas.microsoft.com/office/drawing/2014/main" xmlns="" id="{E2A03B2A-9167-487E-8D3B-6DBB7D1BE9FD}"/>
              </a:ext>
            </a:extLst>
          </p:cNvPr>
          <p:cNvSpPr/>
          <p:nvPr/>
        </p:nvSpPr>
        <p:spPr>
          <a:xfrm>
            <a:off x="6260734" y="2726903"/>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6</a:t>
            </a:r>
          </a:p>
        </p:txBody>
      </p:sp>
      <p:sp>
        <p:nvSpPr>
          <p:cNvPr id="13" name="Oval 12">
            <a:extLst>
              <a:ext uri="{FF2B5EF4-FFF2-40B4-BE49-F238E27FC236}">
                <a16:creationId xmlns:a16="http://schemas.microsoft.com/office/drawing/2014/main" xmlns="" id="{F5FA0CAA-56E4-4DCA-86A0-6131D8EDA2E6}"/>
              </a:ext>
            </a:extLst>
          </p:cNvPr>
          <p:cNvSpPr/>
          <p:nvPr/>
        </p:nvSpPr>
        <p:spPr>
          <a:xfrm>
            <a:off x="437990" y="3739650"/>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7</a:t>
            </a:r>
          </a:p>
        </p:txBody>
      </p:sp>
      <p:sp>
        <p:nvSpPr>
          <p:cNvPr id="14" name="Oval 13">
            <a:extLst>
              <a:ext uri="{FF2B5EF4-FFF2-40B4-BE49-F238E27FC236}">
                <a16:creationId xmlns:a16="http://schemas.microsoft.com/office/drawing/2014/main" xmlns="" id="{46BD7C5E-E15F-4B16-8809-F2C41CE2349C}"/>
              </a:ext>
            </a:extLst>
          </p:cNvPr>
          <p:cNvSpPr/>
          <p:nvPr/>
        </p:nvSpPr>
        <p:spPr>
          <a:xfrm>
            <a:off x="3323093" y="366232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8</a:t>
            </a:r>
          </a:p>
        </p:txBody>
      </p:sp>
      <p:sp>
        <p:nvSpPr>
          <p:cNvPr id="15" name="Oval 14">
            <a:extLst>
              <a:ext uri="{FF2B5EF4-FFF2-40B4-BE49-F238E27FC236}">
                <a16:creationId xmlns:a16="http://schemas.microsoft.com/office/drawing/2014/main" xmlns="" id="{B7F19330-3ED4-4178-883F-4299A46E436B}"/>
              </a:ext>
            </a:extLst>
          </p:cNvPr>
          <p:cNvSpPr/>
          <p:nvPr/>
        </p:nvSpPr>
        <p:spPr>
          <a:xfrm>
            <a:off x="9329754" y="3662324"/>
            <a:ext cx="326235" cy="30365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VNI-Avo" pitchFamily="2" charset="0"/>
              </a:rPr>
              <a:t>9</a:t>
            </a:r>
          </a:p>
        </p:txBody>
      </p:sp>
      <p:grpSp>
        <p:nvGrpSpPr>
          <p:cNvPr id="17" name="Group 16">
            <a:extLst>
              <a:ext uri="{FF2B5EF4-FFF2-40B4-BE49-F238E27FC236}">
                <a16:creationId xmlns:a16="http://schemas.microsoft.com/office/drawing/2014/main" xmlns="" id="{3AD9990B-1025-49F1-B8CE-7A04A0EC4504}"/>
              </a:ext>
            </a:extLst>
          </p:cNvPr>
          <p:cNvGrpSpPr/>
          <p:nvPr/>
        </p:nvGrpSpPr>
        <p:grpSpPr>
          <a:xfrm>
            <a:off x="698228" y="4540415"/>
            <a:ext cx="687122" cy="499241"/>
            <a:chOff x="897432" y="1865714"/>
            <a:chExt cx="500745" cy="369332"/>
          </a:xfrm>
        </p:grpSpPr>
        <p:sp>
          <p:nvSpPr>
            <p:cNvPr id="18" name="Flowchart: Connector 17">
              <a:extLst>
                <a:ext uri="{FF2B5EF4-FFF2-40B4-BE49-F238E27FC236}">
                  <a16:creationId xmlns:a16="http://schemas.microsoft.com/office/drawing/2014/main" xmlns="" id="{BDBED4C4-2F42-4B82-B76B-1A5966AA3CF8}"/>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37">
              <a:extLst>
                <a:ext uri="{FF2B5EF4-FFF2-40B4-BE49-F238E27FC236}">
                  <a16:creationId xmlns:a16="http://schemas.microsoft.com/office/drawing/2014/main" xmlns="" id="{6716C83B-F4E8-4503-B5EB-8E35BD5397DE}"/>
                </a:ext>
              </a:extLst>
            </p:cNvPr>
            <p:cNvSpPr txBox="1"/>
            <p:nvPr/>
          </p:nvSpPr>
          <p:spPr>
            <a:xfrm>
              <a:off x="897432" y="1865714"/>
              <a:ext cx="50074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10</a:t>
              </a:r>
            </a:p>
          </p:txBody>
        </p:sp>
      </p:grpSp>
      <p:grpSp>
        <p:nvGrpSpPr>
          <p:cNvPr id="20" name="Group 19">
            <a:extLst>
              <a:ext uri="{FF2B5EF4-FFF2-40B4-BE49-F238E27FC236}">
                <a16:creationId xmlns:a16="http://schemas.microsoft.com/office/drawing/2014/main" xmlns="" id="{C34CF79A-85D8-45D5-B1F9-4818D7CFA970}"/>
              </a:ext>
            </a:extLst>
          </p:cNvPr>
          <p:cNvGrpSpPr/>
          <p:nvPr/>
        </p:nvGrpSpPr>
        <p:grpSpPr>
          <a:xfrm>
            <a:off x="6463854" y="4519444"/>
            <a:ext cx="687122" cy="369332"/>
            <a:chOff x="897432" y="1865716"/>
            <a:chExt cx="500745" cy="273227"/>
          </a:xfrm>
        </p:grpSpPr>
        <p:sp>
          <p:nvSpPr>
            <p:cNvPr id="21" name="Flowchart: Connector 20">
              <a:extLst>
                <a:ext uri="{FF2B5EF4-FFF2-40B4-BE49-F238E27FC236}">
                  <a16:creationId xmlns:a16="http://schemas.microsoft.com/office/drawing/2014/main" xmlns="" id="{0B582296-23E3-464A-AC27-56802F88A1CA}"/>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37">
              <a:extLst>
                <a:ext uri="{FF2B5EF4-FFF2-40B4-BE49-F238E27FC236}">
                  <a16:creationId xmlns:a16="http://schemas.microsoft.com/office/drawing/2014/main" xmlns="" id="{C04BC64E-7571-411B-99E7-12A4A7342CCC}"/>
                </a:ext>
              </a:extLst>
            </p:cNvPr>
            <p:cNvSpPr txBox="1"/>
            <p:nvPr/>
          </p:nvSpPr>
          <p:spPr>
            <a:xfrm>
              <a:off x="897432" y="1865716"/>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11</a:t>
              </a:r>
            </a:p>
          </p:txBody>
        </p:sp>
      </p:grpSp>
      <p:grpSp>
        <p:nvGrpSpPr>
          <p:cNvPr id="23" name="Group 22">
            <a:extLst>
              <a:ext uri="{FF2B5EF4-FFF2-40B4-BE49-F238E27FC236}">
                <a16:creationId xmlns:a16="http://schemas.microsoft.com/office/drawing/2014/main" xmlns="" id="{BEEE79AE-97C0-4B1B-98F3-378ECF2030A8}"/>
              </a:ext>
            </a:extLst>
          </p:cNvPr>
          <p:cNvGrpSpPr/>
          <p:nvPr/>
        </p:nvGrpSpPr>
        <p:grpSpPr>
          <a:xfrm>
            <a:off x="373110" y="5076497"/>
            <a:ext cx="687122" cy="369332"/>
            <a:chOff x="897432" y="1865714"/>
            <a:chExt cx="500745" cy="273227"/>
          </a:xfrm>
        </p:grpSpPr>
        <p:sp>
          <p:nvSpPr>
            <p:cNvPr id="24" name="Flowchart: Connector 23">
              <a:extLst>
                <a:ext uri="{FF2B5EF4-FFF2-40B4-BE49-F238E27FC236}">
                  <a16:creationId xmlns:a16="http://schemas.microsoft.com/office/drawing/2014/main" xmlns="" id="{C9881212-42D8-44C8-922E-63BEB3E6370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37">
              <a:extLst>
                <a:ext uri="{FF2B5EF4-FFF2-40B4-BE49-F238E27FC236}">
                  <a16:creationId xmlns:a16="http://schemas.microsoft.com/office/drawing/2014/main" xmlns="" id="{116163E8-969D-486E-9561-4CAC2690D1D4}"/>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12</a:t>
              </a:r>
            </a:p>
          </p:txBody>
        </p:sp>
      </p:grpSp>
      <p:grpSp>
        <p:nvGrpSpPr>
          <p:cNvPr id="26" name="Group 25">
            <a:extLst>
              <a:ext uri="{FF2B5EF4-FFF2-40B4-BE49-F238E27FC236}">
                <a16:creationId xmlns:a16="http://schemas.microsoft.com/office/drawing/2014/main" xmlns="" id="{674C12C0-8325-4178-A7A0-87F2A3857449}"/>
              </a:ext>
            </a:extLst>
          </p:cNvPr>
          <p:cNvGrpSpPr/>
          <p:nvPr/>
        </p:nvGrpSpPr>
        <p:grpSpPr>
          <a:xfrm>
            <a:off x="764225" y="5477001"/>
            <a:ext cx="687122" cy="369332"/>
            <a:chOff x="897432" y="1865714"/>
            <a:chExt cx="500745" cy="273227"/>
          </a:xfrm>
        </p:grpSpPr>
        <p:sp>
          <p:nvSpPr>
            <p:cNvPr id="27" name="Flowchart: Connector 26">
              <a:extLst>
                <a:ext uri="{FF2B5EF4-FFF2-40B4-BE49-F238E27FC236}">
                  <a16:creationId xmlns:a16="http://schemas.microsoft.com/office/drawing/2014/main" xmlns="" id="{6B5A8AEE-806D-4559-BEC8-6E85703A779B}"/>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TextBox 37">
              <a:extLst>
                <a:ext uri="{FF2B5EF4-FFF2-40B4-BE49-F238E27FC236}">
                  <a16:creationId xmlns:a16="http://schemas.microsoft.com/office/drawing/2014/main" xmlns="" id="{238C6DBC-A4A1-4F22-90A4-9D0B236E4866}"/>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13</a:t>
              </a:r>
            </a:p>
          </p:txBody>
        </p:sp>
      </p:grpSp>
      <p:grpSp>
        <p:nvGrpSpPr>
          <p:cNvPr id="29" name="Group 28">
            <a:extLst>
              <a:ext uri="{FF2B5EF4-FFF2-40B4-BE49-F238E27FC236}">
                <a16:creationId xmlns:a16="http://schemas.microsoft.com/office/drawing/2014/main" xmlns="" id="{9494A224-25F6-4CEF-97EE-5D91C39DA9B4}"/>
              </a:ext>
            </a:extLst>
          </p:cNvPr>
          <p:cNvGrpSpPr/>
          <p:nvPr/>
        </p:nvGrpSpPr>
        <p:grpSpPr>
          <a:xfrm>
            <a:off x="356650" y="5980517"/>
            <a:ext cx="687122" cy="369332"/>
            <a:chOff x="897432" y="1865714"/>
            <a:chExt cx="500745" cy="273227"/>
          </a:xfrm>
        </p:grpSpPr>
        <p:sp>
          <p:nvSpPr>
            <p:cNvPr id="30" name="Flowchart: Connector 29">
              <a:extLst>
                <a:ext uri="{FF2B5EF4-FFF2-40B4-BE49-F238E27FC236}">
                  <a16:creationId xmlns:a16="http://schemas.microsoft.com/office/drawing/2014/main" xmlns="" id="{F8A91FEC-049B-44BC-8E3D-6A3C393B951F}"/>
                </a:ext>
              </a:extLst>
            </p:cNvPr>
            <p:cNvSpPr/>
            <p:nvPr/>
          </p:nvSpPr>
          <p:spPr>
            <a:xfrm>
              <a:off x="952499" y="1899558"/>
              <a:ext cx="272143" cy="22860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TextBox 37">
              <a:extLst>
                <a:ext uri="{FF2B5EF4-FFF2-40B4-BE49-F238E27FC236}">
                  <a16:creationId xmlns:a16="http://schemas.microsoft.com/office/drawing/2014/main" xmlns="" id="{B9F9D84F-FD05-4378-9596-03A6D172E72B}"/>
                </a:ext>
              </a:extLst>
            </p:cNvPr>
            <p:cNvSpPr txBox="1"/>
            <p:nvPr/>
          </p:nvSpPr>
          <p:spPr>
            <a:xfrm>
              <a:off x="897432" y="1865714"/>
              <a:ext cx="500745" cy="27322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14</a:t>
              </a:r>
            </a:p>
          </p:txBody>
        </p:sp>
      </p:grpSp>
    </p:spTree>
    <p:extLst>
      <p:ext uri="{BB962C8B-B14F-4D97-AF65-F5344CB8AC3E}">
        <p14:creationId xmlns:p14="http://schemas.microsoft.com/office/powerpoint/2010/main" val="282933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1" y="4291563"/>
            <a:ext cx="5891769" cy="2441356"/>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1314" y="4551452"/>
            <a:ext cx="3585021" cy="1900720"/>
          </a:xfrm>
          <a:prstGeom prst="rect">
            <a:avLst/>
          </a:prstGeom>
        </p:spPr>
      </p:pic>
      <p:sp>
        <p:nvSpPr>
          <p:cNvPr id="2" name="Rectangle 1">
            <a:extLst>
              <a:ext uri="{FF2B5EF4-FFF2-40B4-BE49-F238E27FC236}">
                <a16:creationId xmlns:a16="http://schemas.microsoft.com/office/drawing/2014/main" xmlns="" id="{624278B0-525B-4ADA-8C96-4FB2BA442F98}"/>
              </a:ext>
            </a:extLst>
          </p:cNvPr>
          <p:cNvSpPr/>
          <p:nvPr/>
        </p:nvSpPr>
        <p:spPr>
          <a:xfrm>
            <a:off x="3577474" y="2213539"/>
            <a:ext cx="4926350"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rgbClr val="245D61"/>
                </a:solidFill>
                <a:effectLst>
                  <a:outerShdw blurRad="12700" dist="38100" dir="2700000" algn="tl" rotWithShape="0">
                    <a:schemeClr val="accent5">
                      <a:lumMod val="60000"/>
                      <a:lumOff val="40000"/>
                    </a:schemeClr>
                  </a:outerShdw>
                </a:effectLst>
              </a:rPr>
              <a:t>THƯ GIÃN</a:t>
            </a:r>
          </a:p>
        </p:txBody>
      </p:sp>
    </p:spTree>
    <p:extLst>
      <p:ext uri="{BB962C8B-B14F-4D97-AF65-F5344CB8AC3E}">
        <p14:creationId xmlns:p14="http://schemas.microsoft.com/office/powerpoint/2010/main" val="2985076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15" name="TextBox 14">
            <a:extLst>
              <a:ext uri="{FF2B5EF4-FFF2-40B4-BE49-F238E27FC236}">
                <a16:creationId xmlns:a16="http://schemas.microsoft.com/office/drawing/2014/main" xmlns="" id="{49175178-3D3A-49DB-BA55-AF7F552B95E7}"/>
              </a:ext>
            </a:extLst>
          </p:cNvPr>
          <p:cNvSpPr txBox="1"/>
          <p:nvPr/>
        </p:nvSpPr>
        <p:spPr>
          <a:xfrm>
            <a:off x="1032554" y="1973196"/>
            <a:ext cx="10258746" cy="805670"/>
          </a:xfrm>
          <a:prstGeom prst="rect">
            <a:avLst/>
          </a:prstGeom>
          <a:noFill/>
        </p:spPr>
        <p:txBody>
          <a:bodyPr wrap="square" rtlCol="0">
            <a:spAutoFit/>
          </a:bodyPr>
          <a:lstStyle/>
          <a:p>
            <a:pPr algn="just">
              <a:lnSpc>
                <a:spcPct val="150000"/>
              </a:lnSpc>
            </a:pPr>
            <a:r>
              <a:rPr lang="en-US" sz="3600"/>
              <a:t>   </a:t>
            </a:r>
          </a:p>
        </p:txBody>
      </p:sp>
      <p:sp>
        <p:nvSpPr>
          <p:cNvPr id="2" name="TextBox 1">
            <a:extLst>
              <a:ext uri="{FF2B5EF4-FFF2-40B4-BE49-F238E27FC236}">
                <a16:creationId xmlns:a16="http://schemas.microsoft.com/office/drawing/2014/main" xmlns="" id="{8DECFC57-5B29-4F11-8483-28146D89DB04}"/>
              </a:ext>
            </a:extLst>
          </p:cNvPr>
          <p:cNvSpPr txBox="1"/>
          <p:nvPr/>
        </p:nvSpPr>
        <p:spPr>
          <a:xfrm>
            <a:off x="2927319" y="2778866"/>
            <a:ext cx="7938655" cy="1015663"/>
          </a:xfrm>
          <a:prstGeom prst="rect">
            <a:avLst/>
          </a:prstGeom>
          <a:noFill/>
        </p:spPr>
        <p:txBody>
          <a:bodyPr wrap="square" rtlCol="0">
            <a:spAutoFit/>
          </a:bodyPr>
          <a:lstStyle/>
          <a:p>
            <a:r>
              <a:rPr lang="en-US" sz="6000" b="1" dirty="0" err="1">
                <a:solidFill>
                  <a:srgbClr val="245D61"/>
                </a:solidFill>
              </a:rPr>
              <a:t>Luyện</a:t>
            </a:r>
            <a:r>
              <a:rPr lang="en-US" sz="6000" b="1" dirty="0">
                <a:solidFill>
                  <a:srgbClr val="245D61"/>
                </a:solidFill>
              </a:rPr>
              <a:t> </a:t>
            </a:r>
            <a:r>
              <a:rPr lang="en-US" sz="6000" b="1" dirty="0" err="1">
                <a:solidFill>
                  <a:srgbClr val="245D61"/>
                </a:solidFill>
              </a:rPr>
              <a:t>đọc</a:t>
            </a:r>
            <a:r>
              <a:rPr lang="en-US" sz="6000" b="1" dirty="0">
                <a:solidFill>
                  <a:srgbClr val="245D61"/>
                </a:solidFill>
              </a:rPr>
              <a:t> </a:t>
            </a:r>
            <a:r>
              <a:rPr lang="en-US" sz="6000" b="1" dirty="0" err="1">
                <a:solidFill>
                  <a:srgbClr val="245D61"/>
                </a:solidFill>
              </a:rPr>
              <a:t>đoạn</a:t>
            </a:r>
            <a:endParaRPr lang="en-US" sz="6000" b="1" dirty="0">
              <a:solidFill>
                <a:srgbClr val="245D61"/>
              </a:solidFill>
            </a:endParaRPr>
          </a:p>
        </p:txBody>
      </p:sp>
    </p:spTree>
    <p:extLst>
      <p:ext uri="{BB962C8B-B14F-4D97-AF65-F5344CB8AC3E}">
        <p14:creationId xmlns:p14="http://schemas.microsoft.com/office/powerpoint/2010/main" val="3241484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xmlns="" id="{7E9ED447-EC60-4A5A-A778-62AA3C0CC9DA}"/>
              </a:ext>
            </a:extLst>
          </p:cNvPr>
          <p:cNvSpPr txBox="1"/>
          <p:nvPr/>
        </p:nvSpPr>
        <p:spPr>
          <a:xfrm>
            <a:off x="4916183" y="1266469"/>
            <a:ext cx="3729520" cy="769441"/>
          </a:xfrm>
          <a:prstGeom prst="rect">
            <a:avLst/>
          </a:prstGeom>
          <a:noFill/>
        </p:spPr>
        <p:txBody>
          <a:bodyPr wrap="square" rtlCol="0">
            <a:spAutoFit/>
          </a:bodyPr>
          <a:lstStyle/>
          <a:p>
            <a:r>
              <a:rPr lang="en-US" sz="4400" b="1">
                <a:solidFill>
                  <a:srgbClr val="245D61"/>
                </a:solidFill>
              </a:rPr>
              <a:t>Đoạn 1</a:t>
            </a:r>
          </a:p>
        </p:txBody>
      </p:sp>
      <p:sp>
        <p:nvSpPr>
          <p:cNvPr id="15" name="TextBox 14">
            <a:extLst>
              <a:ext uri="{FF2B5EF4-FFF2-40B4-BE49-F238E27FC236}">
                <a16:creationId xmlns:a16="http://schemas.microsoft.com/office/drawing/2014/main" xmlns="" id="{49175178-3D3A-49DB-BA55-AF7F552B95E7}"/>
              </a:ext>
            </a:extLst>
          </p:cNvPr>
          <p:cNvSpPr txBox="1"/>
          <p:nvPr/>
        </p:nvSpPr>
        <p:spPr>
          <a:xfrm>
            <a:off x="948647" y="2227842"/>
            <a:ext cx="10294705" cy="2460161"/>
          </a:xfrm>
          <a:prstGeom prst="rect">
            <a:avLst/>
          </a:prstGeom>
          <a:noFill/>
        </p:spPr>
        <p:txBody>
          <a:bodyPr wrap="square" rtlCol="0">
            <a:spAutoFit/>
          </a:bodyPr>
          <a:lstStyle/>
          <a:p>
            <a:pPr algn="just">
              <a:lnSpc>
                <a:spcPct val="120000"/>
              </a:lnSpc>
            </a:pPr>
            <a:r>
              <a:rPr lang="en-US" sz="3300" dirty="0">
                <a:solidFill>
                  <a:srgbClr val="245D61"/>
                </a:solidFill>
              </a:rPr>
              <a:t>     </a:t>
            </a:r>
            <a:r>
              <a:rPr lang="en-US" sz="3300" dirty="0" err="1"/>
              <a:t>Hiếu</a:t>
            </a:r>
            <a:r>
              <a:rPr lang="en-US" sz="3300" dirty="0"/>
              <a:t> </a:t>
            </a:r>
            <a:r>
              <a:rPr lang="en-US" sz="3300" dirty="0" err="1"/>
              <a:t>làm</a:t>
            </a:r>
            <a:r>
              <a:rPr lang="en-US" sz="3300" dirty="0"/>
              <a:t> </a:t>
            </a:r>
            <a:r>
              <a:rPr lang="en-US" sz="3300" dirty="0" err="1"/>
              <a:t>bài</a:t>
            </a:r>
            <a:r>
              <a:rPr lang="en-US" sz="3300" dirty="0"/>
              <a:t> </a:t>
            </a:r>
            <a:r>
              <a:rPr lang="en-US" sz="3300" dirty="0" err="1"/>
              <a:t>tập</a:t>
            </a:r>
            <a:r>
              <a:rPr lang="en-US" sz="3300" dirty="0"/>
              <a:t> </a:t>
            </a:r>
            <a:r>
              <a:rPr lang="en-US" sz="3300" dirty="0" err="1"/>
              <a:t>tô</a:t>
            </a:r>
            <a:r>
              <a:rPr lang="en-US" sz="3300" dirty="0"/>
              <a:t> </a:t>
            </a:r>
            <a:r>
              <a:rPr lang="en-US" sz="3300" dirty="0" err="1"/>
              <a:t>màu</a:t>
            </a:r>
            <a:r>
              <a:rPr lang="en-US" sz="3300" dirty="0"/>
              <a:t>. </a:t>
            </a:r>
            <a:r>
              <a:rPr lang="en-US" sz="3300" dirty="0" err="1"/>
              <a:t>Em</a:t>
            </a:r>
            <a:r>
              <a:rPr lang="en-US" sz="3300" dirty="0"/>
              <a:t> </a:t>
            </a:r>
            <a:r>
              <a:rPr lang="en-US" sz="3300" dirty="0" err="1"/>
              <a:t>lấy</a:t>
            </a:r>
            <a:r>
              <a:rPr lang="en-US" sz="3300" dirty="0"/>
              <a:t> </a:t>
            </a:r>
            <a:r>
              <a:rPr lang="en-US" sz="3300" dirty="0" err="1"/>
              <a:t>bút</a:t>
            </a:r>
            <a:r>
              <a:rPr lang="en-US" sz="3300" dirty="0"/>
              <a:t> </a:t>
            </a:r>
            <a:r>
              <a:rPr lang="en-US" sz="3300" dirty="0" err="1"/>
              <a:t>màu</a:t>
            </a:r>
            <a:r>
              <a:rPr lang="en-US" sz="3300" dirty="0"/>
              <a:t> </a:t>
            </a:r>
            <a:r>
              <a:rPr lang="en-US" sz="3300" dirty="0" err="1"/>
              <a:t>xanh</a:t>
            </a:r>
            <a:r>
              <a:rPr lang="en-US" sz="3300" dirty="0"/>
              <a:t> </a:t>
            </a:r>
            <a:r>
              <a:rPr lang="en-US" sz="3300" dirty="0" err="1"/>
              <a:t>tô</a:t>
            </a:r>
            <a:r>
              <a:rPr lang="en-US" sz="3300" dirty="0"/>
              <a:t> </a:t>
            </a:r>
            <a:r>
              <a:rPr lang="en-US" sz="3300" dirty="0" err="1"/>
              <a:t>vườn</a:t>
            </a:r>
            <a:r>
              <a:rPr lang="en-US" sz="3300" dirty="0"/>
              <a:t> </a:t>
            </a:r>
            <a:r>
              <a:rPr lang="en-US" sz="3300" dirty="0" err="1"/>
              <a:t>cây</a:t>
            </a:r>
            <a:r>
              <a:rPr lang="en-US" sz="3300" dirty="0"/>
              <a:t>, </a:t>
            </a:r>
            <a:r>
              <a:rPr lang="en-US" sz="3300" dirty="0" err="1"/>
              <a:t>màu</a:t>
            </a:r>
            <a:r>
              <a:rPr lang="en-US" sz="3300" dirty="0"/>
              <a:t> </a:t>
            </a:r>
            <a:r>
              <a:rPr lang="en-US" sz="3300" dirty="0" err="1"/>
              <a:t>nâu</a:t>
            </a:r>
            <a:r>
              <a:rPr lang="en-US" sz="3300" dirty="0"/>
              <a:t> </a:t>
            </a:r>
            <a:r>
              <a:rPr lang="en-US" sz="3300" dirty="0" err="1"/>
              <a:t>tô</a:t>
            </a:r>
            <a:r>
              <a:rPr lang="en-US" sz="3300" dirty="0"/>
              <a:t> </a:t>
            </a:r>
            <a:r>
              <a:rPr lang="en-US" sz="3300" dirty="0" err="1"/>
              <a:t>mặt</a:t>
            </a:r>
            <a:r>
              <a:rPr lang="en-US" sz="3300" dirty="0"/>
              <a:t> </a:t>
            </a:r>
            <a:r>
              <a:rPr lang="en-US" sz="3300" dirty="0" err="1"/>
              <a:t>đất</a:t>
            </a:r>
            <a:r>
              <a:rPr lang="en-US" sz="3300" dirty="0"/>
              <a:t>, </a:t>
            </a:r>
            <a:r>
              <a:rPr lang="en-US" sz="3300" dirty="0" err="1"/>
              <a:t>màu</a:t>
            </a:r>
            <a:r>
              <a:rPr lang="en-US" sz="3300" dirty="0"/>
              <a:t> </a:t>
            </a:r>
            <a:r>
              <a:rPr lang="en-US" sz="3300" dirty="0" err="1"/>
              <a:t>vàng</a:t>
            </a:r>
            <a:r>
              <a:rPr lang="en-US" sz="3300" dirty="0"/>
              <a:t> </a:t>
            </a:r>
            <a:r>
              <a:rPr lang="en-US" sz="3300" dirty="0" err="1"/>
              <a:t>tô</a:t>
            </a:r>
            <a:r>
              <a:rPr lang="en-US" sz="3300" dirty="0"/>
              <a:t> </a:t>
            </a:r>
            <a:r>
              <a:rPr lang="en-US" sz="3300" dirty="0" err="1"/>
              <a:t>Mặt</a:t>
            </a:r>
            <a:r>
              <a:rPr lang="en-US" sz="3300" dirty="0"/>
              <a:t> </a:t>
            </a:r>
            <a:r>
              <a:rPr lang="en-US" sz="3300" dirty="0" err="1"/>
              <a:t>Trời</a:t>
            </a:r>
            <a:r>
              <a:rPr lang="en-US" sz="3300" dirty="0"/>
              <a:t>,… </a:t>
            </a:r>
            <a:r>
              <a:rPr lang="en-US" sz="3300" dirty="0" err="1"/>
              <a:t>chỉ</a:t>
            </a:r>
            <a:r>
              <a:rPr lang="en-US" sz="3300" dirty="0"/>
              <a:t> </a:t>
            </a:r>
            <a:r>
              <a:rPr lang="en-US" sz="3300" dirty="0" err="1"/>
              <a:t>thiếu</a:t>
            </a:r>
            <a:r>
              <a:rPr lang="en-US" sz="3300" dirty="0"/>
              <a:t> </a:t>
            </a:r>
            <a:r>
              <a:rPr lang="en-US" sz="3300" dirty="0" err="1"/>
              <a:t>màu</a:t>
            </a:r>
            <a:r>
              <a:rPr lang="en-US" sz="3300" dirty="0"/>
              <a:t> </a:t>
            </a:r>
            <a:r>
              <a:rPr lang="en-US" sz="3300" dirty="0" err="1"/>
              <a:t>đỏ</a:t>
            </a:r>
            <a:r>
              <a:rPr lang="en-US" sz="3300" dirty="0"/>
              <a:t>. </a:t>
            </a:r>
            <a:r>
              <a:rPr lang="en-US" sz="3300" dirty="0" err="1"/>
              <a:t>Nhìn</a:t>
            </a:r>
            <a:r>
              <a:rPr lang="en-US" sz="3300" dirty="0"/>
              <a:t> </a:t>
            </a:r>
            <a:r>
              <a:rPr lang="en-US" sz="3300" dirty="0" err="1"/>
              <a:t>mái</a:t>
            </a:r>
            <a:r>
              <a:rPr lang="en-US" sz="3300" dirty="0"/>
              <a:t> </a:t>
            </a:r>
            <a:r>
              <a:rPr lang="en-US" sz="3300" dirty="0" err="1"/>
              <a:t>nhà</a:t>
            </a:r>
            <a:r>
              <a:rPr lang="en-US" sz="3300" dirty="0"/>
              <a:t> </a:t>
            </a:r>
            <a:r>
              <a:rPr lang="en-US" sz="3300" dirty="0" err="1"/>
              <a:t>của</a:t>
            </a:r>
            <a:r>
              <a:rPr lang="en-US" sz="3300" dirty="0"/>
              <a:t> </a:t>
            </a:r>
            <a:r>
              <a:rPr lang="en-US" sz="3300" dirty="0" err="1"/>
              <a:t>Hiếu</a:t>
            </a:r>
            <a:r>
              <a:rPr lang="en-US" sz="3300" dirty="0"/>
              <a:t> </a:t>
            </a:r>
            <a:r>
              <a:rPr lang="en-US" sz="3300" dirty="0" err="1"/>
              <a:t>chỉ</a:t>
            </a:r>
            <a:r>
              <a:rPr lang="en-US" sz="3300" dirty="0"/>
              <a:t> </a:t>
            </a:r>
            <a:r>
              <a:rPr lang="en-US" sz="3300" dirty="0" err="1"/>
              <a:t>có</a:t>
            </a:r>
            <a:r>
              <a:rPr lang="en-US" sz="3300" dirty="0"/>
              <a:t> </a:t>
            </a:r>
            <a:r>
              <a:rPr lang="en-US" sz="3300" dirty="0" err="1"/>
              <a:t>khung</a:t>
            </a:r>
            <a:r>
              <a:rPr lang="en-US" sz="3300" dirty="0"/>
              <a:t> </a:t>
            </a:r>
            <a:r>
              <a:rPr lang="en-US" sz="3300" dirty="0" err="1"/>
              <a:t>trống</a:t>
            </a:r>
            <a:r>
              <a:rPr lang="en-US" sz="3300" dirty="0"/>
              <a:t>, </a:t>
            </a:r>
            <a:r>
              <a:rPr lang="en-US" sz="3300" dirty="0" err="1"/>
              <a:t>cô</a:t>
            </a:r>
            <a:r>
              <a:rPr lang="en-US" sz="3300" dirty="0"/>
              <a:t> </a:t>
            </a:r>
            <a:r>
              <a:rPr lang="en-US" sz="3300" dirty="0" err="1"/>
              <a:t>giáo</a:t>
            </a:r>
            <a:r>
              <a:rPr lang="en-US" sz="3300" dirty="0"/>
              <a:t> </a:t>
            </a:r>
            <a:r>
              <a:rPr lang="en-US" sz="3300" dirty="0" err="1"/>
              <a:t>ngạc</a:t>
            </a:r>
            <a:r>
              <a:rPr lang="en-US" sz="3300" dirty="0"/>
              <a:t> </a:t>
            </a:r>
            <a:r>
              <a:rPr lang="en-US" sz="3300" dirty="0" err="1"/>
              <a:t>nhiên</a:t>
            </a:r>
            <a:r>
              <a:rPr lang="en-US" sz="3300" dirty="0"/>
              <a:t>.</a:t>
            </a:r>
          </a:p>
        </p:txBody>
      </p:sp>
    </p:spTree>
    <p:extLst>
      <p:ext uri="{BB962C8B-B14F-4D97-AF65-F5344CB8AC3E}">
        <p14:creationId xmlns:p14="http://schemas.microsoft.com/office/powerpoint/2010/main" val="413201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xmlns="" id="{7E9ED447-EC60-4A5A-A778-62AA3C0CC9DA}"/>
              </a:ext>
            </a:extLst>
          </p:cNvPr>
          <p:cNvSpPr txBox="1"/>
          <p:nvPr/>
        </p:nvSpPr>
        <p:spPr>
          <a:xfrm>
            <a:off x="4895635" y="953107"/>
            <a:ext cx="3729520" cy="769441"/>
          </a:xfrm>
          <a:prstGeom prst="rect">
            <a:avLst/>
          </a:prstGeom>
          <a:noFill/>
        </p:spPr>
        <p:txBody>
          <a:bodyPr wrap="square" rtlCol="0">
            <a:spAutoFit/>
          </a:bodyPr>
          <a:lstStyle/>
          <a:p>
            <a:r>
              <a:rPr lang="en-US" sz="4400" b="1">
                <a:solidFill>
                  <a:srgbClr val="245D61"/>
                </a:solidFill>
              </a:rPr>
              <a:t>Đoạn 2</a:t>
            </a:r>
          </a:p>
        </p:txBody>
      </p:sp>
      <p:sp>
        <p:nvSpPr>
          <p:cNvPr id="15" name="TextBox 14">
            <a:extLst>
              <a:ext uri="{FF2B5EF4-FFF2-40B4-BE49-F238E27FC236}">
                <a16:creationId xmlns:a16="http://schemas.microsoft.com/office/drawing/2014/main" xmlns="" id="{49175178-3D3A-49DB-BA55-AF7F552B95E7}"/>
              </a:ext>
            </a:extLst>
          </p:cNvPr>
          <p:cNvSpPr txBox="1"/>
          <p:nvPr/>
        </p:nvSpPr>
        <p:spPr>
          <a:xfrm>
            <a:off x="806521" y="1558794"/>
            <a:ext cx="10770087" cy="3383298"/>
          </a:xfrm>
          <a:prstGeom prst="rect">
            <a:avLst/>
          </a:prstGeom>
          <a:noFill/>
        </p:spPr>
        <p:txBody>
          <a:bodyPr wrap="square" rtlCol="0">
            <a:spAutoFit/>
          </a:bodyPr>
          <a:lstStyle/>
          <a:p>
            <a:pPr algn="just">
              <a:lnSpc>
                <a:spcPct val="130000"/>
              </a:lnSpc>
            </a:pPr>
            <a:r>
              <a:rPr lang="en-US" sz="2800" dirty="0">
                <a:solidFill>
                  <a:srgbClr val="245D61"/>
                </a:solidFill>
              </a:rPr>
              <a:t>   </a:t>
            </a:r>
            <a:r>
              <a:rPr lang="en-US" sz="2800" dirty="0" err="1"/>
              <a:t>Hiếu</a:t>
            </a:r>
            <a:r>
              <a:rPr lang="en-US" sz="2800" dirty="0"/>
              <a:t> </a:t>
            </a:r>
            <a:r>
              <a:rPr lang="en-US" sz="2800" dirty="0" err="1"/>
              <a:t>nói</a:t>
            </a:r>
            <a:r>
              <a:rPr lang="en-US" sz="2800" dirty="0"/>
              <a:t>:</a:t>
            </a:r>
          </a:p>
          <a:p>
            <a:pPr algn="just">
              <a:lnSpc>
                <a:spcPct val="130000"/>
              </a:lnSpc>
            </a:pPr>
            <a:r>
              <a:rPr lang="en-US" sz="2800" dirty="0"/>
              <a:t>  - </a:t>
            </a:r>
            <a:r>
              <a:rPr lang="en-US" sz="2800" dirty="0" err="1"/>
              <a:t>Em</a:t>
            </a:r>
            <a:r>
              <a:rPr lang="en-US" sz="2800" dirty="0"/>
              <a:t> </a:t>
            </a:r>
            <a:r>
              <a:rPr lang="en-US" sz="2800" dirty="0" err="1"/>
              <a:t>không</a:t>
            </a:r>
            <a:r>
              <a:rPr lang="en-US" sz="2800" dirty="0"/>
              <a:t> </a:t>
            </a:r>
            <a:r>
              <a:rPr lang="en-US" sz="2800" dirty="0" err="1"/>
              <a:t>có</a:t>
            </a:r>
            <a:r>
              <a:rPr lang="en-US" sz="2800" dirty="0"/>
              <a:t> </a:t>
            </a:r>
            <a:r>
              <a:rPr lang="en-US" sz="2800" dirty="0" err="1"/>
              <a:t>bút</a:t>
            </a:r>
            <a:r>
              <a:rPr lang="en-US" sz="2800" dirty="0"/>
              <a:t> </a:t>
            </a:r>
            <a:r>
              <a:rPr lang="en-US" sz="2800" dirty="0" err="1"/>
              <a:t>màu</a:t>
            </a:r>
            <a:r>
              <a:rPr lang="en-US" sz="2800" dirty="0"/>
              <a:t> </a:t>
            </a:r>
            <a:r>
              <a:rPr lang="en-US" sz="2800" dirty="0" err="1"/>
              <a:t>đỏ</a:t>
            </a:r>
            <a:r>
              <a:rPr lang="en-US" sz="2800" dirty="0"/>
              <a:t>. </a:t>
            </a:r>
            <a:r>
              <a:rPr lang="en-US" sz="2800" dirty="0" err="1"/>
              <a:t>Em</a:t>
            </a:r>
            <a:r>
              <a:rPr lang="en-US" sz="2800" dirty="0"/>
              <a:t> </a:t>
            </a:r>
            <a:r>
              <a:rPr lang="en-US" sz="2800" dirty="0" err="1"/>
              <a:t>để</a:t>
            </a:r>
            <a:r>
              <a:rPr lang="en-US" sz="2800" dirty="0"/>
              <a:t> </a:t>
            </a:r>
            <a:r>
              <a:rPr lang="en-US" sz="2800" dirty="0" err="1"/>
              <a:t>mái</a:t>
            </a:r>
            <a:r>
              <a:rPr lang="en-US" sz="2800" dirty="0"/>
              <a:t> </a:t>
            </a:r>
            <a:r>
              <a:rPr lang="en-US" sz="2800" dirty="0" err="1"/>
              <a:t>nhà</a:t>
            </a:r>
            <a:r>
              <a:rPr lang="en-US" sz="2800" dirty="0"/>
              <a:t> </a:t>
            </a:r>
            <a:r>
              <a:rPr lang="en-US" sz="2800" dirty="0" err="1"/>
              <a:t>màu</a:t>
            </a:r>
            <a:r>
              <a:rPr lang="en-US" sz="2800" dirty="0"/>
              <a:t> </a:t>
            </a:r>
            <a:r>
              <a:rPr lang="en-US" sz="2800" dirty="0" err="1"/>
              <a:t>trắng</a:t>
            </a:r>
            <a:r>
              <a:rPr lang="en-US" sz="2800" dirty="0"/>
              <a:t>, </a:t>
            </a:r>
            <a:r>
              <a:rPr lang="en-US" sz="2800" dirty="0" err="1"/>
              <a:t>được</a:t>
            </a:r>
            <a:r>
              <a:rPr lang="en-US" sz="2800" dirty="0"/>
              <a:t> </a:t>
            </a:r>
            <a:r>
              <a:rPr lang="en-US" sz="2800" dirty="0" err="1"/>
              <a:t>không</a:t>
            </a:r>
            <a:r>
              <a:rPr lang="en-US" sz="2800" dirty="0"/>
              <a:t> ạ?</a:t>
            </a:r>
          </a:p>
          <a:p>
            <a:pPr algn="just">
              <a:lnSpc>
                <a:spcPct val="130000"/>
              </a:lnSpc>
            </a:pPr>
            <a:r>
              <a:rPr lang="en-US" sz="2800" dirty="0"/>
              <a:t>   </a:t>
            </a:r>
            <a:r>
              <a:rPr lang="en-US" sz="2800" dirty="0" err="1"/>
              <a:t>Cả</a:t>
            </a:r>
            <a:r>
              <a:rPr lang="en-US" sz="2800" dirty="0"/>
              <a:t> </a:t>
            </a:r>
            <a:r>
              <a:rPr lang="en-US" sz="2800" dirty="0" err="1"/>
              <a:t>lớp</a:t>
            </a:r>
            <a:r>
              <a:rPr lang="en-US" sz="2800" dirty="0"/>
              <a:t> </a:t>
            </a:r>
            <a:r>
              <a:rPr lang="en-US" sz="2800" dirty="0" err="1"/>
              <a:t>cười</a:t>
            </a:r>
            <a:r>
              <a:rPr lang="en-US" sz="2800" dirty="0"/>
              <a:t> ồ. </a:t>
            </a:r>
            <a:r>
              <a:rPr lang="en-US" sz="2800" dirty="0" err="1"/>
              <a:t>Quế</a:t>
            </a:r>
            <a:r>
              <a:rPr lang="en-US" sz="2800" dirty="0"/>
              <a:t> </a:t>
            </a:r>
            <a:r>
              <a:rPr lang="en-US" sz="2800" dirty="0" err="1"/>
              <a:t>đưa</a:t>
            </a:r>
            <a:r>
              <a:rPr lang="en-US" sz="2800" dirty="0"/>
              <a:t> </a:t>
            </a:r>
            <a:r>
              <a:rPr lang="en-US" sz="2800" dirty="0" err="1"/>
              <a:t>cho</a:t>
            </a:r>
            <a:r>
              <a:rPr lang="en-US" sz="2800" dirty="0"/>
              <a:t> </a:t>
            </a:r>
            <a:r>
              <a:rPr lang="en-US" sz="2800" dirty="0" err="1"/>
              <a:t>Hiếu</a:t>
            </a:r>
            <a:r>
              <a:rPr lang="en-US" sz="2800" dirty="0"/>
              <a:t> </a:t>
            </a:r>
            <a:r>
              <a:rPr lang="en-US" sz="2800" dirty="0" err="1"/>
              <a:t>bút</a:t>
            </a:r>
            <a:r>
              <a:rPr lang="en-US" sz="2800" dirty="0"/>
              <a:t> </a:t>
            </a:r>
            <a:r>
              <a:rPr lang="en-US" sz="2800" dirty="0" err="1"/>
              <a:t>màu</a:t>
            </a:r>
            <a:r>
              <a:rPr lang="en-US" sz="2800" dirty="0"/>
              <a:t> </a:t>
            </a:r>
            <a:r>
              <a:rPr lang="en-US" sz="2800" dirty="0" err="1"/>
              <a:t>đỏ</a:t>
            </a:r>
            <a:r>
              <a:rPr lang="en-US" sz="2800" dirty="0"/>
              <a:t>. </a:t>
            </a:r>
            <a:r>
              <a:rPr lang="en-US" sz="2800" dirty="0" err="1"/>
              <a:t>Hiếu</a:t>
            </a:r>
            <a:r>
              <a:rPr lang="en-US" sz="2800" dirty="0"/>
              <a:t> </a:t>
            </a:r>
            <a:r>
              <a:rPr lang="en-US" sz="2800" dirty="0" err="1"/>
              <a:t>cảm</a:t>
            </a:r>
            <a:r>
              <a:rPr lang="en-US" sz="2800" dirty="0"/>
              <a:t> </a:t>
            </a:r>
            <a:r>
              <a:rPr lang="en-US" sz="2800" dirty="0" err="1"/>
              <a:t>ơn</a:t>
            </a:r>
            <a:r>
              <a:rPr lang="en-US" sz="2800" dirty="0"/>
              <a:t> </a:t>
            </a:r>
            <a:r>
              <a:rPr lang="en-US" sz="2800" dirty="0" err="1"/>
              <a:t>bạn</a:t>
            </a:r>
            <a:r>
              <a:rPr lang="en-US" sz="2800" dirty="0"/>
              <a:t> </a:t>
            </a:r>
            <a:r>
              <a:rPr lang="en-US" sz="2800" dirty="0" err="1"/>
              <a:t>và</a:t>
            </a:r>
            <a:r>
              <a:rPr lang="en-US" sz="2800" dirty="0"/>
              <a:t> </a:t>
            </a:r>
            <a:r>
              <a:rPr lang="en-US" sz="2800" dirty="0" err="1"/>
              <a:t>bảo</a:t>
            </a:r>
            <a:r>
              <a:rPr lang="en-US" sz="2800" dirty="0"/>
              <a:t>:</a:t>
            </a:r>
          </a:p>
          <a:p>
            <a:pPr algn="just">
              <a:lnSpc>
                <a:spcPct val="130000"/>
              </a:lnSpc>
            </a:pPr>
            <a:r>
              <a:rPr lang="en-US" sz="2800" dirty="0"/>
              <a:t>  - </a:t>
            </a:r>
            <a:r>
              <a:rPr lang="en-US" sz="2800" dirty="0" err="1"/>
              <a:t>Bạn</a:t>
            </a:r>
            <a:r>
              <a:rPr lang="en-US" sz="2800" dirty="0"/>
              <a:t> </a:t>
            </a:r>
            <a:r>
              <a:rPr lang="en-US" sz="2800" dirty="0" err="1"/>
              <a:t>cần</a:t>
            </a:r>
            <a:r>
              <a:rPr lang="en-US" sz="2800" dirty="0"/>
              <a:t> </a:t>
            </a:r>
            <a:r>
              <a:rPr lang="en-US" sz="2800" dirty="0" err="1"/>
              <a:t>màu</a:t>
            </a:r>
            <a:r>
              <a:rPr lang="en-US" sz="2800" dirty="0"/>
              <a:t> </a:t>
            </a:r>
            <a:r>
              <a:rPr lang="en-US" sz="2800" dirty="0" err="1"/>
              <a:t>gì</a:t>
            </a:r>
            <a:r>
              <a:rPr lang="en-US" sz="2800" dirty="0"/>
              <a:t>, </a:t>
            </a:r>
            <a:r>
              <a:rPr lang="en-US" sz="2800" dirty="0" err="1"/>
              <a:t>bảo</a:t>
            </a:r>
            <a:r>
              <a:rPr lang="en-US" sz="2800" dirty="0"/>
              <a:t> </a:t>
            </a:r>
            <a:r>
              <a:rPr lang="en-US" sz="2800" dirty="0" err="1"/>
              <a:t>tớ</a:t>
            </a:r>
            <a:r>
              <a:rPr lang="en-US" sz="2800" dirty="0"/>
              <a:t> </a:t>
            </a:r>
            <a:r>
              <a:rPr lang="en-US" sz="2800" dirty="0" err="1"/>
              <a:t>nhé</a:t>
            </a:r>
            <a:r>
              <a:rPr lang="en-US" sz="2800" dirty="0"/>
              <a:t>. </a:t>
            </a:r>
            <a:r>
              <a:rPr lang="en-US" sz="2800" dirty="0" err="1"/>
              <a:t>Tớ</a:t>
            </a:r>
            <a:r>
              <a:rPr lang="en-US" sz="2800" dirty="0"/>
              <a:t> </a:t>
            </a:r>
            <a:r>
              <a:rPr lang="en-US" sz="2800" dirty="0" err="1"/>
              <a:t>chỉ</a:t>
            </a:r>
            <a:r>
              <a:rPr lang="en-US" sz="2800" dirty="0"/>
              <a:t> </a:t>
            </a:r>
            <a:r>
              <a:rPr lang="en-US" sz="2800" dirty="0" err="1"/>
              <a:t>thiếu</a:t>
            </a:r>
            <a:r>
              <a:rPr lang="en-US" sz="2800" dirty="0"/>
              <a:t> </a:t>
            </a:r>
            <a:r>
              <a:rPr lang="en-US" sz="2800" dirty="0" err="1"/>
              <a:t>màu</a:t>
            </a:r>
            <a:r>
              <a:rPr lang="en-US" sz="2800" dirty="0"/>
              <a:t> </a:t>
            </a:r>
            <a:r>
              <a:rPr lang="en-US" sz="2800" dirty="0" err="1"/>
              <a:t>đỏ</a:t>
            </a:r>
            <a:r>
              <a:rPr lang="en-US" sz="2800" dirty="0"/>
              <a:t>.</a:t>
            </a:r>
          </a:p>
        </p:txBody>
      </p:sp>
    </p:spTree>
    <p:extLst>
      <p:ext uri="{BB962C8B-B14F-4D97-AF65-F5344CB8AC3E}">
        <p14:creationId xmlns:p14="http://schemas.microsoft.com/office/powerpoint/2010/main" val="162714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 y="421240"/>
            <a:ext cx="12188388" cy="6436760"/>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51" y="3985882"/>
            <a:ext cx="5160853" cy="2747037"/>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7808" y="4688005"/>
            <a:ext cx="1544192" cy="2169996"/>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713998"/>
            <a:ext cx="3644712" cy="1932367"/>
          </a:xfrm>
          <a:prstGeom prst="rect">
            <a:avLst/>
          </a:prstGeom>
        </p:spPr>
      </p:pic>
      <p:sp>
        <p:nvSpPr>
          <p:cNvPr id="9" name="文本框 8"/>
          <p:cNvSpPr txBox="1"/>
          <p:nvPr/>
        </p:nvSpPr>
        <p:spPr>
          <a:xfrm>
            <a:off x="3770410" y="2509590"/>
            <a:ext cx="4978470" cy="1015663"/>
          </a:xfrm>
          <a:prstGeom prst="rect">
            <a:avLst/>
          </a:prstGeom>
          <a:noFill/>
        </p:spPr>
        <p:txBody>
          <a:bodyPr wrap="square" rtlCol="0">
            <a:spAutoFit/>
          </a:bodyPr>
          <a:lstStyle/>
          <a:p>
            <a:pPr defTabSz="914377"/>
            <a:r>
              <a:rPr lang="en-US" altLang="zh-CN" sz="6000" b="1" dirty="0">
                <a:solidFill>
                  <a:srgbClr val="4CB6BD">
                    <a:lumMod val="50000"/>
                  </a:srgbClr>
                </a:solidFill>
                <a:ea typeface="等线" panose="02010600030101010101" pitchFamily="2" charset="-122"/>
              </a:rPr>
              <a:t>KHỞI ĐỘNG</a:t>
            </a:r>
            <a:endParaRPr lang="zh-CN" altLang="en-US" sz="6000" b="1" dirty="0">
              <a:solidFill>
                <a:srgbClr val="4CB6BD">
                  <a:lumMod val="50000"/>
                </a:srgbClr>
              </a:solidFill>
              <a:ea typeface="等线" panose="02010600030101010101" pitchFamily="2" charset="-122"/>
            </a:endParaRPr>
          </a:p>
        </p:txBody>
      </p:sp>
    </p:spTree>
    <p:extLst>
      <p:ext uri="{BB962C8B-B14F-4D97-AF65-F5344CB8AC3E}">
        <p14:creationId xmlns:p14="http://schemas.microsoft.com/office/powerpoint/2010/main" val="388065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1+#ppt_w/2"/>
                                          </p:val>
                                        </p:tav>
                                        <p:tav tm="100000">
                                          <p:val>
                                            <p:strVal val="#ppt_x"/>
                                          </p:val>
                                        </p:tav>
                                      </p:tavLst>
                                    </p:anim>
                                    <p:anim calcmode="lin" valueType="num">
                                      <p:cBhvr additive="base">
                                        <p:cTn id="18" dur="1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16" presetClass="entr" presetSubtype="2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5" name="TextBox 4">
            <a:extLst>
              <a:ext uri="{FF2B5EF4-FFF2-40B4-BE49-F238E27FC236}">
                <a16:creationId xmlns:a16="http://schemas.microsoft.com/office/drawing/2014/main" xmlns="" id="{7E9ED447-EC60-4A5A-A778-62AA3C0CC9DA}"/>
              </a:ext>
            </a:extLst>
          </p:cNvPr>
          <p:cNvSpPr txBox="1"/>
          <p:nvPr/>
        </p:nvSpPr>
        <p:spPr>
          <a:xfrm>
            <a:off x="4916183" y="1266469"/>
            <a:ext cx="3729520" cy="769441"/>
          </a:xfrm>
          <a:prstGeom prst="rect">
            <a:avLst/>
          </a:prstGeom>
          <a:noFill/>
        </p:spPr>
        <p:txBody>
          <a:bodyPr wrap="square" rtlCol="0">
            <a:spAutoFit/>
          </a:bodyPr>
          <a:lstStyle/>
          <a:p>
            <a:r>
              <a:rPr lang="en-US" sz="4400" b="1">
                <a:solidFill>
                  <a:srgbClr val="245D61"/>
                </a:solidFill>
              </a:rPr>
              <a:t>Đoạn 3</a:t>
            </a:r>
          </a:p>
        </p:txBody>
      </p:sp>
      <p:sp>
        <p:nvSpPr>
          <p:cNvPr id="15" name="TextBox 14">
            <a:extLst>
              <a:ext uri="{FF2B5EF4-FFF2-40B4-BE49-F238E27FC236}">
                <a16:creationId xmlns:a16="http://schemas.microsoft.com/office/drawing/2014/main" xmlns="" id="{49175178-3D3A-49DB-BA55-AF7F552B95E7}"/>
              </a:ext>
            </a:extLst>
          </p:cNvPr>
          <p:cNvSpPr txBox="1"/>
          <p:nvPr/>
        </p:nvSpPr>
        <p:spPr>
          <a:xfrm>
            <a:off x="1032554" y="1973196"/>
            <a:ext cx="10258746" cy="3120534"/>
          </a:xfrm>
          <a:prstGeom prst="rect">
            <a:avLst/>
          </a:prstGeom>
          <a:noFill/>
        </p:spPr>
        <p:txBody>
          <a:bodyPr wrap="square" rtlCol="0">
            <a:spAutoFit/>
          </a:bodyPr>
          <a:lstStyle/>
          <a:p>
            <a:pPr algn="just">
              <a:lnSpc>
                <a:spcPct val="150000"/>
              </a:lnSpc>
            </a:pPr>
            <a:r>
              <a:rPr lang="en-US" sz="3400" dirty="0"/>
              <a:t>   </a:t>
            </a:r>
            <a:r>
              <a:rPr lang="en-US" sz="3400" dirty="0" err="1"/>
              <a:t>Cô</a:t>
            </a:r>
            <a:r>
              <a:rPr lang="en-US" sz="3400" dirty="0"/>
              <a:t> </a:t>
            </a:r>
            <a:r>
              <a:rPr lang="en-US" sz="3400" dirty="0" err="1"/>
              <a:t>giáo</a:t>
            </a:r>
            <a:r>
              <a:rPr lang="en-US" sz="3400" dirty="0"/>
              <a:t> </a:t>
            </a:r>
            <a:r>
              <a:rPr lang="en-US" sz="3400" dirty="0" err="1"/>
              <a:t>bảo</a:t>
            </a:r>
            <a:r>
              <a:rPr lang="en-US" sz="3400" dirty="0"/>
              <a:t>:</a:t>
            </a:r>
          </a:p>
          <a:p>
            <a:pPr algn="just">
              <a:lnSpc>
                <a:spcPct val="150000"/>
              </a:lnSpc>
            </a:pPr>
            <a:r>
              <a:rPr lang="en-US" sz="3400" dirty="0"/>
              <a:t>  - </a:t>
            </a:r>
            <a:r>
              <a:rPr lang="en-US" sz="3400" dirty="0" err="1"/>
              <a:t>Các</a:t>
            </a:r>
            <a:r>
              <a:rPr lang="en-US" sz="3400" dirty="0"/>
              <a:t> </a:t>
            </a:r>
            <a:r>
              <a:rPr lang="en-US" sz="3400" dirty="0" err="1"/>
              <a:t>em</a:t>
            </a:r>
            <a:r>
              <a:rPr lang="en-US" sz="3400" dirty="0"/>
              <a:t> </a:t>
            </a:r>
            <a:r>
              <a:rPr lang="en-US" sz="3400" dirty="0" err="1"/>
              <a:t>nên</a:t>
            </a:r>
            <a:r>
              <a:rPr lang="en-US" sz="3400" dirty="0"/>
              <a:t> </a:t>
            </a:r>
            <a:r>
              <a:rPr lang="en-US" sz="3400" dirty="0" err="1"/>
              <a:t>đổi</a:t>
            </a:r>
            <a:r>
              <a:rPr lang="en-US" sz="3400" dirty="0"/>
              <a:t> </a:t>
            </a:r>
            <a:r>
              <a:rPr lang="en-US" sz="3400" dirty="0" err="1"/>
              <a:t>bút</a:t>
            </a:r>
            <a:r>
              <a:rPr lang="en-US" sz="3400" dirty="0"/>
              <a:t> </a:t>
            </a:r>
            <a:r>
              <a:rPr lang="en-US" sz="3400" dirty="0" err="1"/>
              <a:t>màu</a:t>
            </a:r>
            <a:r>
              <a:rPr lang="en-US" sz="3400" dirty="0"/>
              <a:t> </a:t>
            </a:r>
            <a:r>
              <a:rPr lang="en-US" sz="3400" dirty="0" err="1"/>
              <a:t>cho</a:t>
            </a:r>
            <a:r>
              <a:rPr lang="en-US" sz="3400" dirty="0"/>
              <a:t> </a:t>
            </a:r>
            <a:r>
              <a:rPr lang="en-US" sz="3400" dirty="0" err="1"/>
              <a:t>nhau</a:t>
            </a:r>
            <a:r>
              <a:rPr lang="en-US" sz="3400" dirty="0"/>
              <a:t> </a:t>
            </a:r>
            <a:r>
              <a:rPr lang="en-US" sz="3400" dirty="0" err="1"/>
              <a:t>để</a:t>
            </a:r>
            <a:r>
              <a:rPr lang="en-US" sz="3400" dirty="0"/>
              <a:t> </a:t>
            </a:r>
            <a:r>
              <a:rPr lang="en-US" sz="3400" dirty="0" err="1"/>
              <a:t>tranh</a:t>
            </a:r>
            <a:r>
              <a:rPr lang="en-US" sz="3400" dirty="0"/>
              <a:t> </a:t>
            </a:r>
            <a:r>
              <a:rPr lang="en-US" sz="3400" dirty="0" err="1"/>
              <a:t>đẹp</a:t>
            </a:r>
            <a:r>
              <a:rPr lang="en-US" sz="3400" dirty="0"/>
              <a:t> </a:t>
            </a:r>
            <a:r>
              <a:rPr lang="en-US" sz="3400" dirty="0" err="1"/>
              <a:t>hơn</a:t>
            </a:r>
            <a:r>
              <a:rPr lang="en-US" sz="3400" dirty="0"/>
              <a:t>. </a:t>
            </a:r>
            <a:r>
              <a:rPr lang="en-US" sz="3400" dirty="0" err="1"/>
              <a:t>Hết</a:t>
            </a:r>
            <a:r>
              <a:rPr lang="en-US" sz="3400" dirty="0"/>
              <a:t> </a:t>
            </a:r>
            <a:r>
              <a:rPr lang="en-US" sz="3400" dirty="0" err="1"/>
              <a:t>giờ</a:t>
            </a:r>
            <a:r>
              <a:rPr lang="en-US" sz="3400" dirty="0"/>
              <a:t>, </a:t>
            </a:r>
            <a:r>
              <a:rPr lang="en-US" sz="3400" dirty="0" err="1"/>
              <a:t>tranh</a:t>
            </a:r>
            <a:r>
              <a:rPr lang="en-US" sz="3400" dirty="0"/>
              <a:t> </a:t>
            </a:r>
            <a:r>
              <a:rPr lang="en-US" sz="3400" dirty="0" err="1"/>
              <a:t>của</a:t>
            </a:r>
            <a:r>
              <a:rPr lang="en-US" sz="3400" dirty="0"/>
              <a:t> </a:t>
            </a:r>
            <a:r>
              <a:rPr lang="en-US" sz="3400" dirty="0" err="1"/>
              <a:t>Hiếu</a:t>
            </a:r>
            <a:r>
              <a:rPr lang="en-US" sz="3400" dirty="0"/>
              <a:t> </a:t>
            </a:r>
            <a:r>
              <a:rPr lang="en-US" sz="3400" dirty="0" err="1"/>
              <a:t>và</a:t>
            </a:r>
            <a:r>
              <a:rPr lang="en-US" sz="3400" dirty="0"/>
              <a:t> </a:t>
            </a:r>
            <a:r>
              <a:rPr lang="en-US" sz="3400" dirty="0" err="1"/>
              <a:t>Quế</a:t>
            </a:r>
            <a:r>
              <a:rPr lang="en-US" sz="3400" dirty="0"/>
              <a:t> </a:t>
            </a:r>
            <a:r>
              <a:rPr lang="en-US" sz="3400" dirty="0" err="1"/>
              <a:t>đều</a:t>
            </a:r>
            <a:r>
              <a:rPr lang="en-US" sz="3400" dirty="0"/>
              <a:t> </a:t>
            </a:r>
            <a:r>
              <a:rPr lang="en-US" sz="3400" dirty="0" err="1"/>
              <a:t>được</a:t>
            </a:r>
            <a:r>
              <a:rPr lang="en-US" sz="3400" dirty="0"/>
              <a:t> </a:t>
            </a:r>
            <a:r>
              <a:rPr lang="en-US" sz="3400" dirty="0" err="1"/>
              <a:t>cô</a:t>
            </a:r>
            <a:r>
              <a:rPr lang="en-US" sz="3400" dirty="0"/>
              <a:t> </a:t>
            </a:r>
            <a:r>
              <a:rPr lang="en-US" sz="3400" dirty="0" err="1"/>
              <a:t>khen</a:t>
            </a:r>
            <a:r>
              <a:rPr lang="en-US" sz="3400" dirty="0"/>
              <a:t>.</a:t>
            </a:r>
          </a:p>
        </p:txBody>
      </p:sp>
    </p:spTree>
    <p:extLst>
      <p:ext uri="{BB962C8B-B14F-4D97-AF65-F5344CB8AC3E}">
        <p14:creationId xmlns:p14="http://schemas.microsoft.com/office/powerpoint/2010/main" val="111158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4CFB33E-E8DB-4748-8B40-39C5AECCDB7B}"/>
              </a:ext>
            </a:extLst>
          </p:cNvPr>
          <p:cNvPicPr>
            <a:picLocks noChangeAspect="1"/>
          </p:cNvPicPr>
          <p:nvPr/>
        </p:nvPicPr>
        <p:blipFill>
          <a:blip r:embed="rId2"/>
          <a:stretch>
            <a:fillRect/>
          </a:stretch>
        </p:blipFill>
        <p:spPr>
          <a:xfrm>
            <a:off x="-95159" y="1006866"/>
            <a:ext cx="12148457" cy="5527497"/>
          </a:xfrm>
          <a:prstGeom prst="rect">
            <a:avLst/>
          </a:prstGeom>
        </p:spPr>
      </p:pic>
      <p:sp>
        <p:nvSpPr>
          <p:cNvPr id="5" name="TextBox 4">
            <a:extLst>
              <a:ext uri="{FF2B5EF4-FFF2-40B4-BE49-F238E27FC236}">
                <a16:creationId xmlns:a16="http://schemas.microsoft.com/office/drawing/2014/main" xmlns="" id="{64FDDB1A-1E62-4033-8C1C-A8645D2446F9}"/>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6" name="TextBox 5">
            <a:extLst>
              <a:ext uri="{FF2B5EF4-FFF2-40B4-BE49-F238E27FC236}">
                <a16:creationId xmlns:a16="http://schemas.microsoft.com/office/drawing/2014/main" xmlns="" id="{28C25014-9351-4BA3-BDA5-47D433189584}"/>
              </a:ext>
            </a:extLst>
          </p:cNvPr>
          <p:cNvSpPr txBox="1"/>
          <p:nvPr/>
        </p:nvSpPr>
        <p:spPr>
          <a:xfrm>
            <a:off x="4864814" y="422091"/>
            <a:ext cx="4720975" cy="584775"/>
          </a:xfrm>
          <a:prstGeom prst="rect">
            <a:avLst/>
          </a:prstGeom>
          <a:noFill/>
        </p:spPr>
        <p:txBody>
          <a:bodyPr wrap="square" rtlCol="0">
            <a:spAutoFit/>
          </a:bodyPr>
          <a:lstStyle/>
          <a:p>
            <a:r>
              <a:rPr lang="en-US" sz="3200">
                <a:solidFill>
                  <a:srgbClr val="FF0000"/>
                </a:solidFill>
              </a:rPr>
              <a:t>Giờ học vẽ</a:t>
            </a:r>
          </a:p>
        </p:txBody>
      </p:sp>
      <p:pic>
        <p:nvPicPr>
          <p:cNvPr id="3" name="Picture 2" descr="A doll next to a crib&#10;&#10;Description automatically generated with medium confidence">
            <a:extLst>
              <a:ext uri="{FF2B5EF4-FFF2-40B4-BE49-F238E27FC236}">
                <a16:creationId xmlns:a16="http://schemas.microsoft.com/office/drawing/2014/main" xmlns="" id="{E264C56C-69CA-4826-BA1B-65CA8A91EB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1301" y="422091"/>
            <a:ext cx="783513" cy="741726"/>
          </a:xfrm>
          <a:prstGeom prst="rect">
            <a:avLst/>
          </a:prstGeom>
        </p:spPr>
      </p:pic>
    </p:spTree>
    <p:extLst>
      <p:ext uri="{BB962C8B-B14F-4D97-AF65-F5344CB8AC3E}">
        <p14:creationId xmlns:p14="http://schemas.microsoft.com/office/powerpoint/2010/main" val="4171685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 y="431800"/>
            <a:ext cx="12188825" cy="644722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792" y="518723"/>
            <a:ext cx="8233410" cy="2333854"/>
          </a:xfrm>
          <a:prstGeom prst="rect">
            <a:avLst/>
          </a:prstGeom>
        </p:spPr>
      </p:pic>
      <p:sp>
        <p:nvSpPr>
          <p:cNvPr id="15" name="TextBox 14"/>
          <p:cNvSpPr txBox="1"/>
          <p:nvPr/>
        </p:nvSpPr>
        <p:spPr>
          <a:xfrm>
            <a:off x="3722889" y="1128323"/>
            <a:ext cx="4437214" cy="1015620"/>
          </a:xfrm>
          <a:prstGeom prst="rect">
            <a:avLst/>
          </a:prstGeom>
          <a:noFill/>
        </p:spPr>
        <p:txBody>
          <a:bodyPr wrap="none" lIns="91332" tIns="45699" rIns="91332" bIns="45699" rtlCol="0">
            <a:spAutoFit/>
          </a:bodyPr>
          <a:lstStyle/>
          <a:p>
            <a:pPr algn="ctr" defTabSz="913249"/>
            <a:r>
              <a:rPr lang="en-US" sz="6000" b="1" dirty="0">
                <a:solidFill>
                  <a:srgbClr val="245D61"/>
                </a:solidFill>
                <a:latin typeface="UTM Avo" panose="02040603050506020204" pitchFamily="18" charset="0"/>
                <a:cs typeface="Times New Roman" pitchFamily="18" charset="0"/>
                <a:sym typeface="Arial"/>
              </a:rPr>
              <a:t>KIẾN VỀ TỔ</a:t>
            </a: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7069" y="2738519"/>
            <a:ext cx="1069369"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1"/>
            <p:extLst>
              <p:ext uri="{DAA4B4D4-6D71-4841-9C94-3DE7FCFB9230}">
                <p14:media xmlns:p14="http://schemas.microsoft.com/office/powerpoint/2010/main" r:embed="rId2">
                  <p14:trim end="67817.9591"/>
                </p14:media>
              </p:ext>
            </p:extLst>
          </p:nvPr>
        </p:nvPicPr>
        <p:blipFill>
          <a:blip r:embed="rId8"/>
          <a:stretch>
            <a:fillRect/>
          </a:stretch>
        </p:blipFill>
        <p:spPr>
          <a:xfrm>
            <a:off x="12648665" y="518723"/>
            <a:ext cx="609441" cy="609600"/>
          </a:xfrm>
          <a:prstGeom prst="rect">
            <a:avLst/>
          </a:prstGeom>
        </p:spPr>
      </p:pic>
    </p:spTree>
    <p:extLst>
      <p:ext uri="{BB962C8B-B14F-4D97-AF65-F5344CB8AC3E}">
        <p14:creationId xmlns:p14="http://schemas.microsoft.com/office/powerpoint/2010/main" val="62131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 y="0"/>
            <a:ext cx="12188825"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793" y="-1031629"/>
            <a:ext cx="4313700"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5960" y="-2861961"/>
            <a:ext cx="7633612"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1748" y="-3033596"/>
            <a:ext cx="6704374"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085" y="265573"/>
            <a:ext cx="11217529" cy="6535283"/>
          </a:xfrm>
          <a:prstGeom prst="rect">
            <a:avLst/>
          </a:prstGeom>
        </p:spPr>
      </p:pic>
      <p:sp>
        <p:nvSpPr>
          <p:cNvPr id="16" name="TextBox 15"/>
          <p:cNvSpPr txBox="1"/>
          <p:nvPr/>
        </p:nvSpPr>
        <p:spPr>
          <a:xfrm>
            <a:off x="1765738" y="1305355"/>
            <a:ext cx="7936737" cy="3249373"/>
          </a:xfrm>
          <a:prstGeom prst="rect">
            <a:avLst/>
          </a:prstGeom>
          <a:noFill/>
        </p:spPr>
        <p:txBody>
          <a:bodyPr wrap="square" lIns="91332" tIns="45699" rIns="91332" bIns="45699" rtlCol="0">
            <a:spAutoFit/>
          </a:bodyPr>
          <a:lstStyle/>
          <a:p>
            <a:pPr algn="just" defTabSz="913249">
              <a:lnSpc>
                <a:spcPct val="120000"/>
              </a:lnSpc>
            </a:pPr>
            <a:r>
              <a:rPr lang="en-US" sz="4400" dirty="0">
                <a:solidFill>
                  <a:srgbClr val="FF0000"/>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Hãy</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giúp</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chú</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kiến</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mang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thức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ăn</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về</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tổ</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trước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khi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trời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mưa</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bằng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cách</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trả</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lời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đúng</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các</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câu</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hỏi</a:t>
            </a:r>
            <a:r>
              <a:rPr lang="en-US" sz="4400" dirty="0">
                <a:solidFill>
                  <a:srgbClr val="245D61"/>
                </a:solidFill>
                <a:latin typeface="UTM Avo" panose="02040603050506020204" pitchFamily="18" charset="0"/>
                <a:cs typeface="Arial" panose="020B0604020202020204" pitchFamily="34" charset="0"/>
                <a:sym typeface="Arial"/>
              </a:rPr>
              <a:t> </a:t>
            </a:r>
            <a:r>
              <a:rPr lang="en-US" sz="4400" dirty="0" err="1">
                <a:solidFill>
                  <a:srgbClr val="245D61"/>
                </a:solidFill>
                <a:latin typeface="UTM Avo" panose="02040603050506020204" pitchFamily="18" charset="0"/>
                <a:cs typeface="Arial" panose="020B0604020202020204" pitchFamily="34" charset="0"/>
                <a:sym typeface="Arial"/>
              </a:rPr>
              <a:t>nhé</a:t>
            </a:r>
            <a:r>
              <a:rPr lang="en-US" sz="4400" dirty="0">
                <a:solidFill>
                  <a:srgbClr val="245D61"/>
                </a:solidFill>
                <a:latin typeface="UTM Avo" panose="02040603050506020204" pitchFamily="18" charset="0"/>
                <a:cs typeface="Arial" panose="020B0604020202020204" pitchFamily="34" charset="0"/>
                <a:sym typeface="Arial"/>
              </a:rPr>
              <a:t>!</a:t>
            </a:r>
          </a:p>
        </p:txBody>
      </p:sp>
      <p:pic>
        <p:nvPicPr>
          <p:cNvPr id="8" name="Content Placeholder 12" descr="powerpoint-07">
            <a:extLst>
              <a:ext uri="{FF2B5EF4-FFF2-40B4-BE49-F238E27FC236}">
                <a16:creationId xmlns:a16="http://schemas.microsoft.com/office/drawing/2014/main" xmlns="" id="{BD57748B-34D9-4A87-8506-ED584507E8A1}"/>
              </a:ext>
            </a:extLst>
          </p:cNvPr>
          <p:cNvPicPr>
            <a:picLocks noChangeAspect="1"/>
          </p:cNvPicPr>
          <p:nvPr/>
        </p:nvPicPr>
        <p:blipFill>
          <a:blip r:embed="rId6"/>
          <a:stretch>
            <a:fillRect/>
          </a:stretch>
        </p:blipFill>
        <p:spPr>
          <a:xfrm>
            <a:off x="77659" y="-2727"/>
            <a:ext cx="1142932" cy="495180"/>
          </a:xfrm>
          <a:prstGeom prst="rect">
            <a:avLst/>
          </a:prstGeom>
        </p:spPr>
      </p:pic>
    </p:spTree>
    <p:extLst>
      <p:ext uri="{BB962C8B-B14F-4D97-AF65-F5344CB8AC3E}">
        <p14:creationId xmlns:p14="http://schemas.microsoft.com/office/powerpoint/2010/main" val="11919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590" y="0"/>
            <a:ext cx="12188825" cy="685800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2154729" y="3514386"/>
            <a:ext cx="857621"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78575" y="4579858"/>
            <a:ext cx="817096"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4398" y="4251879"/>
            <a:ext cx="662318" cy="1393983"/>
          </a:xfrm>
          <a:prstGeom prst="rect">
            <a:avLst/>
          </a:prstGeom>
        </p:spPr>
      </p:pic>
      <p:sp>
        <p:nvSpPr>
          <p:cNvPr id="41" name="Oval 40">
            <a:hlinkClick r:id="rId8" action="ppaction://hlinksldjump"/>
          </p:cNvPr>
          <p:cNvSpPr/>
          <p:nvPr/>
        </p:nvSpPr>
        <p:spPr>
          <a:xfrm>
            <a:off x="375540" y="3816413"/>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1</a:t>
            </a:r>
          </a:p>
        </p:txBody>
      </p:sp>
      <p:sp>
        <p:nvSpPr>
          <p:cNvPr id="43" name="Oval 42">
            <a:hlinkClick r:id="rId9" action="ppaction://hlinksldjump"/>
          </p:cNvPr>
          <p:cNvSpPr/>
          <p:nvPr/>
        </p:nvSpPr>
        <p:spPr>
          <a:xfrm>
            <a:off x="1310490" y="480437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2</a:t>
            </a:r>
          </a:p>
        </p:txBody>
      </p:sp>
      <p:sp>
        <p:nvSpPr>
          <p:cNvPr id="44" name="Oval 43">
            <a:hlinkClick r:id="rId10" action="ppaction://hlinksldjump"/>
          </p:cNvPr>
          <p:cNvSpPr/>
          <p:nvPr/>
        </p:nvSpPr>
        <p:spPr>
          <a:xfrm>
            <a:off x="2203276" y="3619585"/>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3</a:t>
            </a:r>
          </a:p>
        </p:txBody>
      </p:sp>
      <p:sp>
        <p:nvSpPr>
          <p:cNvPr id="2" name="AutoShape 2" descr="HÃ¬nh áº£nh cÃ³ liÃªn quan"/>
          <p:cNvSpPr>
            <a:spLocks noChangeAspect="1" noChangeArrowheads="1"/>
          </p:cNvSpPr>
          <p:nvPr/>
        </p:nvSpPr>
        <p:spPr bwMode="auto">
          <a:xfrm>
            <a:off x="157123" y="-144461"/>
            <a:ext cx="30472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32" tIns="45699" rIns="91332" bIns="45699" numCol="1" anchor="t" anchorCtr="0" compatLnSpc="1">
            <a:prstTxWarp prst="textNoShape">
              <a:avLst/>
            </a:prstTxWarp>
          </a:bodyPr>
          <a:lstStyle/>
          <a:p>
            <a:pPr defTabSz="913249"/>
            <a:endParaRPr lang="en-US" sz="1900">
              <a:solidFill>
                <a:prstClr val="black"/>
              </a:solidFill>
              <a:latin typeface="Calibri"/>
              <a:cs typeface="Arial"/>
              <a:sym typeface="Arial"/>
            </a:endParaRPr>
          </a:p>
        </p:txBody>
      </p:sp>
      <p:pic>
        <p:nvPicPr>
          <p:cNvPr id="1030" name="Picture 6" descr="HÃ¬nh áº£nh cÃ³ liÃªn quan"/>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19793" y="-1031629"/>
            <a:ext cx="4313700"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1">
            <a:clrChange>
              <a:clrFrom>
                <a:srgbClr val="81A1A4">
                  <a:alpha val="76471"/>
                </a:srgbClr>
              </a:clrFrom>
              <a:clrTo>
                <a:srgbClr val="81A1A4">
                  <a:alpha val="0"/>
                </a:srgbClr>
              </a:clrTo>
            </a:clrChang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6705960" y="-2861961"/>
            <a:ext cx="7633612"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1">
            <a:clrChange>
              <a:clrFrom>
                <a:srgbClr val="81A1A4">
                  <a:alpha val="76471"/>
                </a:srgbClr>
              </a:clrFrom>
              <a:clrTo>
                <a:srgbClr val="81A1A4">
                  <a:alpha val="0"/>
                </a:srgbClr>
              </a:clrTo>
            </a:clrChange>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51748" y="-3033596"/>
            <a:ext cx="6704374"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25444" y="6175502"/>
            <a:ext cx="2583874" cy="682498"/>
          </a:xfrm>
          <a:prstGeom prst="rect">
            <a:avLst/>
          </a:prstGeom>
        </p:spPr>
      </p:pic>
      <p:pic>
        <p:nvPicPr>
          <p:cNvPr id="14" name="Content Placeholder 12" descr="powerpoint-07">
            <a:extLst>
              <a:ext uri="{FF2B5EF4-FFF2-40B4-BE49-F238E27FC236}">
                <a16:creationId xmlns:a16="http://schemas.microsoft.com/office/drawing/2014/main" xmlns="" id="{2E16B23D-54EB-4487-A951-B1D63CF649FA}"/>
              </a:ext>
            </a:extLst>
          </p:cNvPr>
          <p:cNvPicPr>
            <a:picLocks noChangeAspect="1"/>
          </p:cNvPicPr>
          <p:nvPr/>
        </p:nvPicPr>
        <p:blipFill>
          <a:blip r:embed="rId15"/>
          <a:stretch>
            <a:fillRect/>
          </a:stretch>
        </p:blipFill>
        <p:spPr>
          <a:xfrm>
            <a:off x="77659" y="-2727"/>
            <a:ext cx="1142932" cy="495180"/>
          </a:xfrm>
          <a:prstGeom prst="rect">
            <a:avLst/>
          </a:prstGeom>
        </p:spPr>
      </p:pic>
      <p:sp>
        <p:nvSpPr>
          <p:cNvPr id="3" name="TextBox 2">
            <a:extLst>
              <a:ext uri="{FF2B5EF4-FFF2-40B4-BE49-F238E27FC236}">
                <a16:creationId xmlns:a16="http://schemas.microsoft.com/office/drawing/2014/main" xmlns="" id="{17412435-142C-4E4D-894B-FA0A50970ABD}"/>
              </a:ext>
            </a:extLst>
          </p:cNvPr>
          <p:cNvSpPr txBox="1"/>
          <p:nvPr/>
        </p:nvSpPr>
        <p:spPr>
          <a:xfrm>
            <a:off x="9905061" y="6317221"/>
            <a:ext cx="2216727" cy="369332"/>
          </a:xfrm>
          <a:prstGeom prst="rect">
            <a:avLst/>
          </a:prstGeom>
          <a:noFill/>
        </p:spPr>
        <p:txBody>
          <a:bodyPr wrap="square" rtlCol="0">
            <a:spAutoFit/>
          </a:bodyPr>
          <a:lstStyle/>
          <a:p>
            <a:r>
              <a:rPr lang="en-US">
                <a:solidFill>
                  <a:srgbClr val="245D61"/>
                </a:solidFill>
                <a:latin typeface="UTM Avo" panose="02040603050506020204" pitchFamily="18" charset="0"/>
              </a:rPr>
              <a:t>Kết thúc trò chơi</a:t>
            </a:r>
          </a:p>
        </p:txBody>
      </p:sp>
    </p:spTree>
    <p:extLst>
      <p:ext uri="{BB962C8B-B14F-4D97-AF65-F5344CB8AC3E}">
        <p14:creationId xmlns:p14="http://schemas.microsoft.com/office/powerpoint/2010/main" val="41608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3"/>
                                        </p:tgtEl>
                                        <p:attrNameLst>
                                          <p:attrName>r</p:attrName>
                                        </p:attrNameLst>
                                      </p:cBhvr>
                                    </p:animRot>
                                    <p:animRot by="-240000">
                                      <p:cBhvr>
                                        <p:cTn id="7" dur="600" fill="hold">
                                          <p:stCondLst>
                                            <p:cond delay="600"/>
                                          </p:stCondLst>
                                        </p:cTn>
                                        <p:tgtEl>
                                          <p:spTgt spid="33"/>
                                        </p:tgtEl>
                                        <p:attrNameLst>
                                          <p:attrName>r</p:attrName>
                                        </p:attrNameLst>
                                      </p:cBhvr>
                                    </p:animRot>
                                    <p:animRot by="240000">
                                      <p:cBhvr>
                                        <p:cTn id="8" dur="600" fill="hold">
                                          <p:stCondLst>
                                            <p:cond delay="1200"/>
                                          </p:stCondLst>
                                        </p:cTn>
                                        <p:tgtEl>
                                          <p:spTgt spid="33"/>
                                        </p:tgtEl>
                                        <p:attrNameLst>
                                          <p:attrName>r</p:attrName>
                                        </p:attrNameLst>
                                      </p:cBhvr>
                                    </p:animRot>
                                    <p:animRot by="-240000">
                                      <p:cBhvr>
                                        <p:cTn id="9" dur="600" fill="hold">
                                          <p:stCondLst>
                                            <p:cond delay="1800"/>
                                          </p:stCondLst>
                                        </p:cTn>
                                        <p:tgtEl>
                                          <p:spTgt spid="33"/>
                                        </p:tgtEl>
                                        <p:attrNameLst>
                                          <p:attrName>r</p:attrName>
                                        </p:attrNameLst>
                                      </p:cBhvr>
                                    </p:animRot>
                                    <p:animRot by="120000">
                                      <p:cBhvr>
                                        <p:cTn id="10" dur="600" fill="hold">
                                          <p:stCondLst>
                                            <p:cond delay="2400"/>
                                          </p:stCondLst>
                                        </p:cTn>
                                        <p:tgtEl>
                                          <p:spTgt spid="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4"/>
                                        </p:tgtEl>
                                        <p:attrNameLst>
                                          <p:attrName>r</p:attrName>
                                        </p:attrNameLst>
                                      </p:cBhvr>
                                    </p:animRot>
                                    <p:animRot by="-240000">
                                      <p:cBhvr>
                                        <p:cTn id="13" dur="600" fill="hold">
                                          <p:stCondLst>
                                            <p:cond delay="600"/>
                                          </p:stCondLst>
                                        </p:cTn>
                                        <p:tgtEl>
                                          <p:spTgt spid="34"/>
                                        </p:tgtEl>
                                        <p:attrNameLst>
                                          <p:attrName>r</p:attrName>
                                        </p:attrNameLst>
                                      </p:cBhvr>
                                    </p:animRot>
                                    <p:animRot by="240000">
                                      <p:cBhvr>
                                        <p:cTn id="14" dur="600" fill="hold">
                                          <p:stCondLst>
                                            <p:cond delay="1200"/>
                                          </p:stCondLst>
                                        </p:cTn>
                                        <p:tgtEl>
                                          <p:spTgt spid="34"/>
                                        </p:tgtEl>
                                        <p:attrNameLst>
                                          <p:attrName>r</p:attrName>
                                        </p:attrNameLst>
                                      </p:cBhvr>
                                    </p:animRot>
                                    <p:animRot by="-240000">
                                      <p:cBhvr>
                                        <p:cTn id="15" dur="600" fill="hold">
                                          <p:stCondLst>
                                            <p:cond delay="1800"/>
                                          </p:stCondLst>
                                        </p:cTn>
                                        <p:tgtEl>
                                          <p:spTgt spid="34"/>
                                        </p:tgtEl>
                                        <p:attrNameLst>
                                          <p:attrName>r</p:attrName>
                                        </p:attrNameLst>
                                      </p:cBhvr>
                                    </p:animRot>
                                    <p:animRot by="120000">
                                      <p:cBhvr>
                                        <p:cTn id="16" dur="600" fill="hold">
                                          <p:stCondLst>
                                            <p:cond delay="24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0" fill="hold">
                                          <p:stCondLst>
                                            <p:cond delay="0"/>
                                          </p:stCondLst>
                                        </p:cTn>
                                        <p:tgtEl>
                                          <p:spTgt spid="42"/>
                                        </p:tgtEl>
                                        <p:attrNameLst>
                                          <p:attrName>r</p:attrName>
                                        </p:attrNameLst>
                                      </p:cBhvr>
                                    </p:animRot>
                                    <p:animRot by="-240000">
                                      <p:cBhvr>
                                        <p:cTn id="25" dur="4000" fill="hold">
                                          <p:stCondLst>
                                            <p:cond delay="4000"/>
                                          </p:stCondLst>
                                        </p:cTn>
                                        <p:tgtEl>
                                          <p:spTgt spid="42"/>
                                        </p:tgtEl>
                                        <p:attrNameLst>
                                          <p:attrName>r</p:attrName>
                                        </p:attrNameLst>
                                      </p:cBhvr>
                                    </p:animRot>
                                    <p:animRot by="240000">
                                      <p:cBhvr>
                                        <p:cTn id="26" dur="4000" fill="hold">
                                          <p:stCondLst>
                                            <p:cond delay="8000"/>
                                          </p:stCondLst>
                                        </p:cTn>
                                        <p:tgtEl>
                                          <p:spTgt spid="42"/>
                                        </p:tgtEl>
                                        <p:attrNameLst>
                                          <p:attrName>r</p:attrName>
                                        </p:attrNameLst>
                                      </p:cBhvr>
                                    </p:animRot>
                                    <p:animRot by="-240000">
                                      <p:cBhvr>
                                        <p:cTn id="27" dur="4000" fill="hold">
                                          <p:stCondLst>
                                            <p:cond delay="12000"/>
                                          </p:stCondLst>
                                        </p:cTn>
                                        <p:tgtEl>
                                          <p:spTgt spid="42"/>
                                        </p:tgtEl>
                                        <p:attrNameLst>
                                          <p:attrName>r</p:attrName>
                                        </p:attrNameLst>
                                      </p:cBhvr>
                                    </p:animRot>
                                    <p:animRot by="120000">
                                      <p:cBhvr>
                                        <p:cTn id="28" dur="4000" fill="hold">
                                          <p:stCondLst>
                                            <p:cond delay="16000"/>
                                          </p:stCondLst>
                                        </p:cTn>
                                        <p:tgtEl>
                                          <p:spTgt spid="4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1030"/>
                                        </p:tgtEl>
                                        <p:attrNameLst>
                                          <p:attrName>r</p:attrName>
                                        </p:attrNameLst>
                                      </p:cBhvr>
                                    </p:animRot>
                                    <p:animRot by="-240000">
                                      <p:cBhvr>
                                        <p:cTn id="31" dur="4000" fill="hold">
                                          <p:stCondLst>
                                            <p:cond delay="4000"/>
                                          </p:stCondLst>
                                        </p:cTn>
                                        <p:tgtEl>
                                          <p:spTgt spid="1030"/>
                                        </p:tgtEl>
                                        <p:attrNameLst>
                                          <p:attrName>r</p:attrName>
                                        </p:attrNameLst>
                                      </p:cBhvr>
                                    </p:animRot>
                                    <p:animRot by="240000">
                                      <p:cBhvr>
                                        <p:cTn id="32" dur="4000" fill="hold">
                                          <p:stCondLst>
                                            <p:cond delay="8000"/>
                                          </p:stCondLst>
                                        </p:cTn>
                                        <p:tgtEl>
                                          <p:spTgt spid="1030"/>
                                        </p:tgtEl>
                                        <p:attrNameLst>
                                          <p:attrName>r</p:attrName>
                                        </p:attrNameLst>
                                      </p:cBhvr>
                                    </p:animRot>
                                    <p:animRot by="-240000">
                                      <p:cBhvr>
                                        <p:cTn id="33" dur="4000" fill="hold">
                                          <p:stCondLst>
                                            <p:cond delay="12000"/>
                                          </p:stCondLst>
                                        </p:cTn>
                                        <p:tgtEl>
                                          <p:spTgt spid="1030"/>
                                        </p:tgtEl>
                                        <p:attrNameLst>
                                          <p:attrName>r</p:attrName>
                                        </p:attrNameLst>
                                      </p:cBhvr>
                                    </p:animRot>
                                    <p:animRot by="120000">
                                      <p:cBhvr>
                                        <p:cTn id="34" dur="4000" fill="hold">
                                          <p:stCondLst>
                                            <p:cond delay="16000"/>
                                          </p:stCondLst>
                                        </p:cTn>
                                        <p:tgtEl>
                                          <p:spTgt spid="103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35"/>
                                        </p:tgtEl>
                                        <p:attrNameLst>
                                          <p:attrName>r</p:attrName>
                                        </p:attrNameLst>
                                      </p:cBhvr>
                                    </p:animRot>
                                    <p:animRot by="-240000">
                                      <p:cBhvr>
                                        <p:cTn id="37" dur="4000" fill="hold">
                                          <p:stCondLst>
                                            <p:cond delay="4000"/>
                                          </p:stCondLst>
                                        </p:cTn>
                                        <p:tgtEl>
                                          <p:spTgt spid="35"/>
                                        </p:tgtEl>
                                        <p:attrNameLst>
                                          <p:attrName>r</p:attrName>
                                        </p:attrNameLst>
                                      </p:cBhvr>
                                    </p:animRot>
                                    <p:animRot by="240000">
                                      <p:cBhvr>
                                        <p:cTn id="38" dur="4000" fill="hold">
                                          <p:stCondLst>
                                            <p:cond delay="8000"/>
                                          </p:stCondLst>
                                        </p:cTn>
                                        <p:tgtEl>
                                          <p:spTgt spid="35"/>
                                        </p:tgtEl>
                                        <p:attrNameLst>
                                          <p:attrName>r</p:attrName>
                                        </p:attrNameLst>
                                      </p:cBhvr>
                                    </p:animRot>
                                    <p:animRot by="-240000">
                                      <p:cBhvr>
                                        <p:cTn id="39" dur="4000" fill="hold">
                                          <p:stCondLst>
                                            <p:cond delay="12000"/>
                                          </p:stCondLst>
                                        </p:cTn>
                                        <p:tgtEl>
                                          <p:spTgt spid="35"/>
                                        </p:tgtEl>
                                        <p:attrNameLst>
                                          <p:attrName>r</p:attrName>
                                        </p:attrNameLst>
                                      </p:cBhvr>
                                    </p:animRot>
                                    <p:animRot by="120000">
                                      <p:cBhvr>
                                        <p:cTn id="40"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6" restart="whenNotActive" fill="hold" evtFilter="cancelBubble" nodeType="interactiveSeq">
                <p:stCondLst>
                  <p:cond evt="onClick" delay="0">
                    <p:tgtEl>
                      <p:spTgt spid="43"/>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1" restart="whenNotActive" fill="hold" evtFilter="cancelBubble" nodeType="interactiveSeq">
                <p:stCondLst>
                  <p:cond evt="onClick" delay="0">
                    <p:tgtEl>
                      <p:spTgt spid="44"/>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63" presetClass="path" presetSubtype="0" accel="50000" decel="50000" fill="hold" nodeType="clickEffect">
                                  <p:stCondLst>
                                    <p:cond delay="0"/>
                                  </p:stCondLst>
                                  <p:childTnLst>
                                    <p:animMotion origin="layout" path="M -3.75E-6 2.22222E-6 L 0.44271 0.05301 " pathEditMode="relative" rAng="0" ptsTypes="AA">
                                      <p:cBhvr>
                                        <p:cTn id="60" dur="3000" fill="hold"/>
                                        <p:tgtEl>
                                          <p:spTgt spid="34"/>
                                        </p:tgtEl>
                                        <p:attrNameLst>
                                          <p:attrName>ppt_x</p:attrName>
                                          <p:attrName>ppt_y</p:attrName>
                                        </p:attrNameLst>
                                      </p:cBhvr>
                                      <p:rCtr x="22135" y="2639"/>
                                    </p:animMotion>
                                  </p:childTnLst>
                                </p:cTn>
                              </p:par>
                            </p:childTnLst>
                          </p:cTn>
                        </p:par>
                        <p:par>
                          <p:cTn id="61" fill="hold">
                            <p:stCondLst>
                              <p:cond delay="3000"/>
                            </p:stCondLst>
                            <p:childTnLst>
                              <p:par>
                                <p:cTn id="62" presetID="37" presetClass="exit" presetSubtype="0" fill="hold" nodeType="afterEffect">
                                  <p:stCondLst>
                                    <p:cond delay="0"/>
                                  </p:stCondLst>
                                  <p:childTnLst>
                                    <p:animEffect transition="out" filter="fade">
                                      <p:cBhvr>
                                        <p:cTn id="63" dur="1000"/>
                                        <p:tgtEl>
                                          <p:spTgt spid="34"/>
                                        </p:tgtEl>
                                      </p:cBhvr>
                                    </p:animEffect>
                                    <p:anim calcmode="lin" valueType="num">
                                      <p:cBhvr>
                                        <p:cTn id="64" dur="1000"/>
                                        <p:tgtEl>
                                          <p:spTgt spid="34"/>
                                        </p:tgtEl>
                                        <p:attrNameLst>
                                          <p:attrName>ppt_x</p:attrName>
                                        </p:attrNameLst>
                                      </p:cBhvr>
                                      <p:tavLst>
                                        <p:tav tm="0">
                                          <p:val>
                                            <p:strVal val="ppt_x"/>
                                          </p:val>
                                        </p:tav>
                                        <p:tav tm="100000">
                                          <p:val>
                                            <p:strVal val="ppt_x"/>
                                          </p:val>
                                        </p:tav>
                                      </p:tavLst>
                                    </p:anim>
                                    <p:anim calcmode="lin" valueType="num">
                                      <p:cBhvr>
                                        <p:cTn id="65" dur="100" decel="100000"/>
                                        <p:tgtEl>
                                          <p:spTgt spid="34"/>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34"/>
                                        </p:tgtEl>
                                        <p:attrNameLst>
                                          <p:attrName>ppt_y</p:attrName>
                                        </p:attrNameLst>
                                      </p:cBhvr>
                                      <p:tavLst>
                                        <p:tav tm="0">
                                          <p:val>
                                            <p:strVal val="ppt_y"/>
                                          </p:val>
                                        </p:tav>
                                        <p:tav tm="100000">
                                          <p:val>
                                            <p:strVal val="ppt_y+1"/>
                                          </p:val>
                                        </p:tav>
                                      </p:tavLst>
                                    </p:anim>
                                    <p:set>
                                      <p:cBhvr>
                                        <p:cTn id="67"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1.875E-6 -4.44444E-6 L 0.36458 -0.0199 " pathEditMode="relative" rAng="0" ptsTypes="AA">
                                      <p:cBhvr>
                                        <p:cTn id="72" dur="3000" fill="hold"/>
                                        <p:tgtEl>
                                          <p:spTgt spid="33"/>
                                        </p:tgtEl>
                                        <p:attrNameLst>
                                          <p:attrName>ppt_x</p:attrName>
                                          <p:attrName>ppt_y</p:attrName>
                                        </p:attrNameLst>
                                      </p:cBhvr>
                                      <p:rCtr x="18229" y="-995"/>
                                    </p:animMotion>
                                  </p:childTnLst>
                                </p:cTn>
                              </p:par>
                            </p:childTnLst>
                          </p:cTn>
                        </p:par>
                        <p:par>
                          <p:cTn id="73" fill="hold">
                            <p:stCondLst>
                              <p:cond delay="3000"/>
                            </p:stCondLst>
                            <p:childTnLst>
                              <p:par>
                                <p:cTn id="74" presetID="37" presetClass="exit" presetSubtype="0" fill="hold" nodeType="after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 decel="100000"/>
                                        <p:tgtEl>
                                          <p:spTgt spid="33"/>
                                        </p:tgtEl>
                                        <p:attrNameLst>
                                          <p:attrName>ppt_y</p:attrName>
                                        </p:attrNameLst>
                                      </p:cBhvr>
                                      <p:tavLst>
                                        <p:tav tm="0">
                                          <p:val>
                                            <p:strVal val="ppt_y"/>
                                          </p:val>
                                        </p:tav>
                                        <p:tav tm="100000">
                                          <p:val>
                                            <p:strVal val="ppt_y-.03"/>
                                          </p:val>
                                        </p:tav>
                                      </p:tavLst>
                                    </p:anim>
                                    <p:anim calcmode="lin" valueType="num">
                                      <p:cBhvr>
                                        <p:cTn id="78" dur="900" accel="100000">
                                          <p:stCondLst>
                                            <p:cond delay="100"/>
                                          </p:stCondLst>
                                        </p:cTn>
                                        <p:tgtEl>
                                          <p:spTgt spid="33"/>
                                        </p:tgtEl>
                                        <p:attrNameLst>
                                          <p:attrName>ppt_y</p:attrName>
                                        </p:attrNameLst>
                                      </p:cBhvr>
                                      <p:tavLst>
                                        <p:tav tm="0">
                                          <p:val>
                                            <p:strVal val="ppt_y"/>
                                          </p:val>
                                        </p:tav>
                                        <p:tav tm="100000">
                                          <p:val>
                                            <p:strVal val="ppt_y+1"/>
                                          </p:val>
                                        </p:tav>
                                      </p:tavLst>
                                    </p:anim>
                                    <p:set>
                                      <p:cBhvr>
                                        <p:cTn id="7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63" presetClass="path" presetSubtype="0" accel="50000" decel="50000" fill="hold" nodeType="clickEffect">
                                  <p:stCondLst>
                                    <p:cond delay="0"/>
                                  </p:stCondLst>
                                  <p:childTnLst>
                                    <p:animMotion origin="layout" path="M 1.04167E-6 -3.7037E-7 L 0.2901 0.12361 " pathEditMode="relative" rAng="0" ptsTypes="AA">
                                      <p:cBhvr>
                                        <p:cTn id="84" dur="3000" fill="hold"/>
                                        <p:tgtEl>
                                          <p:spTgt spid="32"/>
                                        </p:tgtEl>
                                        <p:attrNameLst>
                                          <p:attrName>ppt_x</p:attrName>
                                          <p:attrName>ppt_y</p:attrName>
                                        </p:attrNameLst>
                                      </p:cBhvr>
                                      <p:rCtr x="14505" y="6181"/>
                                    </p:animMotion>
                                  </p:childTnLst>
                                </p:cTn>
                              </p:par>
                            </p:childTnLst>
                          </p:cTn>
                        </p:par>
                        <p:par>
                          <p:cTn id="85" fill="hold">
                            <p:stCondLst>
                              <p:cond delay="3000"/>
                            </p:stCondLst>
                            <p:childTnLst>
                              <p:par>
                                <p:cTn id="86" presetID="37" presetClass="exit" presetSubtype="0" fill="hold" nodeType="afterEffect">
                                  <p:stCondLst>
                                    <p:cond delay="0"/>
                                  </p:stCondLst>
                                  <p:childTnLst>
                                    <p:animEffect transition="out" filter="fade">
                                      <p:cBhvr>
                                        <p:cTn id="87" dur="1000"/>
                                        <p:tgtEl>
                                          <p:spTgt spid="32"/>
                                        </p:tgtEl>
                                      </p:cBhvr>
                                    </p:animEffect>
                                    <p:anim calcmode="lin" valueType="num">
                                      <p:cBhvr>
                                        <p:cTn id="88" dur="1000"/>
                                        <p:tgtEl>
                                          <p:spTgt spid="32"/>
                                        </p:tgtEl>
                                        <p:attrNameLst>
                                          <p:attrName>ppt_x</p:attrName>
                                        </p:attrNameLst>
                                      </p:cBhvr>
                                      <p:tavLst>
                                        <p:tav tm="0">
                                          <p:val>
                                            <p:strVal val="ppt_x"/>
                                          </p:val>
                                        </p:tav>
                                        <p:tav tm="100000">
                                          <p:val>
                                            <p:strVal val="ppt_x"/>
                                          </p:val>
                                        </p:tav>
                                      </p:tavLst>
                                    </p:anim>
                                    <p:anim calcmode="lin" valueType="num">
                                      <p:cBhvr>
                                        <p:cTn id="89" dur="100" decel="100000"/>
                                        <p:tgtEl>
                                          <p:spTgt spid="3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2"/>
                                        </p:tgtEl>
                                        <p:attrNameLst>
                                          <p:attrName>ppt_y</p:attrName>
                                        </p:attrNameLst>
                                      </p:cBhvr>
                                      <p:tavLst>
                                        <p:tav tm="0">
                                          <p:val>
                                            <p:strVal val="ppt_y"/>
                                          </p:val>
                                        </p:tav>
                                        <p:tav tm="100000">
                                          <p:val>
                                            <p:strVal val="ppt_y+1"/>
                                          </p:val>
                                        </p:tav>
                                      </p:tavLst>
                                    </p:anim>
                                    <p:set>
                                      <p:cBhvr>
                                        <p:cTn id="91"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41"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 y="437566"/>
            <a:ext cx="12188825" cy="639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3" y="914484"/>
            <a:ext cx="10581737" cy="424815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2" name="Oval 11"/>
          <p:cNvSpPr/>
          <p:nvPr/>
        </p:nvSpPr>
        <p:spPr>
          <a:xfrm>
            <a:off x="72205" y="511296"/>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1</a:t>
            </a:r>
          </a:p>
        </p:txBody>
      </p:sp>
      <p:sp>
        <p:nvSpPr>
          <p:cNvPr id="10" name="TextBox 9"/>
          <p:cNvSpPr txBox="1"/>
          <p:nvPr/>
        </p:nvSpPr>
        <p:spPr>
          <a:xfrm>
            <a:off x="2039310" y="2531821"/>
            <a:ext cx="8400198" cy="830954"/>
          </a:xfrm>
          <a:prstGeom prst="rect">
            <a:avLst/>
          </a:prstGeom>
          <a:noFill/>
        </p:spPr>
        <p:txBody>
          <a:bodyPr wrap="square" lIns="91332" tIns="45699" rIns="91332" bIns="45699" rtlCol="0">
            <a:spAutoFit/>
          </a:bodyPr>
          <a:lstStyle/>
          <a:p>
            <a:pPr defTabSz="913249">
              <a:lnSpc>
                <a:spcPct val="120000"/>
              </a:lnSpc>
            </a:pPr>
            <a:r>
              <a:rPr lang="en-US" sz="4000" b="1" dirty="0">
                <a:solidFill>
                  <a:srgbClr val="245D61"/>
                </a:solidFill>
                <a:latin typeface="UTM Avo" panose="02040603050506020204" pitchFamily="18" charset="0"/>
                <a:cs typeface="Arial"/>
                <a:sym typeface="Arial"/>
              </a:rPr>
              <a:t>Ai </a:t>
            </a:r>
            <a:r>
              <a:rPr lang="en-US" sz="4000" b="1" dirty="0" err="1">
                <a:solidFill>
                  <a:srgbClr val="245D61"/>
                </a:solidFill>
                <a:latin typeface="UTM Avo" panose="02040603050506020204" pitchFamily="18" charset="0"/>
                <a:cs typeface="Arial"/>
                <a:sym typeface="Arial"/>
              </a:rPr>
              <a:t>cho</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Hiếu</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mượn</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bút</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màu</a:t>
            </a:r>
            <a:r>
              <a:rPr lang="en-US" sz="4000" b="1" dirty="0">
                <a:solidFill>
                  <a:srgbClr val="245D61"/>
                </a:solidFill>
                <a:latin typeface="UTM Avo" panose="02040603050506020204" pitchFamily="18" charset="0"/>
                <a:cs typeface="Arial"/>
                <a:sym typeface="Arial"/>
              </a:rPr>
              <a:t> </a:t>
            </a:r>
            <a:r>
              <a:rPr lang="en-US" sz="4000" b="1" dirty="0" err="1">
                <a:solidFill>
                  <a:srgbClr val="245D61"/>
                </a:solidFill>
                <a:latin typeface="UTM Avo" panose="02040603050506020204" pitchFamily="18" charset="0"/>
                <a:cs typeface="Arial"/>
                <a:sym typeface="Arial"/>
              </a:rPr>
              <a:t>đỏ</a:t>
            </a:r>
            <a:r>
              <a:rPr lang="en-US" sz="4000" b="1" dirty="0">
                <a:solidFill>
                  <a:srgbClr val="245D61"/>
                </a:solidFill>
                <a:latin typeface="UTM Avo" panose="02040603050506020204" pitchFamily="18" charset="0"/>
                <a:cs typeface="Arial"/>
                <a:sym typeface="Arial"/>
              </a:rPr>
              <a:t>?</a:t>
            </a:r>
          </a:p>
        </p:txBody>
      </p:sp>
    </p:spTree>
    <p:extLst>
      <p:ext uri="{BB962C8B-B14F-4D97-AF65-F5344CB8AC3E}">
        <p14:creationId xmlns:p14="http://schemas.microsoft.com/office/powerpoint/2010/main" val="96447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 y="426378"/>
            <a:ext cx="12188825" cy="64815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77" y="1349762"/>
            <a:ext cx="10581737" cy="4248151"/>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0" name="Oval 9"/>
          <p:cNvSpPr/>
          <p:nvPr/>
        </p:nvSpPr>
        <p:spPr>
          <a:xfrm>
            <a:off x="111996" y="53570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2</a:t>
            </a:r>
          </a:p>
        </p:txBody>
      </p:sp>
      <p:sp>
        <p:nvSpPr>
          <p:cNvPr id="12" name="TextBox 11"/>
          <p:cNvSpPr txBox="1"/>
          <p:nvPr/>
        </p:nvSpPr>
        <p:spPr>
          <a:xfrm>
            <a:off x="2099005" y="2610848"/>
            <a:ext cx="7993987" cy="1636303"/>
          </a:xfrm>
          <a:prstGeom prst="rect">
            <a:avLst/>
          </a:prstGeom>
          <a:noFill/>
        </p:spPr>
        <p:txBody>
          <a:bodyPr wrap="square" lIns="91332" tIns="45699" rIns="91332" bIns="45699" rtlCol="0">
            <a:spAutoFit/>
          </a:bodyPr>
          <a:lstStyle/>
          <a:p>
            <a:pPr algn="ctr">
              <a:lnSpc>
                <a:spcPct val="120000"/>
              </a:lnSpc>
            </a:pPr>
            <a:r>
              <a:rPr lang="en-US" sz="4400" b="1" dirty="0" err="1">
                <a:solidFill>
                  <a:srgbClr val="245D61"/>
                </a:solidFill>
                <a:latin typeface="UTM Avo" panose="02040603050506020204" pitchFamily="18" charset="0"/>
              </a:rPr>
              <a:t>Hãy</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nói</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lời</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của</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Hiếu</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cảm</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ơn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bạn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cho</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mượn</a:t>
            </a:r>
            <a:r>
              <a:rPr lang="en-US" sz="4400" b="1" dirty="0">
                <a:solidFill>
                  <a:srgbClr val="245D61"/>
                </a:solidFill>
                <a:latin typeface="UTM Avo" panose="02040603050506020204" pitchFamily="18" charset="0"/>
              </a:rPr>
              <a:t> </a:t>
            </a:r>
            <a:r>
              <a:rPr lang="en-US" sz="4400" b="1" dirty="0" err="1">
                <a:solidFill>
                  <a:srgbClr val="245D61"/>
                </a:solidFill>
                <a:latin typeface="UTM Avo" panose="02040603050506020204" pitchFamily="18" charset="0"/>
              </a:rPr>
              <a:t>bút</a:t>
            </a:r>
            <a:r>
              <a:rPr lang="en-US" sz="4400" b="1" dirty="0">
                <a:solidFill>
                  <a:srgbClr val="245D61"/>
                </a:solidFill>
              </a:rPr>
              <a:t>.</a:t>
            </a:r>
            <a:endParaRPr lang="en-US" sz="4400" b="1" dirty="0">
              <a:solidFill>
                <a:srgbClr val="245D61"/>
              </a:solidFill>
              <a:latin typeface="UTM Avo" panose="02040603050506020204" pitchFamily="18" charset="0"/>
            </a:endParaRPr>
          </a:p>
        </p:txBody>
      </p:sp>
    </p:spTree>
    <p:extLst>
      <p:ext uri="{BB962C8B-B14F-4D97-AF65-F5344CB8AC3E}">
        <p14:creationId xmlns:p14="http://schemas.microsoft.com/office/powerpoint/2010/main" val="159263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 y="437566"/>
            <a:ext cx="12188825" cy="63699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26" y="392377"/>
            <a:ext cx="10581737" cy="2962293"/>
          </a:xfrm>
          <a:prstGeom prst="rect">
            <a:avLst/>
          </a:prstGeom>
        </p:spPr>
      </p:pic>
      <p:pic>
        <p:nvPicPr>
          <p:cNvPr id="7" name="Picture 6">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105865" y="5035706"/>
            <a:ext cx="1877306" cy="1646683"/>
          </a:xfrm>
          <a:prstGeom prst="rect">
            <a:avLst/>
          </a:prstGeom>
        </p:spPr>
      </p:pic>
      <p:sp>
        <p:nvSpPr>
          <p:cNvPr id="10" name="Oval 9"/>
          <p:cNvSpPr/>
          <p:nvPr/>
        </p:nvSpPr>
        <p:spPr>
          <a:xfrm>
            <a:off x="0" y="615352"/>
            <a:ext cx="66231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32" tIns="45699" rIns="91332" bIns="45699" rtlCol="0" anchor="ctr"/>
          <a:lstStyle/>
          <a:p>
            <a:pPr algn="ctr" defTabSz="913249"/>
            <a:r>
              <a:rPr lang="en-US" sz="4000" dirty="0">
                <a:solidFill>
                  <a:srgbClr val="009900"/>
                </a:solidFill>
                <a:latin typeface="Calibri"/>
                <a:sym typeface="Arial"/>
              </a:rPr>
              <a:t>3</a:t>
            </a:r>
          </a:p>
        </p:txBody>
      </p:sp>
      <p:sp>
        <p:nvSpPr>
          <p:cNvPr id="12" name="TextBox 11"/>
          <p:cNvSpPr txBox="1"/>
          <p:nvPr/>
        </p:nvSpPr>
        <p:spPr>
          <a:xfrm>
            <a:off x="2159619" y="1392522"/>
            <a:ext cx="8701710" cy="732338"/>
          </a:xfrm>
          <a:prstGeom prst="rect">
            <a:avLst/>
          </a:prstGeom>
          <a:noFill/>
        </p:spPr>
        <p:txBody>
          <a:bodyPr wrap="square" lIns="91332" tIns="45699" rIns="91332" bIns="45699" rtlCol="0">
            <a:spAutoFit/>
          </a:bodyPr>
          <a:lstStyle/>
          <a:p>
            <a:pPr defTabSz="913249">
              <a:lnSpc>
                <a:spcPct val="130000"/>
              </a:lnSpc>
            </a:pPr>
            <a:r>
              <a:rPr lang="en-US" sz="3600" b="1" dirty="0" err="1">
                <a:solidFill>
                  <a:srgbClr val="245D61"/>
                </a:solidFill>
                <a:latin typeface="UTM Avo" panose="02040603050506020204" pitchFamily="18" charset="0"/>
                <a:cs typeface="Arial"/>
                <a:sym typeface="Arial"/>
              </a:rPr>
              <a:t>Cô</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giáo</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khuyên</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học</a:t>
            </a:r>
            <a:r>
              <a:rPr lang="en-US" sz="3600" b="1" dirty="0">
                <a:solidFill>
                  <a:srgbClr val="245D61"/>
                </a:solidFill>
                <a:latin typeface="UTM Avo" panose="02040603050506020204" pitchFamily="18" charset="0"/>
                <a:cs typeface="Arial"/>
                <a:sym typeface="Arial"/>
              </a:rPr>
              <a:t> sinh </a:t>
            </a:r>
            <a:r>
              <a:rPr lang="en-US" sz="3600" b="1" dirty="0" err="1">
                <a:solidFill>
                  <a:srgbClr val="245D61"/>
                </a:solidFill>
                <a:latin typeface="UTM Avo" panose="02040603050506020204" pitchFamily="18" charset="0"/>
                <a:cs typeface="Arial"/>
                <a:sym typeface="Arial"/>
              </a:rPr>
              <a:t>điều</a:t>
            </a:r>
            <a:r>
              <a:rPr lang="en-US" sz="3600" b="1" dirty="0">
                <a:solidFill>
                  <a:srgbClr val="245D61"/>
                </a:solidFill>
                <a:latin typeface="UTM Avo" panose="02040603050506020204" pitchFamily="18" charset="0"/>
                <a:cs typeface="Arial"/>
                <a:sym typeface="Arial"/>
              </a:rPr>
              <a:t> </a:t>
            </a:r>
            <a:r>
              <a:rPr lang="en-US" sz="3600" b="1" dirty="0" err="1">
                <a:solidFill>
                  <a:srgbClr val="245D61"/>
                </a:solidFill>
                <a:latin typeface="UTM Avo" panose="02040603050506020204" pitchFamily="18" charset="0"/>
                <a:cs typeface="Arial"/>
                <a:sym typeface="Arial"/>
              </a:rPr>
              <a:t>gì</a:t>
            </a:r>
            <a:r>
              <a:rPr lang="en-US" sz="3600" b="1" dirty="0">
                <a:solidFill>
                  <a:srgbClr val="245D61"/>
                </a:solidFill>
                <a:latin typeface="UTM Avo" panose="02040603050506020204" pitchFamily="18" charset="0"/>
                <a:cs typeface="Arial"/>
                <a:sym typeface="Arial"/>
              </a:rPr>
              <a:t>?</a:t>
            </a:r>
          </a:p>
        </p:txBody>
      </p:sp>
      <p:grpSp>
        <p:nvGrpSpPr>
          <p:cNvPr id="3" name="Group 2">
            <a:extLst>
              <a:ext uri="{FF2B5EF4-FFF2-40B4-BE49-F238E27FC236}">
                <a16:creationId xmlns:a16="http://schemas.microsoft.com/office/drawing/2014/main" xmlns="" id="{99B19B24-A064-4C1F-8407-B83FE13FBD7C}"/>
              </a:ext>
            </a:extLst>
          </p:cNvPr>
          <p:cNvGrpSpPr/>
          <p:nvPr/>
        </p:nvGrpSpPr>
        <p:grpSpPr>
          <a:xfrm>
            <a:off x="103990" y="3290345"/>
            <a:ext cx="10581737" cy="1245938"/>
            <a:chOff x="103990" y="3290345"/>
            <a:chExt cx="10581737" cy="1245938"/>
          </a:xfrm>
        </p:grpSpPr>
        <p:pic>
          <p:nvPicPr>
            <p:cNvPr id="8" name="Picture 7">
              <a:extLst>
                <a:ext uri="{FF2B5EF4-FFF2-40B4-BE49-F238E27FC236}">
                  <a16:creationId xmlns:a16="http://schemas.microsoft.com/office/drawing/2014/main" xmlns="" id="{68B25666-6093-4D1E-8C71-B0F538545D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90" y="3290345"/>
              <a:ext cx="10581737" cy="1245938"/>
            </a:xfrm>
            <a:prstGeom prst="rect">
              <a:avLst/>
            </a:prstGeom>
          </p:spPr>
        </p:pic>
        <p:sp>
          <p:nvSpPr>
            <p:cNvPr id="2" name="TextBox 1">
              <a:extLst>
                <a:ext uri="{FF2B5EF4-FFF2-40B4-BE49-F238E27FC236}">
                  <a16:creationId xmlns:a16="http://schemas.microsoft.com/office/drawing/2014/main" xmlns="" id="{9489674A-930C-4CEE-9995-594A22265824}"/>
                </a:ext>
              </a:extLst>
            </p:cNvPr>
            <p:cNvSpPr txBox="1"/>
            <p:nvPr/>
          </p:nvSpPr>
          <p:spPr>
            <a:xfrm>
              <a:off x="1615627" y="3503331"/>
              <a:ext cx="7691058" cy="646331"/>
            </a:xfrm>
            <a:prstGeom prst="rect">
              <a:avLst/>
            </a:prstGeom>
            <a:noFill/>
          </p:spPr>
          <p:txBody>
            <a:bodyPr wrap="square" rtlCol="0">
              <a:spAutoFit/>
            </a:bodyPr>
            <a:lstStyle/>
            <a:p>
              <a:r>
                <a:rPr lang="en-US" sz="3600" b="1" dirty="0">
                  <a:solidFill>
                    <a:srgbClr val="245D61"/>
                  </a:solidFill>
                </a:rPr>
                <a:t>a/ </a:t>
              </a:r>
              <a:r>
                <a:rPr lang="en-US" sz="3600" b="1" dirty="0" err="1">
                  <a:solidFill>
                    <a:srgbClr val="245D61"/>
                  </a:solidFill>
                </a:rPr>
                <a:t>Đổi</a:t>
              </a:r>
              <a:r>
                <a:rPr lang="en-US" sz="3600" b="1" dirty="0">
                  <a:solidFill>
                    <a:srgbClr val="245D61"/>
                  </a:solidFill>
                </a:rPr>
                <a:t> </a:t>
              </a:r>
              <a:r>
                <a:rPr lang="en-US" sz="3600" b="1" dirty="0" err="1">
                  <a:solidFill>
                    <a:srgbClr val="245D61"/>
                  </a:solidFill>
                </a:rPr>
                <a:t>bút</a:t>
              </a:r>
              <a:r>
                <a:rPr lang="en-US" sz="3600" b="1" dirty="0">
                  <a:solidFill>
                    <a:srgbClr val="245D61"/>
                  </a:solidFill>
                </a:rPr>
                <a:t> </a:t>
              </a:r>
              <a:r>
                <a:rPr lang="en-US" sz="3600" b="1" dirty="0" err="1">
                  <a:solidFill>
                    <a:srgbClr val="245D61"/>
                  </a:solidFill>
                </a:rPr>
                <a:t>màu</a:t>
              </a:r>
              <a:r>
                <a:rPr lang="en-US" sz="3600" b="1" dirty="0">
                  <a:solidFill>
                    <a:srgbClr val="245D61"/>
                  </a:solidFill>
                </a:rPr>
                <a:t> </a:t>
              </a:r>
              <a:r>
                <a:rPr lang="en-US" sz="3600" b="1" dirty="0" err="1">
                  <a:solidFill>
                    <a:srgbClr val="245D61"/>
                  </a:solidFill>
                </a:rPr>
                <a:t>cho</a:t>
              </a:r>
              <a:r>
                <a:rPr lang="en-US" sz="3600" b="1" dirty="0">
                  <a:solidFill>
                    <a:srgbClr val="245D61"/>
                  </a:solidFill>
                </a:rPr>
                <a:t> </a:t>
              </a:r>
              <a:r>
                <a:rPr lang="en-US" sz="3600" b="1" dirty="0" err="1">
                  <a:solidFill>
                    <a:srgbClr val="245D61"/>
                  </a:solidFill>
                </a:rPr>
                <a:t>nhau</a:t>
              </a:r>
              <a:r>
                <a:rPr lang="en-US" sz="3600" b="1" dirty="0">
                  <a:solidFill>
                    <a:srgbClr val="245D61"/>
                  </a:solidFill>
                </a:rPr>
                <a:t> </a:t>
              </a:r>
              <a:r>
                <a:rPr lang="en-US" sz="3600" b="1" dirty="0" err="1">
                  <a:solidFill>
                    <a:srgbClr val="245D61"/>
                  </a:solidFill>
                </a:rPr>
                <a:t>để</a:t>
              </a:r>
              <a:r>
                <a:rPr lang="en-US" sz="3600" b="1" dirty="0">
                  <a:solidFill>
                    <a:srgbClr val="245D61"/>
                  </a:solidFill>
                </a:rPr>
                <a:t> </a:t>
              </a:r>
              <a:r>
                <a:rPr lang="en-US" sz="3600" b="1" dirty="0" err="1">
                  <a:solidFill>
                    <a:srgbClr val="245D61"/>
                  </a:solidFill>
                </a:rPr>
                <a:t>tô</a:t>
              </a:r>
              <a:r>
                <a:rPr lang="en-US" sz="3600" b="1" dirty="0">
                  <a:solidFill>
                    <a:srgbClr val="245D61"/>
                  </a:solidFill>
                </a:rPr>
                <a:t>.</a:t>
              </a:r>
            </a:p>
          </p:txBody>
        </p:sp>
      </p:grpSp>
      <p:grpSp>
        <p:nvGrpSpPr>
          <p:cNvPr id="5" name="Group 4">
            <a:extLst>
              <a:ext uri="{FF2B5EF4-FFF2-40B4-BE49-F238E27FC236}">
                <a16:creationId xmlns:a16="http://schemas.microsoft.com/office/drawing/2014/main" xmlns="" id="{B133A28A-95DD-475F-B1EE-1CF1DF4E43C9}"/>
              </a:ext>
            </a:extLst>
          </p:cNvPr>
          <p:cNvGrpSpPr/>
          <p:nvPr/>
        </p:nvGrpSpPr>
        <p:grpSpPr>
          <a:xfrm>
            <a:off x="-116846" y="4825935"/>
            <a:ext cx="12526679" cy="1288148"/>
            <a:chOff x="208829" y="4492015"/>
            <a:chExt cx="11382316" cy="1288148"/>
          </a:xfrm>
        </p:grpSpPr>
        <p:pic>
          <p:nvPicPr>
            <p:cNvPr id="9" name="Picture 8">
              <a:extLst>
                <a:ext uri="{FF2B5EF4-FFF2-40B4-BE49-F238E27FC236}">
                  <a16:creationId xmlns:a16="http://schemas.microsoft.com/office/drawing/2014/main" xmlns="" id="{30230694-03F1-44DA-A8AE-1FA693A3B7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29" y="4492015"/>
              <a:ext cx="11382316" cy="1288148"/>
            </a:xfrm>
            <a:prstGeom prst="rect">
              <a:avLst/>
            </a:prstGeom>
          </p:spPr>
        </p:pic>
        <p:sp>
          <p:nvSpPr>
            <p:cNvPr id="11" name="TextBox 10">
              <a:extLst>
                <a:ext uri="{FF2B5EF4-FFF2-40B4-BE49-F238E27FC236}">
                  <a16:creationId xmlns:a16="http://schemas.microsoft.com/office/drawing/2014/main" xmlns="" id="{346C11F0-692B-409A-8C4A-4CF100BAC24E}"/>
                </a:ext>
              </a:extLst>
            </p:cNvPr>
            <p:cNvSpPr txBox="1"/>
            <p:nvPr/>
          </p:nvSpPr>
          <p:spPr>
            <a:xfrm>
              <a:off x="1638525" y="4748541"/>
              <a:ext cx="9765754" cy="646331"/>
            </a:xfrm>
            <a:prstGeom prst="rect">
              <a:avLst/>
            </a:prstGeom>
            <a:noFill/>
          </p:spPr>
          <p:txBody>
            <a:bodyPr wrap="square" rtlCol="0">
              <a:spAutoFit/>
            </a:bodyPr>
            <a:lstStyle/>
            <a:p>
              <a:r>
                <a:rPr lang="en-US" sz="3600" b="1" dirty="0">
                  <a:solidFill>
                    <a:srgbClr val="245D61"/>
                  </a:solidFill>
                </a:rPr>
                <a:t>b/ </a:t>
              </a:r>
              <a:r>
                <a:rPr lang="en-US" sz="3600" b="1" dirty="0" err="1">
                  <a:solidFill>
                    <a:srgbClr val="245D61"/>
                  </a:solidFill>
                </a:rPr>
                <a:t>Không</a:t>
              </a:r>
              <a:r>
                <a:rPr lang="en-US" sz="3600" b="1" dirty="0">
                  <a:solidFill>
                    <a:srgbClr val="245D61"/>
                  </a:solidFill>
                </a:rPr>
                <a:t> </a:t>
              </a:r>
              <a:r>
                <a:rPr lang="en-US" sz="3600" b="1" dirty="0" err="1">
                  <a:solidFill>
                    <a:srgbClr val="245D61"/>
                  </a:solidFill>
                </a:rPr>
                <a:t>cần</a:t>
              </a:r>
              <a:r>
                <a:rPr lang="en-US" sz="3600" b="1" dirty="0">
                  <a:solidFill>
                    <a:srgbClr val="245D61"/>
                  </a:solidFill>
                </a:rPr>
                <a:t> </a:t>
              </a:r>
              <a:r>
                <a:rPr lang="en-US" sz="3600" b="1" dirty="0" err="1">
                  <a:solidFill>
                    <a:srgbClr val="245D61"/>
                  </a:solidFill>
                </a:rPr>
                <a:t>tô</a:t>
              </a:r>
              <a:r>
                <a:rPr lang="en-US" sz="3600" b="1" dirty="0">
                  <a:solidFill>
                    <a:srgbClr val="245D61"/>
                  </a:solidFill>
                </a:rPr>
                <a:t>, </a:t>
              </a:r>
              <a:r>
                <a:rPr lang="en-US" sz="3600" b="1" dirty="0" err="1">
                  <a:solidFill>
                    <a:srgbClr val="245D61"/>
                  </a:solidFill>
                </a:rPr>
                <a:t>để</a:t>
              </a:r>
              <a:r>
                <a:rPr lang="en-US" sz="3600" b="1" dirty="0">
                  <a:solidFill>
                    <a:srgbClr val="245D61"/>
                  </a:solidFill>
                </a:rPr>
                <a:t> </a:t>
              </a:r>
              <a:r>
                <a:rPr lang="en-US" sz="3600" b="1" dirty="0" err="1">
                  <a:solidFill>
                    <a:srgbClr val="245D61"/>
                  </a:solidFill>
                </a:rPr>
                <a:t>mái</a:t>
              </a:r>
              <a:r>
                <a:rPr lang="en-US" sz="3600" b="1" dirty="0">
                  <a:solidFill>
                    <a:srgbClr val="245D61"/>
                  </a:solidFill>
                </a:rPr>
                <a:t> </a:t>
              </a:r>
              <a:r>
                <a:rPr lang="en-US" sz="3600" b="1" dirty="0" err="1">
                  <a:solidFill>
                    <a:srgbClr val="245D61"/>
                  </a:solidFill>
                </a:rPr>
                <a:t>nhà</a:t>
              </a:r>
              <a:r>
                <a:rPr lang="en-US" sz="3600" b="1" dirty="0">
                  <a:solidFill>
                    <a:srgbClr val="245D61"/>
                  </a:solidFill>
                </a:rPr>
                <a:t> </a:t>
              </a:r>
              <a:r>
                <a:rPr lang="en-US" sz="3600" b="1" dirty="0" err="1">
                  <a:solidFill>
                    <a:srgbClr val="245D61"/>
                  </a:solidFill>
                </a:rPr>
                <a:t>màu</a:t>
              </a:r>
              <a:r>
                <a:rPr lang="en-US" sz="3600" b="1" dirty="0">
                  <a:solidFill>
                    <a:srgbClr val="245D61"/>
                  </a:solidFill>
                </a:rPr>
                <a:t> </a:t>
              </a:r>
              <a:r>
                <a:rPr lang="en-US" sz="3600" b="1" dirty="0" err="1">
                  <a:solidFill>
                    <a:srgbClr val="245D61"/>
                  </a:solidFill>
                </a:rPr>
                <a:t>trắng</a:t>
              </a:r>
              <a:r>
                <a:rPr lang="en-US" sz="3600" b="1" dirty="0">
                  <a:solidFill>
                    <a:srgbClr val="245D61"/>
                  </a:solidFill>
                </a:rPr>
                <a:t>.</a:t>
              </a:r>
            </a:p>
          </p:txBody>
        </p:sp>
      </p:grpSp>
      <p:pic>
        <p:nvPicPr>
          <p:cNvPr id="13" name="Picture 12">
            <a:extLst>
              <a:ext uri="{FF2B5EF4-FFF2-40B4-BE49-F238E27FC236}">
                <a16:creationId xmlns:a16="http://schemas.microsoft.com/office/drawing/2014/main" xmlns="" id="{D71A60DF-0BD5-45E3-8772-1041EEF96E85}"/>
              </a:ext>
            </a:extLst>
          </p:cNvPr>
          <p:cNvPicPr>
            <a:picLocks noChangeAspect="1"/>
          </p:cNvPicPr>
          <p:nvPr/>
        </p:nvPicPr>
        <p:blipFill>
          <a:blip r:embed="rId9">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9163799" y="3373045"/>
            <a:ext cx="895937" cy="873586"/>
          </a:xfrm>
          <a:prstGeom prst="rect">
            <a:avLst/>
          </a:prstGeom>
        </p:spPr>
      </p:pic>
      <p:pic>
        <p:nvPicPr>
          <p:cNvPr id="14" name="Picture 13">
            <a:extLst>
              <a:ext uri="{FF2B5EF4-FFF2-40B4-BE49-F238E27FC236}">
                <a16:creationId xmlns:a16="http://schemas.microsoft.com/office/drawing/2014/main" xmlns="" id="{8D3D3495-D9AB-4B6B-B929-A4B0EA73E4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85727" y="4677934"/>
            <a:ext cx="895939" cy="787544"/>
          </a:xfrm>
          <a:prstGeom prst="rect">
            <a:avLst/>
          </a:prstGeom>
        </p:spPr>
      </p:pic>
    </p:spTree>
    <p:extLst>
      <p:ext uri="{BB962C8B-B14F-4D97-AF65-F5344CB8AC3E}">
        <p14:creationId xmlns:p14="http://schemas.microsoft.com/office/powerpoint/2010/main" val="266562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250" fill="hold"/>
                                        <p:tgtEl>
                                          <p:spTgt spid="13"/>
                                        </p:tgtEl>
                                        <p:attrNameLst>
                                          <p:attrName>ppt_w</p:attrName>
                                        </p:attrNameLst>
                                      </p:cBhvr>
                                      <p:tavLst>
                                        <p:tav tm="0">
                                          <p:val>
                                            <p:strVal val="4*#ppt_w"/>
                                          </p:val>
                                        </p:tav>
                                        <p:tav tm="100000">
                                          <p:val>
                                            <p:strVal val="#ppt_w"/>
                                          </p:val>
                                        </p:tav>
                                      </p:tavLst>
                                    </p:anim>
                                    <p:anim calcmode="lin" valueType="num">
                                      <p:cBhvr>
                                        <p:cTn id="36"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50" fill="hold"/>
                                        <p:tgtEl>
                                          <p:spTgt spid="14"/>
                                        </p:tgtEl>
                                        <p:attrNameLst>
                                          <p:attrName>ppt_w</p:attrName>
                                        </p:attrNameLst>
                                      </p:cBhvr>
                                      <p:tavLst>
                                        <p:tav tm="0">
                                          <p:val>
                                            <p:strVal val="4*#ppt_w"/>
                                          </p:val>
                                        </p:tav>
                                        <p:tav tm="100000">
                                          <p:val>
                                            <p:strVal val="#ppt_w"/>
                                          </p:val>
                                        </p:tav>
                                      </p:tavLst>
                                    </p:anim>
                                    <p:anim calcmode="lin" valueType="num">
                                      <p:cBhvr>
                                        <p:cTn id="43"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childTnLst>
        </p:cTn>
      </p:par>
    </p:tnLst>
    <p:bldLst>
      <p:bldP spid="10"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xmlns="" id="{E757E4A7-4C5A-49CE-A7A1-7231ECEFD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4" y="405828"/>
            <a:ext cx="12188388" cy="6452171"/>
          </a:xfrm>
          <a:prstGeom prst="rect">
            <a:avLst/>
          </a:prstGeom>
        </p:spPr>
      </p:pic>
      <p:pic>
        <p:nvPicPr>
          <p:cNvPr id="7" name="图片 2">
            <a:extLst>
              <a:ext uri="{FF2B5EF4-FFF2-40B4-BE49-F238E27FC236}">
                <a16:creationId xmlns:a16="http://schemas.microsoft.com/office/drawing/2014/main" xmlns="" id="{B42EADE7-6A24-43D7-9383-2A541DDC4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2" y="5203861"/>
            <a:ext cx="3690104" cy="1529058"/>
          </a:xfrm>
          <a:prstGeom prst="rect">
            <a:avLst/>
          </a:prstGeom>
        </p:spPr>
      </p:pic>
      <p:pic>
        <p:nvPicPr>
          <p:cNvPr id="8" name="图片 3">
            <a:extLst>
              <a:ext uri="{FF2B5EF4-FFF2-40B4-BE49-F238E27FC236}">
                <a16:creationId xmlns:a16="http://schemas.microsoft.com/office/drawing/2014/main" xmlns="" id="{E88FB179-BEE1-49CD-BBF8-B82570D52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908" y="4688005"/>
            <a:ext cx="1544192" cy="2169996"/>
          </a:xfrm>
          <a:prstGeom prst="rect">
            <a:avLst/>
          </a:prstGeom>
        </p:spPr>
      </p:pic>
      <p:pic>
        <p:nvPicPr>
          <p:cNvPr id="9" name="图片 4">
            <a:extLst>
              <a:ext uri="{FF2B5EF4-FFF2-40B4-BE49-F238E27FC236}">
                <a16:creationId xmlns:a16="http://schemas.microsoft.com/office/drawing/2014/main" xmlns="" id="{2C914EB5-CDA3-4E3E-A4B1-16CF57019B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558" y="5669756"/>
            <a:ext cx="2132698" cy="1130722"/>
          </a:xfrm>
          <a:prstGeom prst="rect">
            <a:avLst/>
          </a:prstGeom>
        </p:spPr>
      </p:pic>
      <p:sp>
        <p:nvSpPr>
          <p:cNvPr id="15" name="TextBox 14">
            <a:extLst>
              <a:ext uri="{FF2B5EF4-FFF2-40B4-BE49-F238E27FC236}">
                <a16:creationId xmlns:a16="http://schemas.microsoft.com/office/drawing/2014/main" xmlns="" id="{49175178-3D3A-49DB-BA55-AF7F552B95E7}"/>
              </a:ext>
            </a:extLst>
          </p:cNvPr>
          <p:cNvSpPr txBox="1"/>
          <p:nvPr/>
        </p:nvSpPr>
        <p:spPr>
          <a:xfrm>
            <a:off x="1032554" y="1973196"/>
            <a:ext cx="10258746" cy="805670"/>
          </a:xfrm>
          <a:prstGeom prst="rect">
            <a:avLst/>
          </a:prstGeom>
          <a:noFill/>
        </p:spPr>
        <p:txBody>
          <a:bodyPr wrap="square" rtlCol="0">
            <a:spAutoFit/>
          </a:bodyPr>
          <a:lstStyle/>
          <a:p>
            <a:pPr algn="just">
              <a:lnSpc>
                <a:spcPct val="150000"/>
              </a:lnSpc>
            </a:pPr>
            <a:r>
              <a:rPr lang="en-US" sz="3600"/>
              <a:t>   </a:t>
            </a:r>
          </a:p>
        </p:txBody>
      </p:sp>
      <p:sp>
        <p:nvSpPr>
          <p:cNvPr id="2" name="TextBox 1">
            <a:extLst>
              <a:ext uri="{FF2B5EF4-FFF2-40B4-BE49-F238E27FC236}">
                <a16:creationId xmlns:a16="http://schemas.microsoft.com/office/drawing/2014/main" xmlns="" id="{8DECFC57-5B29-4F11-8483-28146D89DB04}"/>
              </a:ext>
            </a:extLst>
          </p:cNvPr>
          <p:cNvSpPr txBox="1"/>
          <p:nvPr/>
        </p:nvSpPr>
        <p:spPr>
          <a:xfrm>
            <a:off x="2459928" y="2717772"/>
            <a:ext cx="7938655" cy="1015663"/>
          </a:xfrm>
          <a:prstGeom prst="rect">
            <a:avLst/>
          </a:prstGeom>
          <a:noFill/>
        </p:spPr>
        <p:txBody>
          <a:bodyPr wrap="square" rtlCol="0">
            <a:spAutoFit/>
          </a:bodyPr>
          <a:lstStyle/>
          <a:p>
            <a:r>
              <a:rPr lang="en-US" sz="6000" b="1" dirty="0" err="1">
                <a:solidFill>
                  <a:srgbClr val="245D61"/>
                </a:solidFill>
              </a:rPr>
              <a:t>Luyện</a:t>
            </a:r>
            <a:r>
              <a:rPr lang="en-US" sz="6000" b="1" dirty="0">
                <a:solidFill>
                  <a:srgbClr val="245D61"/>
                </a:solidFill>
              </a:rPr>
              <a:t> </a:t>
            </a:r>
            <a:r>
              <a:rPr lang="en-US" sz="6000" b="1" dirty="0" err="1">
                <a:solidFill>
                  <a:srgbClr val="245D61"/>
                </a:solidFill>
              </a:rPr>
              <a:t>đọc</a:t>
            </a:r>
            <a:r>
              <a:rPr lang="en-US" sz="6000" b="1" dirty="0">
                <a:solidFill>
                  <a:srgbClr val="245D61"/>
                </a:solidFill>
              </a:rPr>
              <a:t> </a:t>
            </a:r>
            <a:r>
              <a:rPr lang="en-US" sz="6000" b="1" dirty="0" err="1">
                <a:solidFill>
                  <a:srgbClr val="245D61"/>
                </a:solidFill>
              </a:rPr>
              <a:t>phân</a:t>
            </a:r>
            <a:r>
              <a:rPr lang="en-US" sz="6000" b="1" dirty="0">
                <a:solidFill>
                  <a:srgbClr val="245D61"/>
                </a:solidFill>
              </a:rPr>
              <a:t> </a:t>
            </a:r>
            <a:r>
              <a:rPr lang="en-US" sz="6000" b="1" dirty="0" err="1">
                <a:solidFill>
                  <a:srgbClr val="245D61"/>
                </a:solidFill>
              </a:rPr>
              <a:t>vai</a:t>
            </a:r>
            <a:endParaRPr lang="en-US" sz="6000" b="1" dirty="0">
              <a:solidFill>
                <a:srgbClr val="245D61"/>
              </a:solidFill>
            </a:endParaRPr>
          </a:p>
        </p:txBody>
      </p:sp>
    </p:spTree>
    <p:extLst>
      <p:ext uri="{BB962C8B-B14F-4D97-AF65-F5344CB8AC3E}">
        <p14:creationId xmlns:p14="http://schemas.microsoft.com/office/powerpoint/2010/main" val="25553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7BB5B8-2CAC-4F9D-B99F-D7DC3844586A}"/>
              </a:ext>
            </a:extLst>
          </p:cNvPr>
          <p:cNvSpPr txBox="1"/>
          <p:nvPr/>
        </p:nvSpPr>
        <p:spPr>
          <a:xfrm>
            <a:off x="140246" y="865363"/>
            <a:ext cx="11780613" cy="1465851"/>
          </a:xfrm>
          <a:prstGeom prst="rect">
            <a:avLst/>
          </a:prstGeom>
          <a:noFill/>
        </p:spPr>
        <p:txBody>
          <a:bodyPr wrap="square">
            <a:spAutoFit/>
          </a:bodyPr>
          <a:lstStyle/>
          <a:p>
            <a:pPr algn="just">
              <a:lnSpc>
                <a:spcPct val="110000"/>
              </a:lnSpc>
            </a:pPr>
            <a:r>
              <a:rPr kumimoji="0" lang="en-US" sz="2800" b="0" i="0" u="none" strike="noStrike" kern="1200" cap="none" spc="0" normalizeH="0" baseline="0" noProof="0">
                <a:ln>
                  <a:noFill/>
                </a:ln>
                <a:solidFill>
                  <a:prstClr val="black"/>
                </a:solidFill>
                <a:effectLst/>
                <a:uLnTx/>
                <a:uFillTx/>
                <a:latin typeface="UTM Avo"/>
                <a:ea typeface="+mn-ea"/>
                <a:cs typeface="+mn-cs"/>
              </a:rPr>
              <a:t>      Hiếu làm bài tập tô màu. Em lấy bút màu xanh tô vườn cây, màu nâu tô mặt đất, màu vàng tô Mặt Trời ,… chỉ thiếu màu đỏ. Nhìn mái nhà của Hiếu chỉ có khung trống, cô giáo ngạc nhiên.</a:t>
            </a:r>
            <a:endParaRPr lang="en-US" sz="2800"/>
          </a:p>
        </p:txBody>
      </p:sp>
      <p:sp>
        <p:nvSpPr>
          <p:cNvPr id="5" name="TextBox 4">
            <a:extLst>
              <a:ext uri="{FF2B5EF4-FFF2-40B4-BE49-F238E27FC236}">
                <a16:creationId xmlns:a16="http://schemas.microsoft.com/office/drawing/2014/main" xmlns="" id="{CE262523-93D5-4D02-BF44-F9B5DE51BDFE}"/>
              </a:ext>
            </a:extLst>
          </p:cNvPr>
          <p:cNvSpPr txBox="1"/>
          <p:nvPr/>
        </p:nvSpPr>
        <p:spPr>
          <a:xfrm>
            <a:off x="224392" y="2223485"/>
            <a:ext cx="11696467" cy="2887778"/>
          </a:xfrm>
          <a:prstGeom prst="rect">
            <a:avLst/>
          </a:prstGeom>
          <a:noFill/>
        </p:spPr>
        <p:txBody>
          <a:bodyPr wrap="square">
            <a:spAutoFit/>
          </a:bodyPr>
          <a:lstStyle/>
          <a:p>
            <a:pPr algn="just">
              <a:lnSpc>
                <a:spcPct val="110000"/>
              </a:lnSpc>
            </a:pPr>
            <a:r>
              <a:rPr lang="en-US" sz="2800"/>
              <a:t>Hiếu nói:</a:t>
            </a:r>
          </a:p>
          <a:p>
            <a:pPr algn="just">
              <a:lnSpc>
                <a:spcPct val="110000"/>
              </a:lnSpc>
            </a:pPr>
            <a:r>
              <a:rPr lang="en-US" sz="2800"/>
              <a:t>  - Em không có bút màu đỏ. Em để mái nhà màu trắng, được không ạ?</a:t>
            </a:r>
          </a:p>
          <a:p>
            <a:pPr algn="just">
              <a:lnSpc>
                <a:spcPct val="110000"/>
              </a:lnSpc>
            </a:pPr>
            <a:r>
              <a:rPr lang="en-US" sz="2800"/>
              <a:t>   Cả lớp cười ồ. Quế đưa cho Hiếu bút màu đỏ. Hiếu cảm ơn bạn và bảo:</a:t>
            </a:r>
          </a:p>
          <a:p>
            <a:pPr algn="just">
              <a:lnSpc>
                <a:spcPct val="110000"/>
              </a:lnSpc>
            </a:pPr>
            <a:r>
              <a:rPr lang="en-US" sz="2800"/>
              <a:t>  - Bạn cần màu gì, bảo tớ nhé. Tớ chỉ thiếu màu đỏ.</a:t>
            </a:r>
          </a:p>
        </p:txBody>
      </p:sp>
      <p:sp>
        <p:nvSpPr>
          <p:cNvPr id="7" name="TextBox 6">
            <a:extLst>
              <a:ext uri="{FF2B5EF4-FFF2-40B4-BE49-F238E27FC236}">
                <a16:creationId xmlns:a16="http://schemas.microsoft.com/office/drawing/2014/main" xmlns="" id="{4C961BAC-469B-449F-8F77-0BF87B0F4841}"/>
              </a:ext>
            </a:extLst>
          </p:cNvPr>
          <p:cNvSpPr txBox="1"/>
          <p:nvPr/>
        </p:nvSpPr>
        <p:spPr>
          <a:xfrm>
            <a:off x="85805" y="5048663"/>
            <a:ext cx="11780613" cy="1465851"/>
          </a:xfrm>
          <a:prstGeom prst="rect">
            <a:avLst/>
          </a:prstGeom>
          <a:noFill/>
        </p:spPr>
        <p:txBody>
          <a:bodyPr wrap="square">
            <a:spAutoFit/>
          </a:bodyPr>
          <a:lstStyle/>
          <a:p>
            <a:pPr algn="just">
              <a:lnSpc>
                <a:spcPct val="110000"/>
              </a:lnSpc>
            </a:pPr>
            <a:r>
              <a:rPr lang="en-US" sz="2800"/>
              <a:t>    Cô giáo bảo:</a:t>
            </a:r>
          </a:p>
          <a:p>
            <a:pPr algn="just">
              <a:lnSpc>
                <a:spcPct val="110000"/>
              </a:lnSpc>
            </a:pPr>
            <a:r>
              <a:rPr lang="en-US" sz="2800"/>
              <a:t>  - Các em nên đổi bút màu cho nhau để tranh đẹp hơn. Hết giờ, tranh của Hiếu và Quế đều được cô khen.</a:t>
            </a:r>
          </a:p>
        </p:txBody>
      </p:sp>
      <p:sp>
        <p:nvSpPr>
          <p:cNvPr id="8" name="TextBox 7">
            <a:extLst>
              <a:ext uri="{FF2B5EF4-FFF2-40B4-BE49-F238E27FC236}">
                <a16:creationId xmlns:a16="http://schemas.microsoft.com/office/drawing/2014/main" xmlns="" id="{18FC5B97-0F21-48CF-A661-2D8E1A1ED135}"/>
              </a:ext>
            </a:extLst>
          </p:cNvPr>
          <p:cNvSpPr txBox="1"/>
          <p:nvPr/>
        </p:nvSpPr>
        <p:spPr>
          <a:xfrm>
            <a:off x="7818634" y="6488668"/>
            <a:ext cx="4489807" cy="369332"/>
          </a:xfrm>
          <a:prstGeom prst="rect">
            <a:avLst/>
          </a:prstGeom>
          <a:noFill/>
        </p:spPr>
        <p:txBody>
          <a:bodyPr wrap="square" rtlCol="0">
            <a:spAutoFit/>
          </a:bodyPr>
          <a:lstStyle/>
          <a:p>
            <a:r>
              <a:rPr lang="en-US"/>
              <a:t>Phỏng theo THU HẰNG</a:t>
            </a:r>
          </a:p>
        </p:txBody>
      </p:sp>
      <p:sp>
        <p:nvSpPr>
          <p:cNvPr id="9" name="TextBox 8">
            <a:extLst>
              <a:ext uri="{FF2B5EF4-FFF2-40B4-BE49-F238E27FC236}">
                <a16:creationId xmlns:a16="http://schemas.microsoft.com/office/drawing/2014/main" xmlns="" id="{3F7A3E54-D8FD-457E-BD94-11EC0F1DFC29}"/>
              </a:ext>
            </a:extLst>
          </p:cNvPr>
          <p:cNvSpPr txBox="1"/>
          <p:nvPr/>
        </p:nvSpPr>
        <p:spPr>
          <a:xfrm>
            <a:off x="4655127" y="343486"/>
            <a:ext cx="4689764" cy="646331"/>
          </a:xfrm>
          <a:prstGeom prst="rect">
            <a:avLst/>
          </a:prstGeom>
          <a:noFill/>
        </p:spPr>
        <p:txBody>
          <a:bodyPr wrap="square" rtlCol="0">
            <a:spAutoFit/>
          </a:bodyPr>
          <a:lstStyle/>
          <a:p>
            <a:r>
              <a:rPr lang="en-US" sz="3600">
                <a:solidFill>
                  <a:srgbClr val="FF0000"/>
                </a:solidFill>
              </a:rPr>
              <a:t>Giờ học vẽ</a:t>
            </a:r>
          </a:p>
        </p:txBody>
      </p:sp>
    </p:spTree>
    <p:extLst>
      <p:ext uri="{BB962C8B-B14F-4D97-AF65-F5344CB8AC3E}">
        <p14:creationId xmlns:p14="http://schemas.microsoft.com/office/powerpoint/2010/main" val="3415351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5" name="Rectangle 4"/>
          <p:cNvSpPr/>
          <p:nvPr/>
        </p:nvSpPr>
        <p:spPr>
          <a:xfrm>
            <a:off x="-1" y="-5899"/>
            <a:ext cx="12192000" cy="958648"/>
          </a:xfrm>
          <a:prstGeom prst="rect">
            <a:avLst/>
          </a:prstGeom>
          <a:solidFill>
            <a:srgbClr val="FFD43A"/>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11430"/>
              <a:solidFill>
                <a:srgbClr val="245D61"/>
              </a:solidFill>
              <a:effectLst>
                <a:outerShdw blurRad="50800" dist="39000" dir="5460000" algn="tl">
                  <a:srgbClr val="000000">
                    <a:alpha val="38000"/>
                  </a:srgbClr>
                </a:outerShdw>
              </a:effectLst>
              <a:uLnTx/>
              <a:uFillTx/>
              <a:latin typeface="UTM Avo" panose="02040603050506020204" pitchFamily="18" charset="0"/>
              <a:cs typeface="Times New Roman" pitchFamily="18"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4034"/>
          <a:stretch/>
        </p:blipFill>
        <p:spPr>
          <a:xfrm>
            <a:off x="3352803" y="5213133"/>
            <a:ext cx="3279228" cy="1672407"/>
          </a:xfrm>
          <a:prstGeom prst="rect">
            <a:avLst/>
          </a:prstGeom>
        </p:spPr>
      </p:pic>
      <p:sp>
        <p:nvSpPr>
          <p:cNvPr id="7" name="TextBox 6">
            <a:hlinkClick r:id="rId4" action="ppaction://hlinksldjump"/>
          </p:cNvPr>
          <p:cNvSpPr txBox="1"/>
          <p:nvPr/>
        </p:nvSpPr>
        <p:spPr>
          <a:xfrm>
            <a:off x="3925613" y="5318890"/>
            <a:ext cx="2133600" cy="769441"/>
          </a:xfrm>
          <a:prstGeom prst="rect">
            <a:avLst/>
          </a:prstGeom>
          <a:noFill/>
        </p:spPr>
        <p:txBody>
          <a:bodyPr wrap="square" lIns="91436" tIns="45718" rIns="91436" bIns="45718"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4" action="ppaction://hlinksldjump"/>
              </a:rPr>
              <a:t>PLAY</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0" name="Content Placeholder 12" descr="powerpoint-07">
            <a:extLst>
              <a:ext uri="{FF2B5EF4-FFF2-40B4-BE49-F238E27FC236}">
                <a16:creationId xmlns:a16="http://schemas.microsoft.com/office/drawing/2014/main" xmlns="" id="{CB9118B7-74D5-4365-8EC5-E0B2B372FEC9}"/>
              </a:ext>
            </a:extLst>
          </p:cNvPr>
          <p:cNvPicPr>
            <a:picLocks noGrp="1" noChangeAspect="1"/>
          </p:cNvPicPr>
          <p:nvPr>
            <p:ph idx="4294967295"/>
          </p:nvPr>
        </p:nvPicPr>
        <p:blipFill>
          <a:blip r:embed="rId5"/>
          <a:stretch>
            <a:fillRect/>
          </a:stretch>
        </p:blipFill>
        <p:spPr>
          <a:xfrm>
            <a:off x="123892" y="138510"/>
            <a:ext cx="1143000" cy="495300"/>
          </a:xfrm>
          <a:prstGeom prst="rect">
            <a:avLst/>
          </a:prstGeom>
        </p:spPr>
      </p:pic>
      <p:sp>
        <p:nvSpPr>
          <p:cNvPr id="2" name="Rectangle 1">
            <a:extLst>
              <a:ext uri="{FF2B5EF4-FFF2-40B4-BE49-F238E27FC236}">
                <a16:creationId xmlns:a16="http://schemas.microsoft.com/office/drawing/2014/main" xmlns="" id="{D87DD879-05AC-45E5-9720-9B6350348913}"/>
              </a:ext>
            </a:extLst>
          </p:cNvPr>
          <p:cNvSpPr/>
          <p:nvPr/>
        </p:nvSpPr>
        <p:spPr>
          <a:xfrm>
            <a:off x="2533784" y="138510"/>
            <a:ext cx="7767639" cy="707886"/>
          </a:xfrm>
          <a:prstGeom prst="rect">
            <a:avLst/>
          </a:prstGeom>
          <a:noFill/>
        </p:spPr>
        <p:txBody>
          <a:bodyPr wrap="none" lIns="91440" tIns="45720" rIns="91440" bIns="45720">
            <a:spAutoFit/>
          </a:bodyPr>
          <a:lstStyle/>
          <a:p>
            <a:pPr algn="ctr"/>
            <a:r>
              <a:rPr kumimoji="0" lang="en-US" sz="4000" b="1" i="0" u="none" strike="noStrike" kern="1200" cap="none" spc="0" normalizeH="0" baseline="0" noProof="0">
                <a:ln w="10160">
                  <a:solidFill>
                    <a:schemeClr val="accent5"/>
                  </a:solidFill>
                  <a:prstDash val="solid"/>
                </a:ln>
                <a:solidFill>
                  <a:srgbClr val="245D61"/>
                </a:solidFill>
                <a:effectLst>
                  <a:outerShdw blurRad="38100" dist="22860" dir="5400000" algn="tl" rotWithShape="0">
                    <a:srgbClr val="000000">
                      <a:alpha val="30000"/>
                    </a:srgbClr>
                  </a:outerShdw>
                </a:effectLst>
                <a:uLnTx/>
                <a:uFillTx/>
                <a:latin typeface="UTM Avo" panose="02040603050506020204" pitchFamily="18" charset="0"/>
                <a:cs typeface="Times New Roman" pitchFamily="18" charset="0"/>
              </a:rPr>
              <a:t>GIÚP HỌC SINH QUA ĐƯỜNG</a:t>
            </a:r>
            <a:endParaRPr lang="en-US" sz="4000" b="1" cap="none" spc="0">
              <a:ln w="10160">
                <a:solidFill>
                  <a:schemeClr val="accent5"/>
                </a:solidFill>
                <a:prstDash val="solid"/>
              </a:ln>
              <a:solidFill>
                <a:srgbClr val="245D61"/>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22211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0FC659F-59EC-4D6D-8AEB-23C5B7308456}"/>
              </a:ext>
            </a:extLst>
          </p:cNvPr>
          <p:cNvSpPr>
            <a:spLocks noGrp="1"/>
          </p:cNvSpPr>
          <p:nvPr>
            <p:ph type="ctrTitle" idx="4294967295"/>
          </p:nvPr>
        </p:nvSpPr>
        <p:spPr>
          <a:xfrm>
            <a:off x="1713297" y="3149634"/>
            <a:ext cx="9144000" cy="898525"/>
          </a:xfrm>
        </p:spPr>
        <p:txBody>
          <a:bodyPr>
            <a:normAutofit/>
          </a:bodyPr>
          <a:lstStyle/>
          <a:p>
            <a:r>
              <a:rPr lang="en-US" sz="4800" b="1" dirty="0">
                <a:solidFill>
                  <a:srgbClr val="FF8119"/>
                </a:solidFill>
              </a:rPr>
              <a:t>Hoc10 </a:t>
            </a:r>
            <a:r>
              <a:rPr lang="en-US" sz="4800" b="1" dirty="0" err="1">
                <a:solidFill>
                  <a:srgbClr val="FF8119"/>
                </a:solidFill>
              </a:rPr>
              <a:t>chúc</a:t>
            </a:r>
            <a:r>
              <a:rPr lang="en-US" sz="4800" b="1" dirty="0">
                <a:solidFill>
                  <a:srgbClr val="FF8119"/>
                </a:solidFill>
              </a:rPr>
              <a:t> </a:t>
            </a:r>
            <a:r>
              <a:rPr lang="en-US" sz="4800" b="1" dirty="0" err="1">
                <a:solidFill>
                  <a:srgbClr val="FF8119"/>
                </a:solidFill>
              </a:rPr>
              <a:t>các</a:t>
            </a:r>
            <a:r>
              <a:rPr lang="en-US" sz="4800" b="1" dirty="0">
                <a:solidFill>
                  <a:srgbClr val="FF8119"/>
                </a:solidFill>
              </a:rPr>
              <a:t> </a:t>
            </a:r>
            <a:r>
              <a:rPr lang="en-US" sz="4800" b="1" dirty="0" err="1">
                <a:solidFill>
                  <a:srgbClr val="FF8119"/>
                </a:solidFill>
              </a:rPr>
              <a:t>em</a:t>
            </a:r>
            <a:r>
              <a:rPr lang="en-US" sz="4800" b="1" dirty="0">
                <a:solidFill>
                  <a:srgbClr val="FF8119"/>
                </a:solidFill>
              </a:rPr>
              <a:t> </a:t>
            </a:r>
            <a:r>
              <a:rPr lang="en-US" sz="4800" b="1" dirty="0" err="1">
                <a:solidFill>
                  <a:srgbClr val="FF8119"/>
                </a:solidFill>
              </a:rPr>
              <a:t>học</a:t>
            </a:r>
            <a:r>
              <a:rPr lang="en-US" sz="4800" b="1" dirty="0">
                <a:solidFill>
                  <a:srgbClr val="FF8119"/>
                </a:solidFill>
              </a:rPr>
              <a:t> </a:t>
            </a:r>
            <a:r>
              <a:rPr lang="en-US" sz="4800" b="1" dirty="0" err="1">
                <a:solidFill>
                  <a:srgbClr val="FF8119"/>
                </a:solidFill>
              </a:rPr>
              <a:t>tốt</a:t>
            </a:r>
            <a:r>
              <a:rPr lang="en-US" sz="4800" b="1" dirty="0">
                <a:solidFill>
                  <a:srgbClr val="FF8119"/>
                </a:solidFill>
              </a:rPr>
              <a:t>!</a:t>
            </a:r>
          </a:p>
        </p:txBody>
      </p:sp>
    </p:spTree>
    <p:extLst>
      <p:ext uri="{BB962C8B-B14F-4D97-AF65-F5344CB8AC3E}">
        <p14:creationId xmlns:p14="http://schemas.microsoft.com/office/powerpoint/2010/main" val="4276289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4" y="3323223"/>
            <a:ext cx="12191999" cy="3539836"/>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97647">
                        <a14:foregroundMark x1="42059" y1="33108" x2="46176" y2="32432"/>
                        <a14:foregroundMark x1="42647" y1="45946" x2="50882" y2="45946"/>
                        <a14:foregroundMark x1="42353" y1="56081" x2="49118" y2="54730"/>
                        <a14:foregroundMark x1="41471" y1="67568" x2="47941" y2="67568"/>
                        <a14:foregroundMark x1="40294" y1="77703" x2="46765" y2="78378"/>
                        <a14:foregroundMark x1="39706" y1="91216" x2="48235" y2="92568"/>
                      </a14:backgroundRemoval>
                    </a14:imgEffect>
                  </a14:imgLayer>
                </a14:imgProps>
              </a:ext>
              <a:ext uri="{28A0092B-C50C-407E-A947-70E740481C1C}">
                <a14:useLocalDpi xmlns:a14="http://schemas.microsoft.com/office/drawing/2010/main" val="0"/>
              </a:ext>
            </a:extLst>
          </a:blip>
          <a:srcRect l="35936" t="16707" r="34974"/>
          <a:stretch/>
        </p:blipFill>
        <p:spPr>
          <a:xfrm>
            <a:off x="1244861" y="3247023"/>
            <a:ext cx="2309707" cy="3692236"/>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21304"/>
          <a:stretch/>
        </p:blipFill>
        <p:spPr>
          <a:xfrm>
            <a:off x="4" y="2"/>
            <a:ext cx="12191997" cy="3318164"/>
          </a:xfrm>
          <a:prstGeom prst="rect">
            <a:avLst/>
          </a:prstGeom>
        </p:spPr>
      </p:pic>
      <p:pic>
        <p:nvPicPr>
          <p:cNvPr id="8" name="Picture 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0559" l="0" r="35400">
                        <a14:foregroundMark x1="14700" y1="18634" x2="17300" y2="19379"/>
                        <a14:foregroundMark x1="25800" y1="18634" x2="28400" y2="20994"/>
                        <a14:foregroundMark x1="13400" y1="37764" x2="22700" y2="56522"/>
                        <a14:foregroundMark x1="21500" y1="36522" x2="25000" y2="51553"/>
                        <a14:foregroundMark x1="16800" y1="47702" x2="17100" y2="57143"/>
                        <a14:foregroundMark x1="20100" y1="28323" x2="22500" y2="36398"/>
                        <a14:foregroundMark x1="22500" y1="36398" x2="22500" y2="36398"/>
                        <a14:foregroundMark x1="2400" y1="19752" x2="5300" y2="33913"/>
                        <a14:foregroundMark x1="11000" y1="78137" x2="8400" y2="87702"/>
                        <a14:foregroundMark x1="7100" y1="87702" x2="10200" y2="88323"/>
                        <a14:foregroundMark x1="22000" y1="78634" x2="21400" y2="84224"/>
                        <a14:foregroundMark x1="21500" y1="86460" x2="28200" y2="87329"/>
                        <a14:foregroundMark x1="24800" y1="84596" x2="28400" y2="85714"/>
                        <a14:foregroundMark x1="10000" y1="40248" x2="17300" y2="42236"/>
                        <a14:foregroundMark x1="27200" y1="37640" x2="29600" y2="44224"/>
                        <a14:foregroundMark x1="25700" y1="57640" x2="27000" y2="60248"/>
                      </a14:backgroundRemoval>
                    </a14:imgEffect>
                  </a14:imgLayer>
                </a14:imgProps>
              </a:ext>
              <a:ext uri="{28A0092B-C50C-407E-A947-70E740481C1C}">
                <a14:useLocalDpi xmlns:a14="http://schemas.microsoft.com/office/drawing/2010/main" val="0"/>
              </a:ext>
            </a:extLst>
          </a:blip>
          <a:srcRect r="64799" b="9899"/>
          <a:stretch/>
        </p:blipFill>
        <p:spPr>
          <a:xfrm>
            <a:off x="712045" y="1485155"/>
            <a:ext cx="1065671" cy="1646852"/>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19366" b="80134" l="13750" r="38523">
                        <a14:foregroundMark x1="24545" y1="33723" x2="25909" y2="33222"/>
                        <a14:foregroundMark x1="31705" y1="33556" x2="31591" y2="38063"/>
                        <a14:foregroundMark x1="28182" y1="44407" x2="31250" y2="57763"/>
                        <a14:foregroundMark x1="24659" y1="46411" x2="27841" y2="52755"/>
                        <a14:foregroundMark x1="32727" y1="46411" x2="33977" y2="50751"/>
                        <a14:foregroundMark x1="26250" y1="45075" x2="28068" y2="47412"/>
                        <a14:foregroundMark x1="24773" y1="48080" x2="19091" y2="57596"/>
                        <a14:foregroundMark x1="24545" y1="50083" x2="26932" y2="56093"/>
                        <a14:foregroundMark x1="31591" y1="70451" x2="33523" y2="77129"/>
                        <a14:foregroundMark x1="31023" y1="71285" x2="31250" y2="74791"/>
                        <a14:foregroundMark x1="26250" y1="68781" x2="25909" y2="75626"/>
                        <a14:foregroundMark x1="24773" y1="76127" x2="23409" y2="76628"/>
                        <a14:foregroundMark x1="30795" y1="45743" x2="31591" y2="49750"/>
                      </a14:backgroundRemoval>
                    </a14:imgEffect>
                  </a14:imgLayer>
                </a14:imgProps>
              </a:ext>
              <a:ext uri="{28A0092B-C50C-407E-A947-70E740481C1C}">
                <a14:useLocalDpi xmlns:a14="http://schemas.microsoft.com/office/drawing/2010/main" val="0"/>
              </a:ext>
            </a:extLst>
          </a:blip>
          <a:srcRect l="15616" t="18418" r="61069" b="19832"/>
          <a:stretch/>
        </p:blipFill>
        <p:spPr>
          <a:xfrm>
            <a:off x="5274232" y="1496594"/>
            <a:ext cx="1219200" cy="1648505"/>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0" b="98746" l="52462" r="98154">
                        <a14:foregroundMark x1="63846" y1="23297" x2="68923" y2="27240"/>
                        <a14:foregroundMark x1="76615" y1="22401" x2="78154" y2="28853"/>
                        <a14:foregroundMark x1="76154" y1="43728" x2="78308" y2="79032"/>
                        <a14:foregroundMark x1="66154" y1="46774" x2="71538" y2="61649"/>
                        <a14:foregroundMark x1="69231" y1="44265" x2="73538" y2="49462"/>
                        <a14:foregroundMark x1="78462" y1="44444" x2="79077" y2="54122"/>
                        <a14:foregroundMark x1="72000" y1="43907" x2="69385" y2="55914"/>
                        <a14:foregroundMark x1="83538" y1="46595" x2="84615" y2="50717"/>
                        <a14:foregroundMark x1="84308" y1="60573" x2="82923" y2="63799"/>
                        <a14:foregroundMark x1="67231" y1="60573" x2="67385" y2="62724"/>
                        <a14:foregroundMark x1="65846" y1="47491" x2="64615" y2="51971"/>
                        <a14:foregroundMark x1="73077" y1="65771" x2="70154" y2="75806"/>
                        <a14:foregroundMark x1="73846" y1="48208" x2="73846" y2="57168"/>
                        <a14:foregroundMark x1="80769" y1="49104" x2="81077" y2="52867"/>
                        <a14:foregroundMark x1="71692" y1="82796" x2="71077" y2="92294"/>
                        <a14:foregroundMark x1="70923" y1="88889" x2="65385" y2="94086"/>
                        <a14:foregroundMark x1="83538" y1="80645" x2="83692" y2="90860"/>
                        <a14:foregroundMark x1="83231" y1="88172" x2="81077" y2="90502"/>
                        <a14:foregroundMark x1="85692" y1="89606" x2="83385" y2="91756"/>
                        <a14:foregroundMark x1="82615" y1="92832" x2="80154" y2="94265"/>
                        <a14:foregroundMark x1="80000" y1="94444" x2="79231" y2="93728"/>
                        <a14:foregroundMark x1="68615" y1="94265" x2="70769" y2="92832"/>
                        <a14:foregroundMark x1="73077" y1="91935" x2="72000" y2="91398"/>
                        <a14:foregroundMark x1="78000" y1="20072" x2="78154" y2="25627"/>
                      </a14:backgroundRemoval>
                    </a14:imgEffect>
                  </a14:imgLayer>
                </a14:imgProps>
              </a:ext>
              <a:ext uri="{28A0092B-C50C-407E-A947-70E740481C1C}">
                <a14:useLocalDpi xmlns:a14="http://schemas.microsoft.com/office/drawing/2010/main" val="0"/>
              </a:ext>
            </a:extLst>
          </a:blip>
          <a:srcRect l="52020" b="92"/>
          <a:stretch/>
        </p:blipFill>
        <p:spPr>
          <a:xfrm>
            <a:off x="2276509" y="1485180"/>
            <a:ext cx="1260217" cy="1689539"/>
          </a:xfrm>
          <a:prstGeom prst="rect">
            <a:avLst/>
          </a:prstGeom>
        </p:spPr>
      </p:pic>
      <p:pic>
        <p:nvPicPr>
          <p:cNvPr id="11" name="Picture 1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509" b="97312" l="308" r="50154">
                        <a14:foregroundMark x1="26308" y1="47491" x2="38462" y2="80287"/>
                        <a14:foregroundMark x1="35231" y1="48387" x2="24769" y2="63799"/>
                        <a14:foregroundMark x1="22462" y1="52509" x2="26923" y2="62545"/>
                        <a14:foregroundMark x1="22615" y1="48566" x2="15846" y2="58244"/>
                        <a14:foregroundMark x1="31077" y1="47849" x2="31385" y2="52509"/>
                        <a14:foregroundMark x1="35231" y1="27419" x2="35692" y2="33513"/>
                        <a14:foregroundMark x1="21538" y1="27599" x2="26923" y2="30466"/>
                        <a14:foregroundMark x1="38154" y1="48925" x2="40769" y2="54301"/>
                        <a14:foregroundMark x1="40769" y1="85125" x2="43846" y2="94086"/>
                        <a14:foregroundMark x1="29538" y1="84229" x2="29846" y2="92652"/>
                        <a14:foregroundMark x1="23077" y1="94265" x2="31077" y2="93190"/>
                        <a14:foregroundMark x1="23538" y1="92832" x2="27846" y2="89606"/>
                        <a14:foregroundMark x1="25538" y1="90502" x2="26615" y2="89068"/>
                        <a14:foregroundMark x1="41077" y1="91039" x2="42154" y2="96237"/>
                        <a14:foregroundMark x1="43538" y1="89785" x2="45692" y2="94086"/>
                      </a14:backgroundRemoval>
                    </a14:imgEffect>
                  </a14:imgLayer>
                </a14:imgProps>
              </a:ext>
              <a:ext uri="{28A0092B-C50C-407E-A947-70E740481C1C}">
                <a14:useLocalDpi xmlns:a14="http://schemas.microsoft.com/office/drawing/2010/main" val="0"/>
              </a:ext>
            </a:extLst>
          </a:blip>
          <a:srcRect r="50000" b="2222"/>
          <a:stretch/>
        </p:blipFill>
        <p:spPr>
          <a:xfrm>
            <a:off x="6705616" y="1295426"/>
            <a:ext cx="1469071" cy="1849673"/>
          </a:xfrm>
          <a:prstGeom prst="rect">
            <a:avLst/>
          </a:prstGeom>
        </p:spPr>
      </p:pic>
      <p:pic>
        <p:nvPicPr>
          <p:cNvPr id="13" name="Picture 12"/>
          <p:cNvPicPr>
            <a:picLocks noChangeAspect="1"/>
          </p:cNvPicPr>
          <p:nvPr/>
        </p:nvPicPr>
        <p:blipFill rotWithShape="1">
          <a:blip r:embed="rId15">
            <a:extLst>
              <a:ext uri="{BEBA8EAE-BF5A-486C-A8C5-ECC9F3942E4B}">
                <a14:imgProps xmlns:a14="http://schemas.microsoft.com/office/drawing/2010/main">
                  <a14:imgLayer r:embed="rId16">
                    <a14:imgEffect>
                      <a14:backgroundRemoval t="27817" b="63850" l="54700" r="69700">
                        <a14:foregroundMark x1="62700" y1="36033" x2="62400" y2="39202"/>
                        <a14:foregroundMark x1="58700" y1="35681" x2="60500" y2="38263"/>
                      </a14:backgroundRemoval>
                    </a14:imgEffect>
                  </a14:imgLayer>
                </a14:imgProps>
              </a:ext>
              <a:ext uri="{28A0092B-C50C-407E-A947-70E740481C1C}">
                <a14:useLocalDpi xmlns:a14="http://schemas.microsoft.com/office/drawing/2010/main" val="0"/>
              </a:ext>
            </a:extLst>
          </a:blip>
          <a:srcRect l="54652" t="27446" r="30287" b="40533"/>
          <a:stretch/>
        </p:blipFill>
        <p:spPr>
          <a:xfrm>
            <a:off x="3547051" y="1265779"/>
            <a:ext cx="1727199" cy="1908916"/>
          </a:xfrm>
          <a:prstGeom prst="rect">
            <a:avLst/>
          </a:prstGeom>
        </p:spPr>
      </p:pic>
      <p:pic>
        <p:nvPicPr>
          <p:cNvPr id="15" name="Picture 1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2761" t="16225" r="21001"/>
          <a:stretch/>
        </p:blipFill>
        <p:spPr>
          <a:xfrm>
            <a:off x="11921299" y="3553564"/>
            <a:ext cx="3657600" cy="2341672"/>
          </a:xfrm>
          <a:prstGeom prst="rect">
            <a:avLst/>
          </a:prstGeom>
        </p:spPr>
      </p:pic>
      <p:pic>
        <p:nvPicPr>
          <p:cNvPr id="16" name="Picture 15"/>
          <p:cNvPicPr>
            <a:picLocks noChangeAspect="1"/>
          </p:cNvPicPr>
          <p:nvPr/>
        </p:nvPicPr>
        <p:blipFill>
          <a:blip r:embed="rId19">
            <a:extLst>
              <a:ext uri="{BEBA8EAE-BF5A-486C-A8C5-ECC9F3942E4B}">
                <a14:imgProps xmlns:a14="http://schemas.microsoft.com/office/drawing/2010/main">
                  <a14:imgLayer r:embed="rId20">
                    <a14:imgEffect>
                      <a14:backgroundRemoval t="9662" b="94928" l="2573" r="97427">
                        <a14:foregroundMark x1="15437" y1="57488" x2="31904" y2="87923"/>
                        <a14:foregroundMark x1="70326" y1="67150" x2="77873" y2="89855"/>
                        <a14:foregroundMark x1="63979" y1="75604" x2="70840" y2="80676"/>
                        <a14:foregroundMark x1="20240" y1="71498" x2="21441" y2="79952"/>
                        <a14:foregroundMark x1="47170" y1="12802" x2="49743" y2="18599"/>
                        <a14:foregroundMark x1="11492" y1="57488" x2="12178" y2="60145"/>
                      </a14:backgroundRemoval>
                    </a14:imgEffect>
                  </a14:imgLayer>
                </a14:imgProps>
              </a:ext>
              <a:ext uri="{28A0092B-C50C-407E-A947-70E740481C1C}">
                <a14:useLocalDpi xmlns:a14="http://schemas.microsoft.com/office/drawing/2010/main" val="0"/>
              </a:ext>
            </a:extLst>
          </a:blip>
          <a:stretch>
            <a:fillRect/>
          </a:stretch>
        </p:blipFill>
        <p:spPr>
          <a:xfrm>
            <a:off x="11582417" y="4724402"/>
            <a:ext cx="4311649" cy="2296343"/>
          </a:xfrm>
          <a:prstGeom prst="rect">
            <a:avLst/>
          </a:prstGeom>
        </p:spPr>
      </p:pic>
      <p:pic>
        <p:nvPicPr>
          <p:cNvPr id="1026" name="Picture 2"/>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4" b="90000" l="9844" r="90000"/>
                    </a14:imgEffect>
                  </a14:imgLayer>
                </a14:imgProps>
              </a:ext>
              <a:ext uri="{28A0092B-C50C-407E-A947-70E740481C1C}">
                <a14:useLocalDpi xmlns:a14="http://schemas.microsoft.com/office/drawing/2010/main" val="0"/>
              </a:ext>
            </a:extLst>
          </a:blip>
          <a:srcRect l="21875" r="23447"/>
          <a:stretch/>
        </p:blipFill>
        <p:spPr bwMode="auto">
          <a:xfrm>
            <a:off x="-304797" y="3553566"/>
            <a:ext cx="1777697" cy="368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lowchart: Connector 18">
            <a:hlinkClick r:id="rId23" action="ppaction://hlinksldjump"/>
          </p:cNvPr>
          <p:cNvSpPr/>
          <p:nvPr/>
        </p:nvSpPr>
        <p:spPr>
          <a:xfrm>
            <a:off x="4043787"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21" name="Flowchart: Connector 20">
            <a:hlinkClick r:id="rId24" action="ppaction://hlinksldjump"/>
          </p:cNvPr>
          <p:cNvSpPr/>
          <p:nvPr/>
        </p:nvSpPr>
        <p:spPr>
          <a:xfrm>
            <a:off x="2641600"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22" name="Flowchart: Connector 21">
            <a:hlinkClick r:id="rId25" action="ppaction://hlinksldjump"/>
          </p:cNvPr>
          <p:cNvSpPr/>
          <p:nvPr/>
        </p:nvSpPr>
        <p:spPr>
          <a:xfrm>
            <a:off x="924523" y="3343835"/>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3" name="Flowchart: Connector 22">
            <a:hlinkClick r:id="rId26" action="ppaction://hlinksldjump"/>
          </p:cNvPr>
          <p:cNvSpPr/>
          <p:nvPr/>
        </p:nvSpPr>
        <p:spPr>
          <a:xfrm>
            <a:off x="5826457" y="3351969"/>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4" name="Flowchart: Connector 23">
            <a:hlinkClick r:id="rId27" action="ppaction://hlinksldjump"/>
          </p:cNvPr>
          <p:cNvSpPr/>
          <p:nvPr/>
        </p:nvSpPr>
        <p:spPr>
          <a:xfrm>
            <a:off x="7533960" y="3319696"/>
            <a:ext cx="406400" cy="3048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rPr>
              <a:t>5</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 name="Right Arrow 1">
            <a:hlinkClick r:id="rId28" action="ppaction://hlinksldjump"/>
          </p:cNvPr>
          <p:cNvSpPr/>
          <p:nvPr/>
        </p:nvSpPr>
        <p:spPr>
          <a:xfrm>
            <a:off x="10096503" y="6210303"/>
            <a:ext cx="1824799" cy="7289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2313" rtl="0" eaLnBrk="1" fontAlgn="auto" latinLnBrk="0" hangingPunct="1">
              <a:lnSpc>
                <a:spcPct val="100000"/>
              </a:lnSpc>
              <a:spcBef>
                <a:spcPts val="0"/>
              </a:spcBef>
              <a:spcAft>
                <a:spcPts val="0"/>
              </a:spcAft>
              <a:buClrTx/>
              <a:buSzTx/>
              <a:buFontTx/>
              <a:buNone/>
              <a:tabLst/>
              <a:defRPr/>
            </a:pPr>
            <a:r>
              <a:rPr lang="en-US" sz="2400">
                <a:solidFill>
                  <a:prstClr val="white"/>
                </a:solidFill>
                <a:latin typeface="UTM Avo" panose="02040603050506020204" pitchFamily="18" charset="0"/>
              </a:rPr>
              <a:t>Bài mới</a:t>
            </a:r>
            <a:endParaRPr kumimoji="0" lang="vi-VN" sz="2400" b="0" i="0" u="none" strike="noStrike" kern="1200" cap="none" spc="0" normalizeH="0" baseline="0" noProof="0">
              <a:ln>
                <a:noFill/>
              </a:ln>
              <a:solidFill>
                <a:prstClr val="white"/>
              </a:solidFill>
              <a:effectLst/>
              <a:uLnTx/>
              <a:uFillTx/>
              <a:latin typeface="Arial" panose="020B0604020202020204" pitchFamily="34" charset="0"/>
            </a:endParaRPr>
          </a:p>
        </p:txBody>
      </p:sp>
      <p:pic>
        <p:nvPicPr>
          <p:cNvPr id="20" name="Content Placeholder 12" descr="powerpoint-07">
            <a:extLst>
              <a:ext uri="{FF2B5EF4-FFF2-40B4-BE49-F238E27FC236}">
                <a16:creationId xmlns:a16="http://schemas.microsoft.com/office/drawing/2014/main" xmlns="" id="{01DD027C-08C1-4BA3-A513-306E0100D657}"/>
              </a:ext>
            </a:extLst>
          </p:cNvPr>
          <p:cNvPicPr>
            <a:picLocks noChangeAspect="1"/>
          </p:cNvPicPr>
          <p:nvPr/>
        </p:nvPicPr>
        <p:blipFill>
          <a:blip r:embed="rId29"/>
          <a:stretch>
            <a:fillRect/>
          </a:stretch>
        </p:blipFill>
        <p:spPr>
          <a:xfrm>
            <a:off x="77659" y="-2727"/>
            <a:ext cx="1142932" cy="495180"/>
          </a:xfrm>
          <a:prstGeom prst="rect">
            <a:avLst/>
          </a:prstGeom>
        </p:spPr>
      </p:pic>
    </p:spTree>
    <p:extLst>
      <p:ext uri="{BB962C8B-B14F-4D97-AF65-F5344CB8AC3E}">
        <p14:creationId xmlns:p14="http://schemas.microsoft.com/office/powerpoint/2010/main" val="218477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3"/>
                                        </p:tgtEl>
                                        <p:attrNameLst>
                                          <p:attrName>r</p:attrName>
                                        </p:attrNameLst>
                                      </p:cBhvr>
                                    </p:animRot>
                                    <p:animRot by="-240000">
                                      <p:cBhvr>
                                        <p:cTn id="19" dur="600" fill="hold">
                                          <p:stCondLst>
                                            <p:cond delay="600"/>
                                          </p:stCondLst>
                                        </p:cTn>
                                        <p:tgtEl>
                                          <p:spTgt spid="13"/>
                                        </p:tgtEl>
                                        <p:attrNameLst>
                                          <p:attrName>r</p:attrName>
                                        </p:attrNameLst>
                                      </p:cBhvr>
                                    </p:animRot>
                                    <p:animRot by="240000">
                                      <p:cBhvr>
                                        <p:cTn id="20" dur="600" fill="hold">
                                          <p:stCondLst>
                                            <p:cond delay="1200"/>
                                          </p:stCondLst>
                                        </p:cTn>
                                        <p:tgtEl>
                                          <p:spTgt spid="13"/>
                                        </p:tgtEl>
                                        <p:attrNameLst>
                                          <p:attrName>r</p:attrName>
                                        </p:attrNameLst>
                                      </p:cBhvr>
                                    </p:animRot>
                                    <p:animRot by="-240000">
                                      <p:cBhvr>
                                        <p:cTn id="21" dur="600" fill="hold">
                                          <p:stCondLst>
                                            <p:cond delay="1800"/>
                                          </p:stCondLst>
                                        </p:cTn>
                                        <p:tgtEl>
                                          <p:spTgt spid="13"/>
                                        </p:tgtEl>
                                        <p:attrNameLst>
                                          <p:attrName>r</p:attrName>
                                        </p:attrNameLst>
                                      </p:cBhvr>
                                    </p:animRot>
                                    <p:animRot by="120000">
                                      <p:cBhvr>
                                        <p:cTn id="22" dur="600" fill="hold">
                                          <p:stCondLst>
                                            <p:cond delay="24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35" presetClass="path" presetSubtype="0" fill="hold" nodeType="withEffect">
                                  <p:stCondLst>
                                    <p:cond delay="0"/>
                                  </p:stCondLst>
                                  <p:childTnLst>
                                    <p:animMotion origin="layout" path="M 3.88889E-6 2.09066E-6 L -0.59341 0.0104 " pathEditMode="relative" rAng="0" ptsTypes="AA">
                                      <p:cBhvr>
                                        <p:cTn id="36" dur="2000" fill="hold"/>
                                        <p:tgtEl>
                                          <p:spTgt spid="16"/>
                                        </p:tgtEl>
                                        <p:attrNameLst>
                                          <p:attrName>ppt_x</p:attrName>
                                          <p:attrName>ppt_y</p:attrName>
                                        </p:attrNameLst>
                                      </p:cBhvr>
                                      <p:rCtr x="-29670" y="509"/>
                                    </p:animMotion>
                                  </p:childTnLst>
                                </p:cTn>
                              </p:par>
                              <p:par>
                                <p:cTn id="37" presetID="35" presetClass="path" presetSubtype="0" fill="hold" nodeType="withEffect">
                                  <p:stCondLst>
                                    <p:cond delay="0"/>
                                  </p:stCondLst>
                                  <p:childTnLst>
                                    <p:animMotion origin="layout" path="M 2.22222E-6 -1.61887E-6 L -0.67778 -1.61887E-6 " pathEditMode="relative" rAng="0" ptsTypes="AA">
                                      <p:cBhvr>
                                        <p:cTn id="38" dur="3000" fill="hold"/>
                                        <p:tgtEl>
                                          <p:spTgt spid="15"/>
                                        </p:tgtEl>
                                        <p:attrNameLst>
                                          <p:attrName>ppt_x</p:attrName>
                                          <p:attrName>ppt_y</p:attrName>
                                        </p:attrNameLst>
                                      </p:cBhvr>
                                      <p:rCtr x="-33889" y="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94444E-6 1.66089E-6 L -0.00504 1.17995 " pathEditMode="relative" rAng="0" ptsTypes="AA">
                                      <p:cBhvr>
                                        <p:cTn id="42" dur="5250" fill="hold"/>
                                        <p:tgtEl>
                                          <p:spTgt spid="10"/>
                                        </p:tgtEl>
                                        <p:attrNameLst>
                                          <p:attrName>ppt_x</p:attrName>
                                          <p:attrName>ppt_y</p:attrName>
                                        </p:attrNameLst>
                                      </p:cBhvr>
                                      <p:rCtr x="-260" y="589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50" presetClass="path" presetSubtype="0" fill="hold" nodeType="clickEffect">
                                  <p:stCondLst>
                                    <p:cond delay="0"/>
                                  </p:stCondLst>
                                  <p:childTnLst>
                                    <p:animMotion origin="layout" path="M -3.33333E-6 -4.33587E-6 L 0.05313 -4.33587E-6 C 0.07674 -4.33587E-6 0.10625 0.34535 0.10625 0.62486 L 0.10625 1.24972 " pathEditMode="relative" rAng="0" ptsTypes="FfFF">
                                      <p:cBhvr>
                                        <p:cTn id="47" dur="5250" fill="hold"/>
                                        <p:tgtEl>
                                          <p:spTgt spid="8"/>
                                        </p:tgtEl>
                                        <p:attrNameLst>
                                          <p:attrName>ppt_x</p:attrName>
                                          <p:attrName>ppt_y</p:attrName>
                                        </p:attrNameLst>
                                      </p:cBhvr>
                                      <p:rCtr x="5313" y="62486"/>
                                    </p:animMotion>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50" presetClass="path" presetSubtype="0" accel="50000" decel="50000" fill="hold" nodeType="clickEffect">
                                  <p:stCondLst>
                                    <p:cond delay="0"/>
                                  </p:stCondLst>
                                  <p:childTnLst>
                                    <p:animMotion origin="layout" path="M -0.025 0.00971 L -0.10591 0.00971 C -0.14237 0.00971 -0.18681 0.36201 -0.18681 0.64746 L -0.18681 1.28498 " pathEditMode="relative" rAng="0" ptsTypes="FfFF">
                                      <p:cBhvr>
                                        <p:cTn id="52" dur="5250" fill="hold"/>
                                        <p:tgtEl>
                                          <p:spTgt spid="13"/>
                                        </p:tgtEl>
                                        <p:attrNameLst>
                                          <p:attrName>ppt_x</p:attrName>
                                          <p:attrName>ppt_y</p:attrName>
                                        </p:attrNameLst>
                                      </p:cBhvr>
                                      <p:rCtr x="-8090" y="63752"/>
                                    </p:animMotion>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50" presetClass="path" presetSubtype="0" fill="hold" nodeType="clickEffect">
                                  <p:stCondLst>
                                    <p:cond delay="0"/>
                                  </p:stCondLst>
                                  <p:childTnLst>
                                    <p:animMotion origin="layout" path="M -0.025 0.00602 L -0.17049 0.00602 C -0.23576 0.00602 -0.31597 0.3567 -0.31597 0.64145 L -0.31597 1.27666 " pathEditMode="relative" rAng="0" ptsTypes="FfFF">
                                      <p:cBhvr>
                                        <p:cTn id="57" dur="4750" fill="hold"/>
                                        <p:tgtEl>
                                          <p:spTgt spid="9"/>
                                        </p:tgtEl>
                                        <p:attrNameLst>
                                          <p:attrName>ppt_x</p:attrName>
                                          <p:attrName>ppt_y</p:attrName>
                                        </p:attrNameLst>
                                      </p:cBhvr>
                                      <p:rCtr x="-14549" y="63521"/>
                                    </p:animMotion>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50" presetClass="path" presetSubtype="0" fill="hold" nodeType="clickEffect">
                                  <p:stCondLst>
                                    <p:cond delay="0"/>
                                  </p:stCondLst>
                                  <p:childTnLst>
                                    <p:animMotion origin="layout" path="M -0.04166 -0.00139 L -0.24271 -0.00139 C -0.33281 -0.00139 -0.44357 0.28267 -0.44357 0.51353 L -0.44357 1.02984 " pathEditMode="relative" rAng="0" ptsTypes="FfFF">
                                      <p:cBhvr>
                                        <p:cTn id="62" dur="5250" fill="hold"/>
                                        <p:tgtEl>
                                          <p:spTgt spid="11"/>
                                        </p:tgtEl>
                                        <p:attrNameLst>
                                          <p:attrName>ppt_x</p:attrName>
                                          <p:attrName>ppt_y</p:attrName>
                                        </p:attrNameLst>
                                      </p:cBhvr>
                                      <p:rCtr x="-20104" y="51561"/>
                                    </p:animMotion>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888937"/>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2" name="Rectangle 1"/>
          <p:cNvSpPr/>
          <p:nvPr/>
        </p:nvSpPr>
        <p:spPr>
          <a:xfrm>
            <a:off x="2642915" y="1256878"/>
            <a:ext cx="7851731" cy="3103474"/>
          </a:xfrm>
          <a:prstGeom prst="rect">
            <a:avLst/>
          </a:prstGeom>
        </p:spPr>
        <p:txBody>
          <a:bodyPr wrap="square" lIns="91436" tIns="45718" rIns="91436" bIns="45718">
            <a:spAutoFit/>
          </a:bodyPr>
          <a:lstStyle/>
          <a:p>
            <a:pPr algn="ctr">
              <a:lnSpc>
                <a:spcPct val="115000"/>
              </a:lnSpc>
              <a:spcAft>
                <a:spcPts val="1000"/>
              </a:spcAft>
            </a:pP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Ruột</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dài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từ</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mũi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đến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chân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p>
          <a:p>
            <a:pPr algn="ctr">
              <a:lnSpc>
                <a:spcPct val="115000"/>
              </a:lnSpc>
              <a:spcAft>
                <a:spcPts val="1000"/>
              </a:spcAft>
            </a:pP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Mũi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mòn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ruột</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cũng</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dần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dần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mòn</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theo.</a:t>
            </a:r>
            <a:endPar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Là</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400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gì</a:t>
            </a:r>
            <a:r>
              <a:rPr lang="en-US" sz="400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a:t>
            </a:r>
          </a:p>
        </p:txBody>
      </p:sp>
      <p:pic>
        <p:nvPicPr>
          <p:cNvPr id="7" name="Picture 6" descr="A picture containing writing implement, stationary, pencil, pen&#10;&#10;Description automatically generated">
            <a:extLst>
              <a:ext uri="{FF2B5EF4-FFF2-40B4-BE49-F238E27FC236}">
                <a16:creationId xmlns:a16="http://schemas.microsoft.com/office/drawing/2014/main" xmlns="" id="{C78F0C8F-7E52-447C-B129-824E254AC534}"/>
              </a:ext>
            </a:extLst>
          </p:cNvPr>
          <p:cNvPicPr>
            <a:picLocks noChangeAspect="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595256">
            <a:off x="4146929" y="924892"/>
            <a:ext cx="4064656" cy="4116108"/>
          </a:xfrm>
          <a:prstGeom prst="rect">
            <a:avLst/>
          </a:prstGeom>
        </p:spPr>
      </p:pic>
    </p:spTree>
    <p:extLst>
      <p:ext uri="{BB962C8B-B14F-4D97-AF65-F5344CB8AC3E}">
        <p14:creationId xmlns:p14="http://schemas.microsoft.com/office/powerpoint/2010/main" val="24587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2" name="Rectangle 1"/>
          <p:cNvSpPr/>
          <p:nvPr/>
        </p:nvSpPr>
        <p:spPr>
          <a:xfrm>
            <a:off x="4520988" y="1718334"/>
            <a:ext cx="6858000" cy="3721592"/>
          </a:xfrm>
          <a:prstGeom prst="rect">
            <a:avLst/>
          </a:prstGeom>
        </p:spPr>
        <p:txBody>
          <a:bodyPr wrap="square" lIns="91436" tIns="45718" rIns="91436" bIns="45718">
            <a:spAutoFit/>
          </a:bodyPr>
          <a:lstStyle/>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Nhỏ như cái kẹo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Dẻo như bánh giầy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Ở đâu mực dây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Có em là sạch.</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(Là cái gì?)</a:t>
            </a:r>
          </a:p>
        </p:txBody>
      </p:sp>
      <p:pic>
        <p:nvPicPr>
          <p:cNvPr id="8" name="Picture 7" descr="A picture containing text&#10;&#10;Description automatically generated">
            <a:extLst>
              <a:ext uri="{FF2B5EF4-FFF2-40B4-BE49-F238E27FC236}">
                <a16:creationId xmlns:a16="http://schemas.microsoft.com/office/drawing/2014/main" xmlns="" id="{91F62101-CB05-426D-AF89-133EE65E27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7599" y="1047750"/>
            <a:ext cx="5770179" cy="4762500"/>
          </a:xfrm>
          <a:prstGeom prst="rect">
            <a:avLst/>
          </a:prstGeom>
        </p:spPr>
      </p:pic>
    </p:spTree>
    <p:extLst>
      <p:ext uri="{BB962C8B-B14F-4D97-AF65-F5344CB8AC3E}">
        <p14:creationId xmlns:p14="http://schemas.microsoft.com/office/powerpoint/2010/main" val="110614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3" name="Rectangle 2"/>
          <p:cNvSpPr/>
          <p:nvPr/>
        </p:nvSpPr>
        <p:spPr>
          <a:xfrm>
            <a:off x="4135821" y="1797162"/>
            <a:ext cx="6096000" cy="3750446"/>
          </a:xfrm>
          <a:prstGeom prst="rect">
            <a:avLst/>
          </a:prstGeom>
        </p:spPr>
        <p:txBody>
          <a:bodyPr lIns="91436" tIns="45718" rIns="91436" bIns="45718">
            <a:spAutoFit/>
          </a:bodyPr>
          <a:lstStyle/>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Mình tròn thân trắng</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Dáng hình thon thon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Thân phận cỏn con </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Mòn dần theo chữ.</a:t>
            </a:r>
          </a:p>
          <a:p>
            <a:pPr>
              <a:lnSpc>
                <a:spcPct val="115000"/>
              </a:lnSpc>
              <a:spcAft>
                <a:spcPts val="1000"/>
              </a:spcAft>
            </a:pPr>
            <a:r>
              <a:rPr lang="en-US" sz="360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(Là viên gì?)</a:t>
            </a:r>
          </a:p>
        </p:txBody>
      </p:sp>
      <p:pic>
        <p:nvPicPr>
          <p:cNvPr id="4" name="Picture 3" descr="A group of colored pencils&#10;&#10;Description automatically generated with low confidence">
            <a:extLst>
              <a:ext uri="{FF2B5EF4-FFF2-40B4-BE49-F238E27FC236}">
                <a16:creationId xmlns:a16="http://schemas.microsoft.com/office/drawing/2014/main" xmlns="" id="{E09FB360-68A0-44F0-B742-AB095433B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4750" y="2062162"/>
            <a:ext cx="4762500" cy="2733675"/>
          </a:xfrm>
          <a:prstGeom prst="rect">
            <a:avLst/>
          </a:prstGeom>
        </p:spPr>
      </p:pic>
    </p:spTree>
    <p:extLst>
      <p:ext uri="{BB962C8B-B14F-4D97-AF65-F5344CB8AC3E}">
        <p14:creationId xmlns:p14="http://schemas.microsoft.com/office/powerpoint/2010/main" val="369534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TextBox 1"/>
          <p:cNvSpPr txBox="1">
            <a:spLocks noChangeArrowheads="1"/>
          </p:cNvSpPr>
          <p:nvPr/>
        </p:nvSpPr>
        <p:spPr bwMode="auto">
          <a:xfrm>
            <a:off x="2748455" y="2109912"/>
            <a:ext cx="7769772" cy="364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algn="ctr">
              <a:lnSpc>
                <a:spcPct val="115000"/>
              </a:lnSpc>
              <a:spcAft>
                <a:spcPts val="1000"/>
              </a:spcAft>
            </a:pP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Có</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tôi</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đường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kẻ</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thẳng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băng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p>
          <a:p>
            <a:pPr algn="ctr">
              <a:lnSpc>
                <a:spcPct val="115000"/>
              </a:lnSpc>
              <a:spcAft>
                <a:spcPts val="1000"/>
              </a:spcAft>
            </a:pP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Làm</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bài</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tập</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vẽ</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ngang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bằng</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sổ</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ngay</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a:t>
            </a:r>
          </a:p>
          <a:p>
            <a:pPr>
              <a:lnSpc>
                <a:spcPct val="115000"/>
              </a:lnSpc>
              <a:spcAft>
                <a:spcPts val="1000"/>
              </a:spcAft>
            </a:pP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Là</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cái</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r>
              <a:rPr lang="en-US" sz="3600" b="0" dirty="0" err="1">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gì</a:t>
            </a:r>
            <a:r>
              <a:rPr lang="en-US" sz="3600" b="0" dirty="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 </a:t>
            </a:r>
          </a:p>
          <a:p>
            <a:pPr marL="0" marR="0" lvl="0" indent="0" algn="l" defTabSz="912313"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VNI-Avo" pitchFamily="2" charset="0"/>
              <a:ea typeface="SimSun" pitchFamily="2" charset="-122"/>
              <a:cs typeface="+mn-cs"/>
            </a:endParaRPr>
          </a:p>
        </p:txBody>
      </p:sp>
      <p:pic>
        <p:nvPicPr>
          <p:cNvPr id="8" name="Picture 7" descr="A close-up of a ruler&#10;&#10;Description automatically generated with medium confidence">
            <a:extLst>
              <a:ext uri="{FF2B5EF4-FFF2-40B4-BE49-F238E27FC236}">
                <a16:creationId xmlns:a16="http://schemas.microsoft.com/office/drawing/2014/main" xmlns="" id="{DA296D8D-5FAA-42B5-8675-20AE8CF91C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995" y="2275831"/>
            <a:ext cx="5610225" cy="2781300"/>
          </a:xfrm>
          <a:prstGeom prst="rect">
            <a:avLst/>
          </a:prstGeom>
        </p:spPr>
      </p:pic>
    </p:spTree>
    <p:extLst>
      <p:ext uri="{BB962C8B-B14F-4D97-AF65-F5344CB8AC3E}">
        <p14:creationId xmlns:p14="http://schemas.microsoft.com/office/powerpoint/2010/main" val="256360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55" b="91250" l="600" r="99400"/>
                    </a14:imgEffect>
                  </a14:imgLayer>
                </a14:imgProps>
              </a:ext>
              <a:ext uri="{28A0092B-C50C-407E-A947-70E740481C1C}">
                <a14:useLocalDpi xmlns:a14="http://schemas.microsoft.com/office/drawing/2010/main" val="0"/>
              </a:ext>
            </a:extLst>
          </a:blip>
          <a:srcRect b="15975"/>
          <a:stretch/>
        </p:blipFill>
        <p:spPr>
          <a:xfrm>
            <a:off x="2" y="-57128"/>
            <a:ext cx="12817969" cy="5848351"/>
          </a:xfrm>
          <a:prstGeom prst="rect">
            <a:avLst/>
          </a:prstGeom>
        </p:spPr>
      </p:pic>
      <p:sp>
        <p:nvSpPr>
          <p:cNvPr id="24" name="Right Arrow 23">
            <a:hlinkClick r:id="rId5" action="ppaction://hlinksldjump"/>
          </p:cNvPr>
          <p:cNvSpPr/>
          <p:nvPr/>
        </p:nvSpPr>
        <p:spPr>
          <a:xfrm>
            <a:off x="10683421" y="5791226"/>
            <a:ext cx="1391135"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Trở</a:t>
            </a:r>
            <a:r>
              <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rPr>
              <a:t> </a:t>
            </a:r>
            <a:r>
              <a:rPr kumimoji="0" lang="en-US" sz="1900" b="1" i="0" u="none" strike="noStrike" kern="1200" cap="none" spc="0" normalizeH="0" baseline="0" noProof="0" dirty="0" err="1">
                <a:ln>
                  <a:noFill/>
                </a:ln>
                <a:solidFill>
                  <a:prstClr val="white"/>
                </a:solidFill>
                <a:effectLst/>
                <a:uLnTx/>
                <a:uFillTx/>
                <a:latin typeface="UTM Avo" panose="02040603050506020204" pitchFamily="18" charset="0"/>
                <a:cs typeface="Times New Roman" pitchFamily="18" charset="0"/>
              </a:rPr>
              <a:t>về</a:t>
            </a:r>
            <a:endParaRPr kumimoji="0" lang="en-US" sz="1900" b="1" i="0" u="none" strike="noStrike" kern="1200" cap="none" spc="0" normalizeH="0" baseline="0" noProof="0" dirty="0">
              <a:ln>
                <a:noFill/>
              </a:ln>
              <a:solidFill>
                <a:prstClr val="white"/>
              </a:solidFill>
              <a:effectLst/>
              <a:uLnTx/>
              <a:uFillTx/>
              <a:latin typeface="UTM Avo" panose="02040603050506020204" pitchFamily="18" charset="0"/>
              <a:cs typeface="Times New Roman" pitchFamily="18" charset="0"/>
            </a:endParaRPr>
          </a:p>
        </p:txBody>
      </p:sp>
      <p:sp>
        <p:nvSpPr>
          <p:cNvPr id="5" name="TextBox 1"/>
          <p:cNvSpPr txBox="1">
            <a:spLocks noChangeArrowheads="1"/>
          </p:cNvSpPr>
          <p:nvPr/>
        </p:nvSpPr>
        <p:spPr bwMode="auto">
          <a:xfrm>
            <a:off x="3067051" y="1778836"/>
            <a:ext cx="7467600" cy="370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6" tIns="45674" rIns="91246" bIns="45674">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Tên cũng gọi là cây </a:t>
            </a:r>
          </a:p>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Không mọc lên từ đất </a:t>
            </a:r>
          </a:p>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Chữ xếp hàng thẳng tắp </a:t>
            </a:r>
          </a:p>
          <a:p>
            <a:pPr>
              <a:lnSpc>
                <a:spcPct val="115000"/>
              </a:lnSpc>
              <a:spcAft>
                <a:spcPts val="1000"/>
              </a:spcAft>
            </a:pPr>
            <a:r>
              <a:rPr lang="en-US" sz="3600" b="0">
                <a:solidFill>
                  <a:schemeClr val="bg1"/>
                </a:solidFill>
                <a:effectLst/>
                <a:latin typeface="UTM Avo" panose="02040603050506020204" pitchFamily="18" charset="0"/>
                <a:ea typeface="Calibri" panose="020F0502020204030204" pitchFamily="34" charset="0"/>
                <a:cs typeface="Times New Roman" panose="02020603050405020304" pitchFamily="18" charset="0"/>
              </a:rPr>
              <a:t>Khi có bàn tay tôi.</a:t>
            </a:r>
          </a:p>
          <a:p>
            <a:r>
              <a:rPr lang="en-US" sz="3600" b="0">
                <a:solidFill>
                  <a:schemeClr val="bg1"/>
                </a:solidFill>
                <a:effectLst/>
                <a:latin typeface="UTM Avo" panose="02040603050506020204" pitchFamily="18" charset="0"/>
                <a:ea typeface="Calibri" panose="020F0502020204030204" pitchFamily="34" charset="0"/>
              </a:rPr>
              <a:t>                     (Là cây gì?)</a:t>
            </a:r>
            <a:endParaRPr kumimoji="0" lang="en-US" sz="3600" b="0" i="0" u="none" strike="noStrike" kern="1200" cap="none" spc="0" normalizeH="0" baseline="0" noProof="0">
              <a:ln>
                <a:noFill/>
              </a:ln>
              <a:solidFill>
                <a:schemeClr val="bg1"/>
              </a:solidFill>
              <a:effectLst/>
              <a:uLnTx/>
              <a:uFillTx/>
              <a:latin typeface="UTM Avo" panose="02040603050506020204" pitchFamily="18" charset="0"/>
            </a:endParaRPr>
          </a:p>
        </p:txBody>
      </p:sp>
      <p:pic>
        <p:nvPicPr>
          <p:cNvPr id="3" name="Picture 2" descr="A close-up of a screwdriver&#10;&#10;Description automatically generated with medium confidence">
            <a:extLst>
              <a:ext uri="{FF2B5EF4-FFF2-40B4-BE49-F238E27FC236}">
                <a16:creationId xmlns:a16="http://schemas.microsoft.com/office/drawing/2014/main" xmlns="" id="{E5BDE88B-0CA9-40FE-BF29-A654DD99D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44601">
            <a:off x="3633787" y="1720469"/>
            <a:ext cx="4291013" cy="4008819"/>
          </a:xfrm>
          <a:prstGeom prst="rect">
            <a:avLst/>
          </a:prstGeom>
        </p:spPr>
      </p:pic>
    </p:spTree>
    <p:extLst>
      <p:ext uri="{BB962C8B-B14F-4D97-AF65-F5344CB8AC3E}">
        <p14:creationId xmlns:p14="http://schemas.microsoft.com/office/powerpoint/2010/main" val="20083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963</TotalTime>
  <Words>668</Words>
  <Application>Microsoft Office PowerPoint</Application>
  <PresentationFormat>Custom</PresentationFormat>
  <Paragraphs>114</Paragraphs>
  <Slides>30</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Times New Roman</vt:lpstr>
      <vt:lpstr>SimSun</vt:lpstr>
      <vt:lpstr>等线</vt:lpstr>
      <vt:lpstr>VNI-Avo</vt:lpstr>
      <vt:lpstr>UTM Avo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Hoc10 chúc các em học tốt!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M0</cp:lastModifiedBy>
  <cp:revision>75</cp:revision>
  <dcterms:created xsi:type="dcterms:W3CDTF">2021-11-01T08:16:43Z</dcterms:created>
  <dcterms:modified xsi:type="dcterms:W3CDTF">2022-05-05T06:17:40Z</dcterms:modified>
</cp:coreProperties>
</file>