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38355-9701-4C0D-9C54-7A9BD53660EE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CF639-CF2F-4121-83F4-164CAE994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23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6853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88713D-F5F7-45B2-84CB-9070548B9DF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17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378A55-85D3-4150-8846-192805ACCA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89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5196-E0F9-4CC1-B025-5441A288479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A5FD-5343-4901-9F1F-DF4E4CD5D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5196-E0F9-4CC1-B025-5441A288479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A5FD-5343-4901-9F1F-DF4E4CD5D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93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5196-E0F9-4CC1-B025-5441A288479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A5FD-5343-4901-9F1F-DF4E4CD5D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0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1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80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5196-E0F9-4CC1-B025-5441A288479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A5FD-5343-4901-9F1F-DF4E4CD5D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2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5196-E0F9-4CC1-B025-5441A288479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A5FD-5343-4901-9F1F-DF4E4CD5D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1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5196-E0F9-4CC1-B025-5441A288479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A5FD-5343-4901-9F1F-DF4E4CD5D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3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5196-E0F9-4CC1-B025-5441A288479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A5FD-5343-4901-9F1F-DF4E4CD5D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8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5196-E0F9-4CC1-B025-5441A288479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A5FD-5343-4901-9F1F-DF4E4CD5D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30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5196-E0F9-4CC1-B025-5441A288479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A5FD-5343-4901-9F1F-DF4E4CD5D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3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5196-E0F9-4CC1-B025-5441A288479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A5FD-5343-4901-9F1F-DF4E4CD5D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3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B5196-E0F9-4CC1-B025-5441A288479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FA5FD-5343-4901-9F1F-DF4E4CD5D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6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B5196-E0F9-4CC1-B025-5441A288479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FA5FD-5343-4901-9F1F-DF4E4CD5D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3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slide" Target="slide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3.gif"/><Relationship Id="rId4" Type="http://schemas.openxmlformats.org/officeDocument/2006/relationships/slide" Target="slide14.xml"/><Relationship Id="rId9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3.gif"/><Relationship Id="rId3" Type="http://schemas.openxmlformats.org/officeDocument/2006/relationships/slide" Target="slide9.xml"/><Relationship Id="rId7" Type="http://schemas.openxmlformats.org/officeDocument/2006/relationships/slide" Target="slide11.xml"/><Relationship Id="rId12" Type="http://schemas.openxmlformats.org/officeDocument/2006/relationships/slide" Target="slide1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11" Type="http://schemas.openxmlformats.org/officeDocument/2006/relationships/slide" Target="slide13.xml"/><Relationship Id="rId5" Type="http://schemas.openxmlformats.org/officeDocument/2006/relationships/slide" Target="slide10.xml"/><Relationship Id="rId10" Type="http://schemas.openxmlformats.org/officeDocument/2006/relationships/image" Target="../media/image22.gif"/><Relationship Id="rId4" Type="http://schemas.openxmlformats.org/officeDocument/2006/relationships/image" Target="../media/image19.gif"/><Relationship Id="rId9" Type="http://schemas.openxmlformats.org/officeDocument/2006/relationships/slide" Target="slide8.xml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6.png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2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29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85567" y="1648606"/>
            <a:ext cx="10420994" cy="2392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Tự đọc sách báo – Đọc truyện</a:t>
            </a:r>
            <a:endParaRPr lang="en-US" sz="52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7795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45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3" y="50927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767D53-384B-4D64-85DE-B8E289D20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pic>
        <p:nvPicPr>
          <p:cNvPr id="7" name="Picture 8" descr="Truyện cổ tích nổi tiếng thế giới: Nàng bạch tuyết và bảy chú lùn">
            <a:extLst>
              <a:ext uri="{FF2B5EF4-FFF2-40B4-BE49-F238E27FC236}">
                <a16:creationId xmlns:a16="http://schemas.microsoft.com/office/drawing/2014/main" id="{99A04242-A46B-458E-8242-9A975F15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6" y="685957"/>
            <a:ext cx="4010024" cy="401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Sách nói Dế mèn phiêu lưu ký - Ký ức tuổi thơ không thể thay thế">
            <a:extLst>
              <a:ext uri="{FF2B5EF4-FFF2-40B4-BE49-F238E27FC236}">
                <a16:creationId xmlns:a16="http://schemas.microsoft.com/office/drawing/2014/main" id="{A2F37890-266E-423B-AE04-950DE3F91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r="13826"/>
          <a:stretch/>
        </p:blipFill>
        <p:spPr bwMode="auto">
          <a:xfrm>
            <a:off x="6687601" y="685957"/>
            <a:ext cx="3922896" cy="55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F31C8C54-F48A-48E2-89D1-9ED896D1D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5704114"/>
            <a:ext cx="1064843" cy="110014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149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483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425451" y="5586903"/>
            <a:ext cx="170656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F100D-EBA5-4210-B48B-36950EF8A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pic>
        <p:nvPicPr>
          <p:cNvPr id="6" name="Picture 10" descr="Truyện ngụ ngôn Việt Nam chọn lọc- Truyen ngu ngon Viet Nam">
            <a:extLst>
              <a:ext uri="{FF2B5EF4-FFF2-40B4-BE49-F238E27FC236}">
                <a16:creationId xmlns:a16="http://schemas.microsoft.com/office/drawing/2014/main" id="{1F968D00-504D-4A42-BCFE-901BA2EFB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r="7762"/>
          <a:stretch/>
        </p:blipFill>
        <p:spPr bwMode="auto">
          <a:xfrm>
            <a:off x="6900960" y="685957"/>
            <a:ext cx="3344700" cy="520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970F7-C220-4945-AC8D-6A3A721933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47" r="6577"/>
          <a:stretch/>
        </p:blipFill>
        <p:spPr>
          <a:xfrm>
            <a:off x="2348363" y="685957"/>
            <a:ext cx="3747637" cy="4284213"/>
          </a:xfrm>
          <a:prstGeom prst="rect">
            <a:avLst/>
          </a:prstGeom>
        </p:spPr>
      </p:pic>
      <p:sp>
        <p:nvSpPr>
          <p:cNvPr id="7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9E538DF-D44A-4B0D-A43E-B0EEAA7EA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5704114"/>
            <a:ext cx="1064843" cy="110014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604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https://scontent.fhan5-2.fna.fbcdn.net/v/t1.15752-9/49667118_554578611676518_5921984114126225408_n.png?_nc_cat=110&amp;_nc_ht=scontent.fhan5-2.fna&amp;oh=77b5c17bdfb9db1d7bad21c63b5b20f5&amp;oe=5CBF06B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8611" r="7375" b="14931"/>
          <a:stretch>
            <a:fillRect/>
          </a:stretch>
        </p:blipFill>
        <p:spPr bwMode="auto">
          <a:xfrm>
            <a:off x="4319338" y="1854925"/>
            <a:ext cx="3553324" cy="314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4A4425-253B-4642-A271-667261DC3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9436"/>
      </p:ext>
    </p:extLst>
  </p:cSld>
  <p:clrMapOvr>
    <a:masterClrMapping/>
  </p:clrMapOvr>
  <p:transition>
    <p:sndAc>
      <p:stSnd>
        <p:snd r:embed="rId2" name="zapsplat_magic_wand_spell_appear_twinkle_003_1254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https://scontent.fhan5-5.fna.fbcdn.net/v/t1.15752-9/50026271_1986864994760130_4879955834718650368_n.png?_nc_cat=103&amp;_nc_ht=scontent.fhan5-5.fna&amp;oh=a4e2a8e8169abcda73a1af4edb50cd95&amp;oe=5CC5D0B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15623"/>
          <a:stretch>
            <a:fillRect/>
          </a:stretch>
        </p:blipFill>
        <p:spPr bwMode="auto">
          <a:xfrm>
            <a:off x="-248611" y="2033588"/>
            <a:ext cx="6818312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scontent.fhan5-2.fna.fbcdn.net/v/t1.15752-9/49667118_554578611676518_5921984114126225408_n.png?_nc_cat=110&amp;_nc_ht=scontent.fhan5-2.fna&amp;oh=77b5c17bdfb9db1d7bad21c63b5b20f5&amp;oe=5CBF06B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8611" r="7375" b="14931"/>
          <a:stretch>
            <a:fillRect/>
          </a:stretch>
        </p:blipFill>
        <p:spPr bwMode="auto">
          <a:xfrm>
            <a:off x="540376" y="2727325"/>
            <a:ext cx="5081588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AutoShape 4" descr="Káº¿t quáº£ hÃ¬nh áº£nh cho coat cartoon"/>
          <p:cNvSpPr>
            <a:spLocks noChangeAspect="1" noChangeArrowheads="1"/>
          </p:cNvSpPr>
          <p:nvPr/>
        </p:nvSpPr>
        <p:spPr bwMode="auto">
          <a:xfrm>
            <a:off x="6889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16236"/>
          <a:stretch/>
        </p:blipFill>
        <p:spPr bwMode="auto">
          <a:xfrm rot="10782691" flipH="1" flipV="1">
            <a:off x="1264819" y="1675483"/>
            <a:ext cx="3060259" cy="446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B2D0C-4886-41CA-B86F-A9BB0E214F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1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easure-Chest-Sound-Effect.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6 0.08727 L 0.43802 -0.208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-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C7071-9810-46A0-AE5D-CE7466B044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34B96D-70D3-42B6-84FC-21C08ACC3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8705" t="30208"/>
          <a:stretch/>
        </p:blipFill>
        <p:spPr>
          <a:xfrm rot="2700000">
            <a:off x="-828134" y="-2978305"/>
            <a:ext cx="5890950" cy="6159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C76C30-E9DB-4484-92AB-6B60597E69B0}"/>
              </a:ext>
            </a:extLst>
          </p:cNvPr>
          <p:cNvSpPr txBox="1"/>
          <p:nvPr/>
        </p:nvSpPr>
        <p:spPr>
          <a:xfrm>
            <a:off x="1075457" y="693015"/>
            <a:ext cx="28583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Giới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thiệu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tên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truyện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41477B-5327-4E79-814B-D3683DAA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15" b="47340" l="4211" r="41623">
                        <a14:foregroundMark x1="24693" y1="16012" x2="17632" y2="19791"/>
                        <a14:foregroundMark x1="26886" y1="19145" x2="22149" y2="20487"/>
                        <a14:foregroundMark x1="27061" y1="17553" x2="26096" y2="16261"/>
                        <a14:foregroundMark x1="20789" y1="21382" x2="20789" y2="21382"/>
                        <a14:foregroundMark x1="28070" y1="17156" x2="29035" y2="20935"/>
                        <a14:foregroundMark x1="27281" y1="15564" x2="24342" y2="15564"/>
                        <a14:foregroundMark x1="34912" y1="23570" x2="35526" y2="27399"/>
                        <a14:foregroundMark x1="40219" y1="25162" x2="36711" y2="26057"/>
                        <a14:foregroundMark x1="14912" y1="18697" x2="16842" y2="22924"/>
                        <a14:foregroundMark x1="16667" y1="19592" x2="16842" y2="21134"/>
                        <a14:foregroundMark x1="26272" y1="43411" x2="22368" y2="44058"/>
                        <a14:foregroundMark x1="26667" y1="47389" x2="25877" y2="46743"/>
                        <a14:foregroundMark x1="41623" y1="24714" x2="41623" y2="24714"/>
                        <a14:foregroundMark x1="16447" y1="24465" x2="16447" y2="24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26" r="57566" b="51788"/>
          <a:stretch/>
        </p:blipFill>
        <p:spPr>
          <a:xfrm>
            <a:off x="-1240566" y="2990806"/>
            <a:ext cx="4632046" cy="3329898"/>
          </a:xfrm>
          <a:prstGeom prst="rect">
            <a:avLst/>
          </a:prstGeom>
        </p:spPr>
      </p:pic>
      <p:sp>
        <p:nvSpPr>
          <p:cNvPr id="6" name="AutoShape 12" descr="Top 10 Tóm tắt truyện Cô bé bán diêm (An-đéc-xen) (Ngữ văn 8) hay nhất -  Toplist.vn">
            <a:extLst>
              <a:ext uri="{FF2B5EF4-FFF2-40B4-BE49-F238E27FC236}">
                <a16:creationId xmlns:a16="http://schemas.microsoft.com/office/drawing/2014/main" id="{3BCC1F17-67C7-40F0-99AE-B6EC91295E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4" descr="Top 10 Tóm tắt truyện Cô bé bán diêm (An-đéc-xen) (Ngữ văn 8) hay nhất -  Toplist.vn">
            <a:extLst>
              <a:ext uri="{FF2B5EF4-FFF2-40B4-BE49-F238E27FC236}">
                <a16:creationId xmlns:a16="http://schemas.microsoft.com/office/drawing/2014/main" id="{4E9C8735-521D-4CDF-AB81-D6F618753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 descr="Smiling multiracial boy and girl reading books and talking to each other at  school library. School kids discussing literature in round frames. Cartoon  vector illustration for banner, poster. Stock Vector | Adobe">
            <a:extLst>
              <a:ext uri="{FF2B5EF4-FFF2-40B4-BE49-F238E27FC236}">
                <a16:creationId xmlns:a16="http://schemas.microsoft.com/office/drawing/2014/main" id="{F3445DE3-DB2B-4E95-82ED-C6ABD3D64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2" t="12364" r="9560" b="11095"/>
          <a:stretch/>
        </p:blipFill>
        <p:spPr bwMode="auto">
          <a:xfrm>
            <a:off x="7585132" y="232366"/>
            <a:ext cx="3836211" cy="37643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oy And Girl Reading Book And Talking To Each Other At School Library  School Kids Discussing Story In Round Frames Cartoon Vector Illustration  For Banner Poster Stock Illustration - Download Image Now -">
            <a:extLst>
              <a:ext uri="{FF2B5EF4-FFF2-40B4-BE49-F238E27FC236}">
                <a16:creationId xmlns:a16="http://schemas.microsoft.com/office/drawing/2014/main" id="{E96F2AFE-50DB-4C03-8A63-E52C9F428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t="10476" r="8151" b="10476"/>
          <a:stretch/>
        </p:blipFill>
        <p:spPr bwMode="auto">
          <a:xfrm>
            <a:off x="4416240" y="2591988"/>
            <a:ext cx="3923100" cy="37643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462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86D4C2-0245-42FD-B6AC-0E8E82635F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15</a:t>
            </a:fld>
            <a:endParaRPr lang="en-US"/>
          </a:p>
        </p:txBody>
      </p:sp>
      <p:pic>
        <p:nvPicPr>
          <p:cNvPr id="3" name="IMG_189997063">
            <a:hlinkClick r:id="" action="ppaction://media"/>
            <a:extLst>
              <a:ext uri="{FF2B5EF4-FFF2-40B4-BE49-F238E27FC236}">
                <a16:creationId xmlns:a16="http://schemas.microsoft.com/office/drawing/2014/main" id="{DAFC1FDB-E1D0-426B-B8C4-89C5444874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09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23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515575-5D63-4C6E-ACDD-594D178262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Cute little girl cartoon character holding books 2822718 Vector Art at  Vecteezy">
            <a:extLst>
              <a:ext uri="{FF2B5EF4-FFF2-40B4-BE49-F238E27FC236}">
                <a16:creationId xmlns:a16="http://schemas.microsoft.com/office/drawing/2014/main" id="{776D7410-005B-4B05-955B-911D44469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1667" l="9945" r="89994">
                        <a14:foregroundMark x1="70473" y1="30677" x2="68815" y2="31823"/>
                        <a14:foregroundMark x1="56108" y1="26146" x2="54758" y2="27552"/>
                        <a14:foregroundMark x1="59423" y1="35521" x2="57459" y2="35781"/>
                        <a14:foregroundMark x1="67465" y1="10000" x2="65807" y2="9427"/>
                        <a14:foregroundMark x1="38060" y1="89688" x2="36341" y2="91667"/>
                        <a14:foregroundMark x1="70166" y1="30104" x2="69490" y2="30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322" y="1018007"/>
            <a:ext cx="4206997" cy="49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30">
            <a:extLst>
              <a:ext uri="{FF2B5EF4-FFF2-40B4-BE49-F238E27FC236}">
                <a16:creationId xmlns:a16="http://schemas.microsoft.com/office/drawing/2014/main" id="{0AC3B7C3-1D52-44E2-BA1B-E883013396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449313" y="894090"/>
            <a:ext cx="3473248" cy="1950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198FA-F1E3-4ECB-9AE2-8A7AAB209A0C}"/>
              </a:ext>
            </a:extLst>
          </p:cNvPr>
          <p:cNvSpPr txBox="1"/>
          <p:nvPr/>
        </p:nvSpPr>
        <p:spPr>
          <a:xfrm>
            <a:off x="731595" y="1397274"/>
            <a:ext cx="2788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cổ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tích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Hình ảnh 30">
            <a:extLst>
              <a:ext uri="{FF2B5EF4-FFF2-40B4-BE49-F238E27FC236}">
                <a16:creationId xmlns:a16="http://schemas.microsoft.com/office/drawing/2014/main" id="{B5341B1F-75B5-4E3B-9965-5552046B3A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3922587" y="1821646"/>
            <a:ext cx="3331977" cy="19509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43F106-6517-4C7C-8730-4EF1DB739FF9}"/>
              </a:ext>
            </a:extLst>
          </p:cNvPr>
          <p:cNvSpPr txBox="1"/>
          <p:nvPr/>
        </p:nvSpPr>
        <p:spPr>
          <a:xfrm>
            <a:off x="4173388" y="2443194"/>
            <a:ext cx="278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thơ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Hình ảnh 30">
            <a:extLst>
              <a:ext uri="{FF2B5EF4-FFF2-40B4-BE49-F238E27FC236}">
                <a16:creationId xmlns:a16="http://schemas.microsoft.com/office/drawing/2014/main" id="{4E530EEE-7FE6-4184-BFC6-7380725609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481060" y="3201372"/>
            <a:ext cx="3473248" cy="19509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819EB9-E223-41AC-84DF-0C6B66F462B5}"/>
              </a:ext>
            </a:extLst>
          </p:cNvPr>
          <p:cNvSpPr txBox="1"/>
          <p:nvPr/>
        </p:nvSpPr>
        <p:spPr>
          <a:xfrm>
            <a:off x="913975" y="3715363"/>
            <a:ext cx="2661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ngụ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ngôn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Hình ảnh 30">
            <a:extLst>
              <a:ext uri="{FF2B5EF4-FFF2-40B4-BE49-F238E27FC236}">
                <a16:creationId xmlns:a16="http://schemas.microsoft.com/office/drawing/2014/main" id="{E193F6D8-C153-44A6-B30D-50B6843B5D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3856800" y="4369224"/>
            <a:ext cx="3767889" cy="15662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309A8C-83E5-4A56-AD88-CDC7BE09675E}"/>
              </a:ext>
            </a:extLst>
          </p:cNvPr>
          <p:cNvSpPr txBox="1"/>
          <p:nvPr/>
        </p:nvSpPr>
        <p:spPr>
          <a:xfrm>
            <a:off x="4063805" y="4798412"/>
            <a:ext cx="3409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Truyện</a:t>
            </a:r>
            <a:r>
              <a:rPr lang="en-US" sz="36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UTM Avo" panose="02040603050506020204" pitchFamily="18" charset="0"/>
              </a:rPr>
              <a:t>tranh</a:t>
            </a:r>
            <a:endParaRPr lang="en-US" sz="36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B74B303B-76F9-497D-B015-3B43F2AFD3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9239" r="44059" b="12247"/>
          <a:stretch/>
        </p:blipFill>
        <p:spPr>
          <a:xfrm>
            <a:off x="2800464" y="80024"/>
            <a:ext cx="6193412" cy="1069780"/>
          </a:xfrm>
          <a:prstGeom prst="roundRect">
            <a:avLst>
              <a:gd name="adj" fmla="val 25597"/>
            </a:avLst>
          </a:prstGeom>
        </p:spPr>
      </p:pic>
    </p:spTree>
    <p:extLst>
      <p:ext uri="{BB962C8B-B14F-4D97-AF65-F5344CB8AC3E}">
        <p14:creationId xmlns:p14="http://schemas.microsoft.com/office/powerpoint/2010/main" val="3273329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117125" y="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BEB9A1-3BC5-44AD-A05F-579B4EE6A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zapsplat_fantasy_magical_mysterious_burst_57891.wav"/>
          </p:stSnd>
        </p:sndAc>
      </p:transition>
    </mc:Choice>
    <mc:Fallback xmlns="">
      <p:transition spd="slow">
        <p:fade/>
        <p:sndAc>
          <p:stSnd>
            <p:snd r:embed="rId6" name="zapsplat_fantasy_magical_mysterious_burst_57891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CD3922-671B-4A9C-8D8D-5A074F0CC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128391-D721-4B57-9CAC-7EC36F3B2267}"/>
              </a:ext>
            </a:extLst>
          </p:cNvPr>
          <p:cNvSpPr txBox="1"/>
          <p:nvPr/>
        </p:nvSpPr>
        <p:spPr>
          <a:xfrm>
            <a:off x="0" y="1915600"/>
            <a:ext cx="12192000" cy="426931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Luật</a:t>
            </a:r>
            <a:r>
              <a:rPr lang="en-US" sz="3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chơi</a:t>
            </a:r>
            <a:r>
              <a:rPr lang="en-US" sz="3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phù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thủy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hung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dùng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phép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thuật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bắt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cóc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giải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cứu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biển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bằng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truyện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trên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quyển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truyện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mà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phù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thủy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thách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3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tiến</a:t>
            </a:r>
            <a:r>
              <a:rPr lang="en-US" sz="3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hành</a:t>
            </a:r>
            <a:r>
              <a:rPr lang="en-US" sz="32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vào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từng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: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quyển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truyện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xuất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hiện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, HS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truyện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Click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vào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biểu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tượng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ngôi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giải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cứu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đó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69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245300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93" y="4295588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05" y="2967356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088232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9366477" y="135255"/>
            <a:ext cx="2620284" cy="952977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</a:rPr>
              <a:t>VỀ NHÀ THÔI</a:t>
            </a:r>
          </a:p>
        </p:txBody>
      </p:sp>
      <p:pic>
        <p:nvPicPr>
          <p:cNvPr id="9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9400268" y="4025410"/>
            <a:ext cx="170656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4D6AEC-6A93-45EE-8CFB-B1335A5FE6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4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7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972800" y="5704114"/>
            <a:ext cx="1064843" cy="110014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88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4722813"/>
            <a:ext cx="2001838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F4B331-A8EA-4CC1-BA5A-CF92C2BEF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pic>
        <p:nvPicPr>
          <p:cNvPr id="6" name="Picture 2" descr="Truyện Cổ Tích Việt Nam - Cây Khế">
            <a:extLst>
              <a:ext uri="{FF2B5EF4-FFF2-40B4-BE49-F238E27FC236}">
                <a16:creationId xmlns:a16="http://schemas.microsoft.com/office/drawing/2014/main" id="{7CF4252F-8F59-49C2-92B7-ADEDE4C06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8" r="13388"/>
          <a:stretch/>
        </p:blipFill>
        <p:spPr bwMode="auto">
          <a:xfrm>
            <a:off x="4728094" y="587137"/>
            <a:ext cx="4124858" cy="568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875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4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02" y="3984989"/>
            <a:ext cx="1543402" cy="260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C52ECF-1C3E-4F40-91ED-1CBCB3456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pic>
        <p:nvPicPr>
          <p:cNvPr id="7" name="Picture 4" descr="Truyện kể cho bé trước giờ đi ngủ - Ngày xửa ngày xưa - Nàng tiên cá –  DINHTIBOOKS">
            <a:extLst>
              <a:ext uri="{FF2B5EF4-FFF2-40B4-BE49-F238E27FC236}">
                <a16:creationId xmlns:a16="http://schemas.microsoft.com/office/drawing/2014/main" id="{0FF90867-DEE0-4B6F-BF5C-8769F1E9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" r="4648"/>
          <a:stretch/>
        </p:blipFill>
        <p:spPr bwMode="auto">
          <a:xfrm>
            <a:off x="4654324" y="853347"/>
            <a:ext cx="4266227" cy="484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CAD44FA-9FFC-4C11-AF0F-C941216DE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5704114"/>
            <a:ext cx="1064843" cy="110014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086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43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726" y="4686300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C145F1-E825-4845-A994-FC90767FB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3" cy="685957"/>
          </a:xfrm>
          <a:prstGeom prst="rect">
            <a:avLst/>
          </a:prstGeom>
        </p:spPr>
      </p:pic>
      <p:pic>
        <p:nvPicPr>
          <p:cNvPr id="7" name="Picture 6" descr="Truyện Cười Dân Gian Việt Nam ebook PDF/PRC/MOBI/EPUB">
            <a:extLst>
              <a:ext uri="{FF2B5EF4-FFF2-40B4-BE49-F238E27FC236}">
                <a16:creationId xmlns:a16="http://schemas.microsoft.com/office/drawing/2014/main" id="{B61B99AB-AA5F-46D3-80B5-C0DC65DB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64" y="665110"/>
            <a:ext cx="3605852" cy="552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0C33083-FE4D-4BA9-91B6-82AC39775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0" y="5704114"/>
            <a:ext cx="1064843" cy="1100148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788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</Words>
  <Application>Microsoft Office PowerPoint</Application>
  <PresentationFormat>Widescreen</PresentationFormat>
  <Paragraphs>24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等线</vt:lpstr>
      <vt:lpstr>HP001 4 hàng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2022-05-02T17:17:51Z</dcterms:created>
  <dcterms:modified xsi:type="dcterms:W3CDTF">2022-05-02T17:18:10Z</dcterms:modified>
</cp:coreProperties>
</file>