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56" r:id="rId7"/>
    <p:sldId id="258" r:id="rId8"/>
    <p:sldId id="259" r:id="rId9"/>
    <p:sldId id="260" r:id="rId10"/>
    <p:sldId id="261" r:id="rId11"/>
    <p:sldId id="262" r:id="rId12"/>
    <p:sldId id="263" r:id="rId13"/>
    <p:sldId id="268" r:id="rId14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85FA-B6BD-4F66-BA09-D13E61D78B89}" type="datetimeFigureOut">
              <a:rPr lang="vi-VN" smtClean="0"/>
              <a:t>04/10/2021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8A6A-A2D1-4AE5-9E10-2A9285048E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345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85FA-B6BD-4F66-BA09-D13E61D78B89}" type="datetimeFigureOut">
              <a:rPr lang="vi-VN" smtClean="0"/>
              <a:t>04/10/2021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8A6A-A2D1-4AE5-9E10-2A9285048E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038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85FA-B6BD-4F66-BA09-D13E61D78B89}" type="datetimeFigureOut">
              <a:rPr lang="vi-VN" smtClean="0"/>
              <a:t>04/10/2021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8A6A-A2D1-4AE5-9E10-2A9285048E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56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85FA-B6BD-4F66-BA09-D13E61D78B89}" type="datetimeFigureOut">
              <a:rPr lang="vi-VN" smtClean="0"/>
              <a:t>04/10/2021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8A6A-A2D1-4AE5-9E10-2A9285048E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466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85FA-B6BD-4F66-BA09-D13E61D78B89}" type="datetimeFigureOut">
              <a:rPr lang="vi-VN" smtClean="0"/>
              <a:t>04/10/2021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8A6A-A2D1-4AE5-9E10-2A9285048E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321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85FA-B6BD-4F66-BA09-D13E61D78B89}" type="datetimeFigureOut">
              <a:rPr lang="vi-VN" smtClean="0"/>
              <a:t>04/10/2021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8A6A-A2D1-4AE5-9E10-2A9285048E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145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85FA-B6BD-4F66-BA09-D13E61D78B89}" type="datetimeFigureOut">
              <a:rPr lang="vi-VN" smtClean="0"/>
              <a:t>04/10/2021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8A6A-A2D1-4AE5-9E10-2A9285048E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419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85FA-B6BD-4F66-BA09-D13E61D78B89}" type="datetimeFigureOut">
              <a:rPr lang="vi-VN" smtClean="0"/>
              <a:t>04/10/2021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8A6A-A2D1-4AE5-9E10-2A9285048E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186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85FA-B6BD-4F66-BA09-D13E61D78B89}" type="datetimeFigureOut">
              <a:rPr lang="vi-VN" smtClean="0"/>
              <a:t>04/10/2021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8A6A-A2D1-4AE5-9E10-2A9285048E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95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85FA-B6BD-4F66-BA09-D13E61D78B89}" type="datetimeFigureOut">
              <a:rPr lang="vi-VN" smtClean="0"/>
              <a:t>04/10/2021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8A6A-A2D1-4AE5-9E10-2A9285048E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513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85FA-B6BD-4F66-BA09-D13E61D78B89}" type="datetimeFigureOut">
              <a:rPr lang="vi-VN" smtClean="0"/>
              <a:t>04/10/2021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8A6A-A2D1-4AE5-9E10-2A9285048E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E85FA-B6BD-4F66-BA09-D13E61D78B89}" type="datetimeFigureOut">
              <a:rPr lang="vi-VN" smtClean="0"/>
              <a:t>04/10/2021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18A6A-A2D1-4AE5-9E10-2A9285048E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07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png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17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microsoft.com/office/2007/relationships/hdphoto" Target="../media/hdphoto7.wdp"/><Relationship Id="rId4" Type="http://schemas.openxmlformats.org/officeDocument/2006/relationships/image" Target="../media/image2.jpeg"/><Relationship Id="rId9" Type="http://schemas.microsoft.com/office/2007/relationships/hdphoto" Target="../media/hdphoto2.wdp"/><Relationship Id="rId14" Type="http://schemas.openxmlformats.org/officeDocument/2006/relationships/image" Target="../media/image8.png"/><Relationship Id="rId22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1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12" Type="http://schemas.microsoft.com/office/2007/relationships/hdphoto" Target="../media/hdphoto9.wdp"/><Relationship Id="rId17" Type="http://schemas.openxmlformats.org/officeDocument/2006/relationships/slide" Target="slide4.xml"/><Relationship Id="rId2" Type="http://schemas.openxmlformats.org/officeDocument/2006/relationships/audio" Target="../media/media2.mp3"/><Relationship Id="rId16" Type="http://schemas.openxmlformats.org/officeDocument/2006/relationships/image" Target="../media/image12.png"/><Relationship Id="rId1" Type="http://schemas.microsoft.com/office/2007/relationships/media" Target="../media/media2.mp3"/><Relationship Id="rId6" Type="http://schemas.microsoft.com/office/2007/relationships/hdphoto" Target="../media/hdphoto8.wdp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18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png"/><Relationship Id="rId7" Type="http://schemas.microsoft.com/office/2007/relationships/hdphoto" Target="../media/hdphoto9.wdp"/><Relationship Id="rId12" Type="http://schemas.openxmlformats.org/officeDocument/2006/relationships/image" Target="../media/image23.png"/><Relationship Id="rId17" Type="http://schemas.openxmlformats.org/officeDocument/2006/relationships/image" Target="../media/image24.png"/><Relationship Id="rId2" Type="http://schemas.openxmlformats.org/officeDocument/2006/relationships/audio" Target="../media/media2.mp3"/><Relationship Id="rId16" Type="http://schemas.openxmlformats.org/officeDocument/2006/relationships/image" Target="../media/image26.png"/><Relationship Id="rId20" Type="http://schemas.openxmlformats.org/officeDocument/2006/relationships/image" Target="../media/image21.png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11" Type="http://schemas.openxmlformats.org/officeDocument/2006/relationships/slide" Target="slide5.xml"/><Relationship Id="rId5" Type="http://schemas.openxmlformats.org/officeDocument/2006/relationships/image" Target="../media/image2.jpeg"/><Relationship Id="rId15" Type="http://schemas.openxmlformats.org/officeDocument/2006/relationships/slide" Target="slide3.xml"/><Relationship Id="rId10" Type="http://schemas.openxmlformats.org/officeDocument/2006/relationships/image" Target="../media/image17.GIF"/><Relationship Id="rId19" Type="http://schemas.microsoft.com/office/2007/relationships/hdphoto" Target="../media/hdphoto10.wdp"/><Relationship Id="rId4" Type="http://schemas.openxmlformats.org/officeDocument/2006/relationships/audio" Target="../media/audio1.wav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18" Type="http://schemas.openxmlformats.org/officeDocument/2006/relationships/slide" Target="slide4.xml"/><Relationship Id="rId3" Type="http://schemas.openxmlformats.org/officeDocument/2006/relationships/slideLayout" Target="../slideLayouts/slideLayout1.xml"/><Relationship Id="rId21" Type="http://schemas.microsoft.com/office/2007/relationships/hdphoto" Target="../media/hdphoto12.wdp"/><Relationship Id="rId7" Type="http://schemas.openxmlformats.org/officeDocument/2006/relationships/image" Target="../media/image17.GIF"/><Relationship Id="rId12" Type="http://schemas.microsoft.com/office/2007/relationships/hdphoto" Target="../media/hdphoto9.wdp"/><Relationship Id="rId17" Type="http://schemas.openxmlformats.org/officeDocument/2006/relationships/image" Target="../media/image23.png"/><Relationship Id="rId2" Type="http://schemas.openxmlformats.org/officeDocument/2006/relationships/audio" Target="../media/media2.mp3"/><Relationship Id="rId16" Type="http://schemas.openxmlformats.org/officeDocument/2006/relationships/slide" Target="slide6.xml"/><Relationship Id="rId20" Type="http://schemas.openxmlformats.org/officeDocument/2006/relationships/image" Target="../media/image30.png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28.jpeg"/><Relationship Id="rId15" Type="http://schemas.openxmlformats.org/officeDocument/2006/relationships/image" Target="../media/image12.png"/><Relationship Id="rId10" Type="http://schemas.microsoft.com/office/2007/relationships/hdphoto" Target="../media/hdphoto11.wdp"/><Relationship Id="rId19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29.png"/><Relationship Id="rId14" Type="http://schemas.openxmlformats.org/officeDocument/2006/relationships/image" Target="../media/image21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1.png"/><Relationship Id="rId18" Type="http://schemas.openxmlformats.org/officeDocument/2006/relationships/slide" Target="slide7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6.png"/><Relationship Id="rId7" Type="http://schemas.openxmlformats.org/officeDocument/2006/relationships/image" Target="../media/image16.png"/><Relationship Id="rId12" Type="http://schemas.microsoft.com/office/2007/relationships/hdphoto" Target="../media/hdphoto9.wdp"/><Relationship Id="rId17" Type="http://schemas.openxmlformats.org/officeDocument/2006/relationships/image" Target="../media/image24.png"/><Relationship Id="rId2" Type="http://schemas.openxmlformats.org/officeDocument/2006/relationships/audio" Target="../media/media2.mp3"/><Relationship Id="rId16" Type="http://schemas.openxmlformats.org/officeDocument/2006/relationships/image" Target="../media/image12.png"/><Relationship Id="rId20" Type="http://schemas.openxmlformats.org/officeDocument/2006/relationships/slide" Target="slide5.xml"/><Relationship Id="rId1" Type="http://schemas.microsoft.com/office/2007/relationships/media" Target="../media/media2.mp3"/><Relationship Id="rId6" Type="http://schemas.microsoft.com/office/2007/relationships/hdphoto" Target="../media/hdphoto8.wdp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18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378959" y="404664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97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5955" y="265578"/>
            <a:ext cx="4529038" cy="699925"/>
            <a:chOff x="550590" y="489744"/>
            <a:chExt cx="4529038" cy="699925"/>
          </a:xfrm>
        </p:grpSpPr>
        <p:grpSp>
          <p:nvGrpSpPr>
            <p:cNvPr id="3" name="Group 2"/>
            <p:cNvGrpSpPr/>
            <p:nvPr/>
          </p:nvGrpSpPr>
          <p:grpSpPr>
            <a:xfrm>
              <a:off x="550590" y="489744"/>
              <a:ext cx="4529038" cy="699925"/>
              <a:chOff x="1253941" y="554838"/>
              <a:chExt cx="4529038" cy="69992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vi-VN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1907990" y="608432"/>
                <a:ext cx="38749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1594706" y="511636"/>
              <a:ext cx="2016224" cy="67803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&gt; ; &lt; ; =</a:t>
              </a:r>
              <a:endParaRPr lang="vi-VN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2630" y="2376169"/>
            <a:ext cx="4620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+ 7            9 + 9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62758" y="2362525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7294" y="241507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+ 6            7 + 8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687494" y="2415078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086" y="4143270"/>
            <a:ext cx="4946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+ 8            8 + 5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34766" y="4143270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7294" y="4182179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+ 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           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+ 4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59502" y="4182179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62758" y="2362525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87494" y="2415078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34766" y="4143270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737798" y="4182179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vi-VN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590" y="3246075"/>
            <a:ext cx="197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1442" y="3284984"/>
            <a:ext cx="197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vi-VN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590" y="4956880"/>
            <a:ext cx="197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11442" y="4963646"/>
            <a:ext cx="197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11842" y="3221310"/>
            <a:ext cx="197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64170" y="3193522"/>
            <a:ext cx="197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11842" y="5018320"/>
            <a:ext cx="197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52202" y="5018320"/>
            <a:ext cx="197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766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3753" y="116632"/>
            <a:ext cx="11764101" cy="1112664"/>
            <a:chOff x="910630" y="557947"/>
            <a:chExt cx="11764101" cy="1112664"/>
          </a:xfrm>
        </p:grpSpPr>
        <p:sp>
          <p:nvSpPr>
            <p:cNvPr id="3" name="TextBox 2"/>
            <p:cNvSpPr txBox="1"/>
            <p:nvPr/>
          </p:nvSpPr>
          <p:spPr>
            <a:xfrm>
              <a:off x="1760963" y="593393"/>
              <a:ext cx="109137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838622" y="4619987"/>
            <a:ext cx="11089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                              =</a:t>
            </a:r>
          </a:p>
          <a:p>
            <a:pPr>
              <a:lnSpc>
                <a:spcPct val="200000"/>
              </a:lnSpc>
            </a:pP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0910" y="4980027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91150" y="5014898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75326" y="5014898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83038" y="4980027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71406" y="6048628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30910" y="4980027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83038" y="4980027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91150" y="4980026"/>
            <a:ext cx="792088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175326" y="5020921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67214" y="6047394"/>
            <a:ext cx="800472" cy="6505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137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9862" y="-3609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vi-VN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5400000">
            <a:off x="11063757" y="644898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vi-VN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677902" y="-1183867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vi-VN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622" y="450538"/>
            <a:ext cx="15687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1.17526 1.48148E-6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4.79167E-6 -1.12338 " pathEditMode="relative" rAng="0" ptsTypes="AA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1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3.75E-6 1.30185 " pathEditMode="relative" rAng="0" ptsTypes="AA">
                                      <p:cBhvr>
                                        <p:cTn id="10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8;p24"/>
          <p:cNvSpPr/>
          <p:nvPr/>
        </p:nvSpPr>
        <p:spPr>
          <a:xfrm>
            <a:off x="5159102" y="3140968"/>
            <a:ext cx="6842162" cy="1938992"/>
          </a:xfrm>
          <a:prstGeom prst="rect">
            <a:avLst/>
          </a:prstGeom>
        </p:spPr>
        <p:txBody>
          <a:bodyPr>
            <a:prstTxWarp prst="textArchUp">
              <a:avLst>
                <a:gd name="adj" fmla="val 10506474"/>
              </a:avLst>
            </a:prstTxWarp>
          </a:bodyPr>
          <a:lstStyle/>
          <a:p>
            <a:pPr lvl="0" algn="ctr"/>
            <a:r>
              <a:rPr sz="6000" b="1" i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br>
              <a:rPr sz="6000" b="1" i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6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  <a:r>
              <a:rPr sz="6000" b="1" i="0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b="1" i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HẸN GẶP LẠI.</a:t>
            </a:r>
          </a:p>
        </p:txBody>
      </p:sp>
    </p:spTree>
    <p:extLst>
      <p:ext uri="{BB962C8B-B14F-4D97-AF65-F5344CB8AC3E}">
        <p14:creationId xmlns:p14="http://schemas.microsoft.com/office/powerpoint/2010/main" val="13622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041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53" y="2722180"/>
            <a:ext cx="1243377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1059" y="4662278"/>
            <a:ext cx="1880004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7145" y="4667666"/>
            <a:ext cx="1912948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0" y="4789836"/>
            <a:ext cx="2123345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5836" y="4957295"/>
            <a:ext cx="1831737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253" y="5232399"/>
            <a:ext cx="2212165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419" y="4577568"/>
            <a:ext cx="1656751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571" y="4363395"/>
            <a:ext cx="2111090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79" y="-2947963"/>
            <a:ext cx="9769467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040" y="-2825162"/>
            <a:ext cx="6077762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51" y="-1955800"/>
            <a:ext cx="9186721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117" y="584200"/>
            <a:ext cx="7514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CHƠI TRỐN TÌM </a:t>
            </a:r>
          </a:p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42" y="5901542"/>
            <a:ext cx="1426011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ensound-bud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750946" y="-857250"/>
            <a:ext cx="60952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21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8446" y="3997351"/>
            <a:ext cx="132062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4753" y="4860489"/>
            <a:ext cx="1320628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055" y="4994983"/>
            <a:ext cx="1092058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19021" y="4028630"/>
            <a:ext cx="1542958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5" y="-273843"/>
            <a:ext cx="7009487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860" y="-680243"/>
            <a:ext cx="7009487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45" y="-929641"/>
            <a:ext cx="7212661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86" y="-374107"/>
            <a:ext cx="7212661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7" y="3430815"/>
            <a:ext cx="1825109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96" y="-1955800"/>
            <a:ext cx="7920908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347" y="2147893"/>
            <a:ext cx="2438083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53950" y="2181625"/>
            <a:ext cx="2438083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5335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90897" y="2181625"/>
            <a:ext cx="2438083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5335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45983" y="2147893"/>
            <a:ext cx="2438083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2530" y="548680"/>
            <a:ext cx="7412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6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 + 5 +2 =</a:t>
            </a:r>
            <a:endParaRPr lang="en-US" sz="6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5079339" y="4356707"/>
            <a:ext cx="4016581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782" y="76201"/>
            <a:ext cx="161692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647934" y="115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195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060" y="-881143"/>
            <a:ext cx="7009487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860" y="-1827831"/>
            <a:ext cx="7212661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89" y="-657027"/>
            <a:ext cx="7009487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176" y="4063363"/>
            <a:ext cx="132062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9605364" y="4415267"/>
            <a:ext cx="1320628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1931660" y="3925431"/>
            <a:ext cx="4016581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 RỒI</a:t>
            </a:r>
          </a:p>
        </p:txBody>
      </p:sp>
      <p:pic>
        <p:nvPicPr>
          <p:cNvPr id="47" name="Picture 11" descr="C:\Users\ADMIN\Desktop\Tai nguyen thiet ke tro choi\Bảng gỗ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730" y="550175"/>
            <a:ext cx="161692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41" y="3455233"/>
            <a:ext cx="2287683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ounded Rectangle 48"/>
          <p:cNvSpPr/>
          <p:nvPr/>
        </p:nvSpPr>
        <p:spPr>
          <a:xfrm>
            <a:off x="660314" y="2070095"/>
            <a:ext cx="2438083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7914564" y="4385150"/>
            <a:ext cx="1092058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175" y="506324"/>
            <a:ext cx="164655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47934" y="115139"/>
            <a:ext cx="609600" cy="609600"/>
          </a:xfrm>
          <a:prstGeom prst="rect">
            <a:avLst/>
          </a:prstGeom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2478" y="3818720"/>
            <a:ext cx="1789480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09" y="-954515"/>
            <a:ext cx="7212661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7"/>
          <a:stretch/>
        </p:blipFill>
        <p:spPr bwMode="auto">
          <a:xfrm>
            <a:off x="2234909" y="-565072"/>
            <a:ext cx="7920908" cy="268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159551" y="779501"/>
            <a:ext cx="5892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5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 + 7</a:t>
            </a:r>
            <a:endParaRPr lang="en-US" sz="5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707917" y="2103827"/>
            <a:ext cx="2438083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5335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4864" y="2103827"/>
            <a:ext cx="2438083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5335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599950" y="2070095"/>
            <a:ext cx="2438083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5335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1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195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8" grpId="0" animBg="1"/>
      <p:bldP spid="48" grpId="1" animBg="1"/>
      <p:bldP spid="48" grpId="2" animBg="1"/>
      <p:bldP spid="49" grpId="0" animBg="1"/>
      <p:bldP spid="46" grpId="0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7210" y="3974979"/>
            <a:ext cx="132062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39919" y="4702316"/>
            <a:ext cx="1320628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002" y="4677445"/>
            <a:ext cx="1092058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374" y="3854846"/>
            <a:ext cx="207617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9" y="-351157"/>
            <a:ext cx="7009487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69" y="-624276"/>
            <a:ext cx="7212661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76" y="-657027"/>
            <a:ext cx="7212661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52" y="-454422"/>
            <a:ext cx="7009487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03" y="-1808483"/>
            <a:ext cx="7920908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744647" y="764704"/>
            <a:ext cx="663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&gt;; =; &lt;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1219200"/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 + 6          6 + 9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048" y="381001"/>
            <a:ext cx="161692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4579" y="4566018"/>
            <a:ext cx="4016581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098398" y="2410224"/>
            <a:ext cx="2438083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102843" y="2410224"/>
            <a:ext cx="2438083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5335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093954" y="2410224"/>
            <a:ext cx="2438083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5335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11" descr="C:\Users\ADMIN\Desktop\Tai nguyen thiet ke tro choi\Bảng gỗ\Picture1 (2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84" y="303124"/>
            <a:ext cx="164655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30" y="3239816"/>
            <a:ext cx="30723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735166" y="1426423"/>
            <a:ext cx="792088" cy="56241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647934" y="115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7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1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Bach tuyet\ 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8446" y="3997351"/>
            <a:ext cx="132062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4753" y="4860489"/>
            <a:ext cx="1320628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055" y="4994983"/>
            <a:ext cx="1092058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19021" y="4028630"/>
            <a:ext cx="1542958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5" y="-273843"/>
            <a:ext cx="7009487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860" y="-680243"/>
            <a:ext cx="7009487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45" y="-929641"/>
            <a:ext cx="7212661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86" y="-374107"/>
            <a:ext cx="7212661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7" y="3430815"/>
            <a:ext cx="1825109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96" y="-1955800"/>
            <a:ext cx="7920908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06347" y="2147893"/>
            <a:ext cx="2438083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53950" y="2181625"/>
            <a:ext cx="2438083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5335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90897" y="2181625"/>
            <a:ext cx="2438083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5335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345983" y="2147893"/>
            <a:ext cx="2438083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42530" y="548680"/>
            <a:ext cx="7412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6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 + 5</a:t>
            </a:r>
            <a:endParaRPr lang="en-US" sz="6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Explosion 1 21"/>
          <p:cNvSpPr/>
          <p:nvPr/>
        </p:nvSpPr>
        <p:spPr>
          <a:xfrm>
            <a:off x="5079339" y="4356707"/>
            <a:ext cx="4016581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 RỒI</a:t>
            </a:r>
          </a:p>
        </p:txBody>
      </p:sp>
      <p:pic>
        <p:nvPicPr>
          <p:cNvPr id="2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47934" y="115139"/>
            <a:ext cx="609600" cy="609600"/>
          </a:xfrm>
          <a:prstGeom prst="rect">
            <a:avLst/>
          </a:prstGeom>
        </p:spPr>
      </p:pic>
      <p:pic>
        <p:nvPicPr>
          <p:cNvPr id="25" name="Picture 11" descr="C:\Users\ADMIN\Desktop\Tai nguyen thiet ke tro choi\Bảng gỗ\Picture1 (2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048" y="381001"/>
            <a:ext cx="161692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ADMIN\Desktop\Tai nguyen thiet ke tro choi\Bảng gỗ\Picture1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84" y="303124"/>
            <a:ext cx="164655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195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0" grpId="1" animBg="1"/>
      <p:bldP spid="21" grpId="0"/>
      <p:bldP spid="22" grpId="0" animBg="1"/>
      <p:bldP spid="22" grpId="1" animBg="1"/>
      <p:bldP spid="2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16832"/>
            <a:ext cx="753536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sz="96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4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209314" y="1776109"/>
            <a:ext cx="3456384" cy="32403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4295006" y="1804505"/>
            <a:ext cx="3456384" cy="32403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34566" y="1844824"/>
            <a:ext cx="3456384" cy="3240360"/>
          </a:xfrm>
          <a:prstGeom prst="round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656638" y="256330"/>
            <a:ext cx="4251352" cy="678033"/>
            <a:chOff x="1253941" y="511805"/>
            <a:chExt cx="4251352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34458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83355" y="2316169"/>
            <a:ext cx="2092355" cy="216024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+ 6</a:t>
            </a:r>
          </a:p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+ 7</a:t>
            </a:r>
            <a:endParaRPr lang="vi-VN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2758" y="2316496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4766" y="383727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3198" y="2315337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3198" y="3876187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71787" y="2315337"/>
            <a:ext cx="2158796" cy="216024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+ 7</a:t>
            </a:r>
          </a:p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+ 8</a:t>
            </a:r>
            <a:endParaRPr lang="vi-VN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85971" y="2315337"/>
            <a:ext cx="2158796" cy="216024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+ 8</a:t>
            </a:r>
          </a:p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+ 9</a:t>
            </a:r>
            <a:endParaRPr lang="vi-VN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48930" y="2331571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48930" y="383727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448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82880" y="1340768"/>
            <a:ext cx="5516880" cy="4343752"/>
            <a:chOff x="182880" y="1340768"/>
            <a:chExt cx="5516880" cy="434375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340768"/>
              <a:ext cx="5516880" cy="4343752"/>
              <a:chOff x="182880" y="1340768"/>
              <a:chExt cx="5516880" cy="434375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48" r="8324" b="5745"/>
              <a:stretch/>
            </p:blipFill>
            <p:spPr>
              <a:xfrm>
                <a:off x="182880" y="1340768"/>
                <a:ext cx="5516880" cy="434375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766614" y="2570128"/>
                <a:ext cx="3959416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 + 4 + 3</a:t>
                </a:r>
              </a:p>
              <a:p>
                <a:endParaRPr lang="en-US" sz="4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7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 + 3 + 6</a:t>
                </a:r>
                <a:endParaRPr lang="vi-VN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550590" y="3861048"/>
              <a:ext cx="48245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410974" y="1340768"/>
            <a:ext cx="5516880" cy="4343752"/>
            <a:chOff x="6410974" y="1340768"/>
            <a:chExt cx="5516880" cy="4343752"/>
          </a:xfrm>
        </p:grpSpPr>
        <p:grpSp>
          <p:nvGrpSpPr>
            <p:cNvPr id="21" name="Group 20"/>
            <p:cNvGrpSpPr/>
            <p:nvPr/>
          </p:nvGrpSpPr>
          <p:grpSpPr>
            <a:xfrm>
              <a:off x="6410974" y="1340768"/>
              <a:ext cx="5516880" cy="4343752"/>
              <a:chOff x="6410974" y="1340768"/>
              <a:chExt cx="5516880" cy="434375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48" r="8324" b="5745"/>
              <a:stretch/>
            </p:blipFill>
            <p:spPr>
              <a:xfrm>
                <a:off x="6410974" y="1340768"/>
                <a:ext cx="5516880" cy="4343752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6959302" y="2636912"/>
                <a:ext cx="3959416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7 + 1 + 8</a:t>
                </a:r>
              </a:p>
              <a:p>
                <a:endParaRPr lang="en-US" sz="4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7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4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+ 4 + 5</a:t>
                </a:r>
                <a:endParaRPr lang="vi-VN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757146" y="3861048"/>
              <a:ext cx="48245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656638" y="256330"/>
            <a:ext cx="2528442" cy="678033"/>
            <a:chOff x="1253941" y="511805"/>
            <a:chExt cx="2528442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3" y="511805"/>
              <a:ext cx="1722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19354" y="2597262"/>
            <a:ext cx="197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 + 3</a:t>
            </a:r>
            <a:endParaRPr lang="vi-VN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2838" y="3153162"/>
            <a:ext cx="197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354" y="3933056"/>
            <a:ext cx="197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+ 6</a:t>
            </a:r>
            <a:endParaRPr lang="vi-VN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2838" y="4488956"/>
            <a:ext cx="197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32080" y="2636912"/>
            <a:ext cx="197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 + 8</a:t>
            </a:r>
            <a:endParaRPr lang="vi-VN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95564" y="3192812"/>
            <a:ext cx="197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32080" y="3972706"/>
            <a:ext cx="197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 + 5</a:t>
            </a:r>
            <a:endParaRPr lang="vi-VN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5564" y="4528606"/>
            <a:ext cx="197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944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265</Words>
  <Application>Microsoft Office PowerPoint</Application>
  <PresentationFormat>Custom</PresentationFormat>
  <Paragraphs>102</Paragraphs>
  <Slides>13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21</cp:revision>
  <dcterms:created xsi:type="dcterms:W3CDTF">2021-08-01T16:30:59Z</dcterms:created>
  <dcterms:modified xsi:type="dcterms:W3CDTF">2021-10-04T02:58:27Z</dcterms:modified>
</cp:coreProperties>
</file>