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63" r:id="rId5"/>
    <p:sldId id="259" r:id="rId6"/>
    <p:sldId id="260" r:id="rId7"/>
    <p:sldId id="261" r:id="rId8"/>
    <p:sldId id="262" r:id="rId9"/>
    <p:sldId id="264" r:id="rId10"/>
    <p:sldId id="297" r:id="rId11"/>
    <p:sldId id="392" r:id="rId12"/>
    <p:sldId id="393" r:id="rId13"/>
    <p:sldId id="394" r:id="rId14"/>
    <p:sldId id="3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8F4A5-9709-47FD-A95F-668ECDA63FE9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D42E6-EB43-48C3-9E84-A655A8E4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89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45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6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6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6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04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8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1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5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4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0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9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3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9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7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5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2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4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3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3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47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AB17-C840-4564-9642-C676D6169C98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F3B1-A2D6-4E61-A876-3AB88473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300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6.png"/><Relationship Id="rId17" Type="http://schemas.openxmlformats.org/officeDocument/2006/relationships/slide" Target="slide4.xml"/><Relationship Id="rId25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24" Type="http://schemas.openxmlformats.org/officeDocument/2006/relationships/image" Target="../media/image15.png"/><Relationship Id="rId5" Type="http://schemas.openxmlformats.org/officeDocument/2006/relationships/image" Target="../media/image3.gif"/><Relationship Id="rId15" Type="http://schemas.openxmlformats.org/officeDocument/2006/relationships/slide" Target="slide3.xml"/><Relationship Id="rId23" Type="http://schemas.openxmlformats.org/officeDocument/2006/relationships/slide" Target="slide7.xml"/><Relationship Id="rId10" Type="http://schemas.openxmlformats.org/officeDocument/2006/relationships/image" Target="../media/image4.png"/><Relationship Id="rId19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image" Target="../media/image8.gif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hinese Lion Dance. èç®ï¼ç¨ä¸å¼ å¾çåæéægif! åè²ï¼ | Chinese lion dance, Lion dance,  Chinese new year drag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17" y="2722368"/>
            <a:ext cx="3101641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Picture 6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4460" y="2531564"/>
            <a:ext cx="9918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ĐẠI TIỆC ĐÓN TRĂNG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4983" y="4088195"/>
            <a:ext cx="600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By: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eat Vibes" panose="02000507080000020002" pitchFamily="2" charset="0"/>
                <a:ea typeface="+mn-ea"/>
                <a:cs typeface="+mn-cs"/>
              </a:rPr>
              <a:t>Thảo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eat Vibes" panose="02000507080000020002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-89359" y="4064605"/>
            <a:ext cx="2581957" cy="26900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CFD044-12B7-453B-8549-47E486632203}"/>
              </a:ext>
            </a:extLst>
          </p:cNvPr>
          <p:cNvSpPr txBox="1"/>
          <p:nvPr/>
        </p:nvSpPr>
        <p:spPr>
          <a:xfrm>
            <a:off x="2565837" y="604604"/>
            <a:ext cx="810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9.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A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thuộc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kiểu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0617F-730D-4C3C-86E6-A2EA02A2AE8F}"/>
              </a:ext>
            </a:extLst>
          </p:cNvPr>
          <p:cNvSpPr txBox="1"/>
          <p:nvPr/>
        </p:nvSpPr>
        <p:spPr>
          <a:xfrm>
            <a:off x="2683761" y="1482352"/>
            <a:ext cx="6650740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A                                           B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3EB4C60-B9E9-4343-8D31-1E915A234797}"/>
              </a:ext>
            </a:extLst>
          </p:cNvPr>
          <p:cNvSpPr/>
          <p:nvPr/>
        </p:nvSpPr>
        <p:spPr>
          <a:xfrm>
            <a:off x="1944121" y="2460890"/>
            <a:ext cx="4609081" cy="524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An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nông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dân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44530475-1130-49F5-B06B-2D409FAA5906}"/>
              </a:ext>
            </a:extLst>
          </p:cNvPr>
          <p:cNvSpPr/>
          <p:nvPr/>
        </p:nvSpPr>
        <p:spPr>
          <a:xfrm>
            <a:off x="1944121" y="3168447"/>
            <a:ext cx="4609081" cy="524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lúa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54E83DD-FB69-45F8-AD20-2D719FE1A188}"/>
              </a:ext>
            </a:extLst>
          </p:cNvPr>
          <p:cNvSpPr/>
          <p:nvPr/>
        </p:nvSpPr>
        <p:spPr>
          <a:xfrm>
            <a:off x="1944121" y="3876005"/>
            <a:ext cx="4609080" cy="524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chăm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cẩn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thận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3240326-0F3F-4F54-A8B1-542FECA36B34}"/>
              </a:ext>
            </a:extLst>
          </p:cNvPr>
          <p:cNvSpPr/>
          <p:nvPr/>
        </p:nvSpPr>
        <p:spPr>
          <a:xfrm>
            <a:off x="7226301" y="2460890"/>
            <a:ext cx="3035300" cy="524388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2E1DF5CF-ACC4-4008-8BF6-8D43B37DDA6F}"/>
              </a:ext>
            </a:extLst>
          </p:cNvPr>
          <p:cNvSpPr/>
          <p:nvPr/>
        </p:nvSpPr>
        <p:spPr>
          <a:xfrm>
            <a:off x="7226301" y="3168447"/>
            <a:ext cx="3035300" cy="524388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B85B4B01-06D7-4753-AAF4-D6596E3416A4}"/>
              </a:ext>
            </a:extLst>
          </p:cNvPr>
          <p:cNvSpPr/>
          <p:nvPr/>
        </p:nvSpPr>
        <p:spPr>
          <a:xfrm>
            <a:off x="7226301" y="3876005"/>
            <a:ext cx="3035300" cy="524388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thiệu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F18429-568B-4B5E-A808-A106F8D07AD1}"/>
              </a:ext>
            </a:extLst>
          </p:cNvPr>
          <p:cNvCxnSpPr>
            <a:stCxn id="13" idx="3"/>
            <a:endCxn id="20" idx="1"/>
          </p:cNvCxnSpPr>
          <p:nvPr/>
        </p:nvCxnSpPr>
        <p:spPr>
          <a:xfrm>
            <a:off x="6553201" y="2723084"/>
            <a:ext cx="673099" cy="14151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CCE631-C1A6-4488-B5FB-28A9380DDBE2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>
            <a:off x="6553201" y="3430641"/>
            <a:ext cx="67309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D96F9F-4514-4278-922A-C891C1EC2F2D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6553201" y="2723084"/>
            <a:ext cx="673099" cy="14151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5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uiExpand="1" build="p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3992BB-5EDA-4D8F-810A-DB9283C41986}"/>
              </a:ext>
            </a:extLst>
          </p:cNvPr>
          <p:cNvSpPr txBox="1"/>
          <p:nvPr/>
        </p:nvSpPr>
        <p:spPr>
          <a:xfrm>
            <a:off x="1651002" y="604605"/>
            <a:ext cx="8895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10.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chấm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chấm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01831-ECE7-457A-8A36-19F60C1F5AB0}"/>
              </a:ext>
            </a:extLst>
          </p:cNvPr>
          <p:cNvSpPr txBox="1"/>
          <p:nvPr/>
        </p:nvSpPr>
        <p:spPr>
          <a:xfrm>
            <a:off x="2273301" y="1797227"/>
            <a:ext cx="8051799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vừa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trò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</a:t>
            </a:r>
            <a:r>
              <a:rPr lang="en-US" sz="21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Nếu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tô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bốn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ạ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</a:t>
            </a:r>
            <a:r>
              <a:rPr lang="en-US" sz="21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-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Tại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vậy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phải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bánh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nữa</a:t>
            </a:r>
            <a:endParaRPr lang="en-US" sz="21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Nếu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bộ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phận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anh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nghĩ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chịu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đứng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yên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hay </a:t>
            </a:r>
            <a:r>
              <a:rPr lang="en-US" sz="21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lang="en-US" sz="21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6205F4-702B-41E6-831C-2BBA0896E8B8}"/>
              </a:ext>
            </a:extLst>
          </p:cNvPr>
          <p:cNvSpPr txBox="1"/>
          <p:nvPr/>
        </p:nvSpPr>
        <p:spPr>
          <a:xfrm>
            <a:off x="2459465" y="1233204"/>
            <a:ext cx="71544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Ăn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CF0C0D-2D3C-46BA-AC34-97E7B7177BBD}"/>
              </a:ext>
            </a:extLst>
          </p:cNvPr>
          <p:cNvSpPr/>
          <p:nvPr/>
        </p:nvSpPr>
        <p:spPr>
          <a:xfrm>
            <a:off x="3700252" y="2830651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F9710A-0573-4EE0-BB0D-6FA5F1FCAD23}"/>
              </a:ext>
            </a:extLst>
          </p:cNvPr>
          <p:cNvSpPr txBox="1"/>
          <p:nvPr/>
        </p:nvSpPr>
        <p:spPr>
          <a:xfrm>
            <a:off x="3700253" y="2679620"/>
            <a:ext cx="350929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9357D5-5100-489D-AA38-8ACC107B1552}"/>
              </a:ext>
            </a:extLst>
          </p:cNvPr>
          <p:cNvSpPr/>
          <p:nvPr/>
        </p:nvSpPr>
        <p:spPr>
          <a:xfrm>
            <a:off x="6811752" y="3324508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7C14F9-514A-40FF-975A-4F096EE0ADA8}"/>
              </a:ext>
            </a:extLst>
          </p:cNvPr>
          <p:cNvSpPr txBox="1"/>
          <p:nvPr/>
        </p:nvSpPr>
        <p:spPr>
          <a:xfrm>
            <a:off x="6837210" y="3005393"/>
            <a:ext cx="350929" cy="85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AFD80-741C-4C22-9DC8-ADFF1862F424}"/>
              </a:ext>
            </a:extLst>
          </p:cNvPr>
          <p:cNvSpPr/>
          <p:nvPr/>
        </p:nvSpPr>
        <p:spPr>
          <a:xfrm>
            <a:off x="4817852" y="380824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0563A6-0C72-4C37-8A7A-0CD426E228B8}"/>
              </a:ext>
            </a:extLst>
          </p:cNvPr>
          <p:cNvSpPr/>
          <p:nvPr/>
        </p:nvSpPr>
        <p:spPr>
          <a:xfrm>
            <a:off x="2950952" y="478614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EA2C52-7F9E-4626-9D21-B7B949DC564D}"/>
              </a:ext>
            </a:extLst>
          </p:cNvPr>
          <p:cNvSpPr txBox="1"/>
          <p:nvPr/>
        </p:nvSpPr>
        <p:spPr>
          <a:xfrm>
            <a:off x="4817853" y="3646197"/>
            <a:ext cx="350929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843878-EBCB-447C-862D-5F513E7A364D}"/>
              </a:ext>
            </a:extLst>
          </p:cNvPr>
          <p:cNvSpPr txBox="1"/>
          <p:nvPr/>
        </p:nvSpPr>
        <p:spPr>
          <a:xfrm>
            <a:off x="3002716" y="4415716"/>
            <a:ext cx="350929" cy="850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201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uiExpand="1" build="p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" name="Vào http://fb.com/nkpowerskills tải game miễn phí"/>
          <p:cNvGrpSpPr/>
          <p:nvPr/>
        </p:nvGrpSpPr>
        <p:grpSpPr>
          <a:xfrm>
            <a:off x="152373" y="2704234"/>
            <a:ext cx="12257011" cy="7493653"/>
            <a:chOff x="293100" y="2874768"/>
            <a:chExt cx="12257011" cy="7493653"/>
          </a:xfrm>
        </p:grpSpPr>
        <p:pic>
          <p:nvPicPr>
            <p:cNvPr id="24" name="Picture 4" descr="Chinese Lion Dance. èç®ï¼ç¨ä¸å¼ å¾çåæéægif! åè²ï¼ | Chinese lion dance, Lion dance,  Chinese new year dragon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217" y="2874768"/>
              <a:ext cx="3101641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6" name="Rounded Rectangle 25">
              <a:hlinkClick r:id="rId7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ĐC SHARE MIỄN PHÍ BỞI NK POWERSKILLS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8" name="Vào http://fb.com/nkpowerskills tải game miễn phí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ĐC SHARE MIỄN PHÍ BỞI NK POWERSKILLS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CẤM BUÔN BÁN, CẤM REUP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1" y="371600"/>
            <a:ext cx="1290383" cy="1270141"/>
          </a:xfrm>
          <a:prstGeom prst="rect">
            <a:avLst/>
          </a:prstGeom>
        </p:spPr>
      </p:pic>
      <p:pic>
        <p:nvPicPr>
          <p:cNvPr id="15" name="ĐC SHARE MIỄN PHÍ BỞI NK POWERSKILLS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45" y="371600"/>
            <a:ext cx="1321255" cy="1305709"/>
          </a:xfrm>
          <a:prstGeom prst="rect">
            <a:avLst/>
          </a:prstGeom>
        </p:spPr>
      </p:pic>
      <p:pic>
        <p:nvPicPr>
          <p:cNvPr id="16" name="CẤM BUÔN BÁN, CẤM REUP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51" y="371600"/>
            <a:ext cx="1300829" cy="1290587"/>
          </a:xfrm>
          <a:prstGeom prst="rect">
            <a:avLst/>
          </a:prstGeom>
        </p:spPr>
      </p:pic>
      <p:pic>
        <p:nvPicPr>
          <p:cNvPr id="17" name="Vào http://fb.com/nkpowerskills tải game miễn phí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32" y="371600"/>
            <a:ext cx="1274804" cy="1254807"/>
          </a:xfrm>
          <a:prstGeom prst="rect">
            <a:avLst/>
          </a:prstGeom>
        </p:spPr>
      </p:pic>
      <p:pic>
        <p:nvPicPr>
          <p:cNvPr id="18" name="ĐC SHARE MIỄN PHÍ BỞI NK POWERSKILLS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8" y="371600"/>
            <a:ext cx="1269612" cy="1249696"/>
          </a:xfrm>
          <a:prstGeom prst="rect">
            <a:avLst/>
          </a:prstGeom>
        </p:spPr>
      </p:pic>
      <p:pic>
        <p:nvPicPr>
          <p:cNvPr id="19" name="CẤM BUÔN BÁN, CẤM REUP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7" y="269377"/>
            <a:ext cx="6798978" cy="67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Vào http://fb.com/nkpowerskills tải game miễn phí"/>
          <p:cNvPicPr>
            <a:picLocks noChangeAspect="1"/>
          </p:cNvPicPr>
          <p:nvPr/>
        </p:nvPicPr>
        <p:blipFill rotWithShape="1">
          <a:blip r:embed="rId6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3" name="ĐC SHARE MIỄN PHÍ BỞI NK POWERSKILLS">
            <a:hlinkClick r:id="rId7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Mình tròn đầu nhọn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Không phải bò trâu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Uống nước ao sâu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Lên cày ruộng cạn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Lọ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652" y="327664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quay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7349" y="51879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com-pa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521" y="408655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bi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71302" y="373154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913229" y="496246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873" y="65237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3.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muốt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Ruột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bảng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Hộp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Như cái kẹo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Chữ hỏng xóa ngay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Học trò ngày nay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Vẫn dùng đến nó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tẩy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Rẻ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Không phải bò, không phải trâu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Uống nước ao sâu, lên cày ruộng cạn.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(Là cái gì? – Bút máy)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-49825" y="3654113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A190C8D-3581-4045-B1E9-B989E034BFFB}"/>
              </a:ext>
            </a:extLst>
          </p:cNvPr>
          <p:cNvSpPr/>
          <p:nvPr/>
        </p:nvSpPr>
        <p:spPr>
          <a:xfrm>
            <a:off x="1564124" y="1498392"/>
            <a:ext cx="64443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  <a:p>
            <a:pPr algn="ctr"/>
            <a:r>
              <a:rPr lang="en-US" sz="6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+ 6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-49825" y="3654113"/>
            <a:ext cx="3020116" cy="3146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E18B5E-CA10-4078-85B7-3FC0F1F8622B}"/>
              </a:ext>
            </a:extLst>
          </p:cNvPr>
          <p:cNvSpPr txBox="1"/>
          <p:nvPr/>
        </p:nvSpPr>
        <p:spPr>
          <a:xfrm>
            <a:off x="2565837" y="604605"/>
            <a:ext cx="8102164" cy="469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8.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vai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huống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Khen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đẹp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ủi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lúc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ốm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457189" indent="-457189" algn="just" defTabSz="1219170">
              <a:lnSpc>
                <a:spcPct val="20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nhật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35A9D4CF-0961-4693-989A-EABCD2333BF5}"/>
              </a:ext>
            </a:extLst>
          </p:cNvPr>
          <p:cNvSpPr/>
          <p:nvPr/>
        </p:nvSpPr>
        <p:spPr>
          <a:xfrm>
            <a:off x="2636856" y="2262991"/>
            <a:ext cx="5917765" cy="453512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0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0.098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9815 L -4.375E-6 0.19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1919 L -4.375E-6 0.282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  <p:bldP spid="16" grpId="1" animBg="1"/>
      <p:bldP spid="16" grpId="2" animBg="1"/>
      <p:bldP spid="16" grpId="3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401</Words>
  <Application>Microsoft Office PowerPoint</Application>
  <PresentationFormat>Widescreen</PresentationFormat>
  <Paragraphs>73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Bungee Inline</vt:lpstr>
      <vt:lpstr>等线</vt:lpstr>
      <vt:lpstr>等线 Light</vt:lpstr>
      <vt:lpstr>Great Vibes</vt:lpstr>
      <vt:lpstr>Montserrat Alternates Black</vt:lpstr>
      <vt:lpstr>Arial</vt:lpstr>
      <vt:lpstr>Arial-Rounded</vt:lpstr>
      <vt:lpstr>Calibri</vt:lpstr>
      <vt:lpstr>Calibri Light</vt:lpstr>
      <vt:lpstr>Times New Roman</vt:lpstr>
      <vt:lpstr>UTM Avo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2021-07-31T03:21:04Z</dcterms:created>
  <dcterms:modified xsi:type="dcterms:W3CDTF">2021-07-31T03:40:06Z</dcterms:modified>
</cp:coreProperties>
</file>