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67" r:id="rId4"/>
    <p:sldId id="268" r:id="rId5"/>
    <p:sldId id="269" r:id="rId6"/>
    <p:sldId id="270" r:id="rId7"/>
    <p:sldId id="272" r:id="rId8"/>
    <p:sldId id="281" r:id="rId9"/>
    <p:sldId id="260" r:id="rId10"/>
    <p:sldId id="273" r:id="rId11"/>
    <p:sldId id="274" r:id="rId12"/>
    <p:sldId id="275" r:id="rId13"/>
    <p:sldId id="277" r:id="rId14"/>
    <p:sldId id="279" r:id="rId15"/>
    <p:sldId id="266" r:id="rId16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E7B"/>
    <a:srgbClr val="F2A550"/>
    <a:srgbClr val="F7C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E48A-BE57-4DDA-8CA3-471EE3211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7D1CF-F346-4C99-B8DD-14DC098F4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C178A-7DAB-4E5E-9E4B-17A8F750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2FDF1-FA24-48A9-8FDB-6BECAD7BF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BC39C-EB3B-4EDA-875B-E3841DC9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1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68A80-ABBB-43D1-A626-E9AFAEDD6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9DF52-1114-4599-A719-220D2E76C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88C5-ED71-4AC8-83FE-034A42FF7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94841-FE06-4A31-AA08-A4D06016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01EAF-4D8D-4D53-88FF-6ACC4D1C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9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0BDD46-115E-48D0-AD62-190ED9306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9BCA2-38E7-4589-BCE5-28A3D63F3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9DC88-6384-4F37-9F90-82CDB517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DA878-8904-4A2F-8714-C35B1DDA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23FD8-E635-4225-A2C4-CB58D984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9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68291-2529-4B7B-8500-B6B6D00C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FD4FD-E253-4930-901C-9B68856B0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E6594-7DAF-4BF9-9340-FAF1CD35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7902A-9983-4A48-A4E2-8A48B82D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B3581-9975-4998-B326-1F822363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92EE9-752C-4CD2-92CD-69791BFE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968B6-CB24-471F-8735-9A617BB3F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9AC88-8ED7-4B16-ACE1-3A14BE47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1BA8E-9E71-417A-BC34-31440FE3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C0977-F12C-4CA2-A104-AB97D955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7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E5744-A55F-4D04-BCEE-C25024FF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BF32E-C1D4-4211-836B-4C22D0855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68049A-7D4C-4EFD-BFA5-ACB3A7668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A7116-1FBF-463D-8D3C-1060B62C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10DED-800C-4496-A9CE-F9A8E5B3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6429D-DC1B-4784-A211-E5C5929C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8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722CB-68CC-47D2-9F32-04E046BF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89EE7-59B3-4B16-9E98-B60071122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273615-D8DA-4678-93E8-2A2D377EF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9C079-930C-46D0-8AF9-28D26C978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65FA6-AFB6-4B91-AE41-3575404698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47135B-8666-493B-9561-321855B7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F1C93F-6772-4973-8D18-97D11402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6AC398-EEE1-446A-8989-736FD0EF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8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9EF21-89D3-4732-AA36-96956C808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48AAD0-9457-440B-B945-C5375BD5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A69C6E-A3DC-4C99-8E05-7A2025B5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8434D-04B4-4B53-87C9-F3B2B5E6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0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F278E9-9EE8-439D-97A1-71201CB3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7C0BE-4DF6-4DFF-9F7A-8B09C545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8B9F5-E731-4ADC-8D66-BA6F616E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2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D5A0-3E36-4F2D-9723-9E750517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CD5C1-CE08-41D7-AC46-AC3F9766F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6280B-340D-4EB6-9BC3-83A61E222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5BFE7-1746-46CB-9019-4936D712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E02E4-9764-4E94-9D7A-D035F6FF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4A2F2-3E03-4590-9023-B3579E9A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1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DC83D-E0AD-49F8-83BE-B22FA180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7BBE2C-30C0-4711-B1C0-B7A751B68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F7FB3-7EB4-4BF1-930F-6A1165EBA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24CAD-B079-4F18-825C-516F6195E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AD6B4-27B4-4DD5-8E43-1CAE1419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6D1EE-988C-4D8C-BB5E-7DFFEFA0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9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39C2A-0C4E-4E70-A754-C0AF1E03A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EB65D-6F70-45FB-A63D-25F6DEAE6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DAE20-2131-42CF-AAFE-5BFA94EA4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4DEF6-956B-4639-A663-CEB279E655E3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0B084-0868-4C7B-9ED4-D82D6B7F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8EA1E-F3F3-41C3-8A2D-5802C86DC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2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EB3420B-D711-4363-A23A-A46A7F08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"/>
            <a:ext cx="12191999" cy="684280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0D40C-F43D-45EF-A5D0-437E830873CC}"/>
              </a:ext>
            </a:extLst>
          </p:cNvPr>
          <p:cNvSpPr txBox="1"/>
          <p:nvPr/>
        </p:nvSpPr>
        <p:spPr>
          <a:xfrm>
            <a:off x="3271706" y="1870745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F19765-6FFF-4316-8154-B3861491E034}"/>
              </a:ext>
            </a:extLst>
          </p:cNvPr>
          <p:cNvSpPr txBox="1"/>
          <p:nvPr/>
        </p:nvSpPr>
        <p:spPr>
          <a:xfrm>
            <a:off x="4124273" y="1501413"/>
            <a:ext cx="39434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ĐẠO ĐỨC – LỚP 2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A4D3FD-5B50-419B-BD97-24E4585AF470}"/>
              </a:ext>
            </a:extLst>
          </p:cNvPr>
          <p:cNvSpPr txBox="1"/>
          <p:nvPr/>
        </p:nvSpPr>
        <p:spPr>
          <a:xfrm>
            <a:off x="2194936" y="2811776"/>
            <a:ext cx="8786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9: </a:t>
            </a:r>
            <a:r>
              <a:rPr lang="en-US" sz="4000" b="1" dirty="0" err="1">
                <a:solidFill>
                  <a:srgbClr val="002060"/>
                </a:solidFill>
              </a:rPr>
              <a:t>Bảo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quản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đồ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đình</a:t>
            </a:r>
            <a:r>
              <a:rPr lang="en-US" sz="4000" b="1" dirty="0">
                <a:solidFill>
                  <a:srgbClr val="002060"/>
                </a:solidFill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47518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A3575-4849-4414-9747-469DAF3F529F}"/>
              </a:ext>
            </a:extLst>
          </p:cNvPr>
          <p:cNvSpPr txBox="1"/>
          <p:nvPr/>
        </p:nvSpPr>
        <p:spPr>
          <a:xfrm>
            <a:off x="1608290" y="408407"/>
            <a:ext cx="7290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C6F8B-83AC-41C4-BEB4-14EF57184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62858" r="20498" b="13915"/>
          <a:stretch/>
        </p:blipFill>
        <p:spPr>
          <a:xfrm>
            <a:off x="2231471" y="1089957"/>
            <a:ext cx="6531875" cy="35407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E5D9B6-AC55-4498-80E1-C40431564CE9}"/>
              </a:ext>
            </a:extLst>
          </p:cNvPr>
          <p:cNvSpPr txBox="1"/>
          <p:nvPr/>
        </p:nvSpPr>
        <p:spPr>
          <a:xfrm>
            <a:off x="782744" y="4789053"/>
            <a:ext cx="703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0524C1-7164-4183-81BE-53A4829D6DB0}"/>
              </a:ext>
            </a:extLst>
          </p:cNvPr>
          <p:cNvSpPr txBox="1"/>
          <p:nvPr/>
        </p:nvSpPr>
        <p:spPr>
          <a:xfrm>
            <a:off x="782743" y="5341896"/>
            <a:ext cx="9474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582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3A3575-4849-4414-9747-469DAF3F529F}"/>
              </a:ext>
            </a:extLst>
          </p:cNvPr>
          <p:cNvSpPr txBox="1"/>
          <p:nvPr/>
        </p:nvSpPr>
        <p:spPr>
          <a:xfrm>
            <a:off x="1608290" y="408407"/>
            <a:ext cx="627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C6F8B-83AC-41C4-BEB4-14EF57184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62858" r="20498" b="13915"/>
          <a:stretch/>
        </p:blipFill>
        <p:spPr>
          <a:xfrm>
            <a:off x="2231471" y="1089957"/>
            <a:ext cx="6531875" cy="3540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4FAB42-CBF5-4BFA-AA82-1846945081A3}"/>
              </a:ext>
            </a:extLst>
          </p:cNvPr>
          <p:cNvSpPr txBox="1"/>
          <p:nvPr/>
        </p:nvSpPr>
        <p:spPr>
          <a:xfrm>
            <a:off x="774355" y="4866348"/>
            <a:ext cx="6415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0D178-6409-4C85-8280-2620A017A1E4}"/>
              </a:ext>
            </a:extLst>
          </p:cNvPr>
          <p:cNvSpPr txBox="1"/>
          <p:nvPr/>
        </p:nvSpPr>
        <p:spPr>
          <a:xfrm>
            <a:off x="774355" y="5336310"/>
            <a:ext cx="7566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831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205274" y="253452"/>
            <a:ext cx="11469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D6CB5-2689-47D3-981C-057120B91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10098" r="10386" b="59755"/>
          <a:stretch/>
        </p:blipFill>
        <p:spPr>
          <a:xfrm>
            <a:off x="4571999" y="1112654"/>
            <a:ext cx="6987550" cy="37252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C2BD0B-1D3D-4AE0-94B0-D11BB60BC505}"/>
              </a:ext>
            </a:extLst>
          </p:cNvPr>
          <p:cNvSpPr txBox="1"/>
          <p:nvPr/>
        </p:nvSpPr>
        <p:spPr>
          <a:xfrm>
            <a:off x="205274" y="2375111"/>
            <a:ext cx="4338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6B1953-E2C1-47E1-8FB1-4D690C10E66A}"/>
              </a:ext>
            </a:extLst>
          </p:cNvPr>
          <p:cNvSpPr txBox="1"/>
          <p:nvPr/>
        </p:nvSpPr>
        <p:spPr>
          <a:xfrm>
            <a:off x="427838" y="4989213"/>
            <a:ext cx="10884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91407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205274" y="995889"/>
            <a:ext cx="10910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Phòng Giáo Dục Và Đào Tạo quận Thanh Xuân">
            <a:extLst>
              <a:ext uri="{FF2B5EF4-FFF2-40B4-BE49-F238E27FC236}">
                <a16:creationId xmlns:a16="http://schemas.microsoft.com/office/drawing/2014/main" id="{E2F369D4-5B73-4DC8-8D10-861E1B3D30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270" y="1973510"/>
            <a:ext cx="3125598" cy="2910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41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205274" y="253452"/>
            <a:ext cx="10910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B871C-D873-4220-849D-DEC85F5F0970}"/>
              </a:ext>
            </a:extLst>
          </p:cNvPr>
          <p:cNvSpPr txBox="1"/>
          <p:nvPr/>
        </p:nvSpPr>
        <p:spPr>
          <a:xfrm>
            <a:off x="845780" y="1661020"/>
            <a:ext cx="111892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5930B-E072-41CA-B2EA-6EA9BA43A144}"/>
              </a:ext>
            </a:extLst>
          </p:cNvPr>
          <p:cNvSpPr txBox="1"/>
          <p:nvPr/>
        </p:nvSpPr>
        <p:spPr>
          <a:xfrm>
            <a:off x="845780" y="3237865"/>
            <a:ext cx="114147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32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DÙNG BÉ YÊU - Bài hát thiếu nhi Đồ dùng bé yêu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7223F01D-A642-4198-A3D8-E112B3C5F7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061"/>
            <a:ext cx="12290425" cy="69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ADA3C93-AFDE-443F-99D8-86AC8127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AFF68C-4E42-43FF-BA80-E7F14230907B}"/>
              </a:ext>
            </a:extLst>
          </p:cNvPr>
          <p:cNvSpPr txBox="1"/>
          <p:nvPr/>
        </p:nvSpPr>
        <p:spPr>
          <a:xfrm>
            <a:off x="4150975" y="2907413"/>
            <a:ext cx="42402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38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2D09519-52AD-48F6-85CC-D1504F92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B099C2-3590-4167-B6E8-3F11FA38B836}"/>
              </a:ext>
            </a:extLst>
          </p:cNvPr>
          <p:cNvSpPr txBox="1"/>
          <p:nvPr/>
        </p:nvSpPr>
        <p:spPr>
          <a:xfrm>
            <a:off x="2768367" y="900723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97BED-DE49-435F-8951-29135F7AF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t="39897" r="19661" b="44942"/>
          <a:stretch/>
        </p:blipFill>
        <p:spPr>
          <a:xfrm>
            <a:off x="0" y="1906949"/>
            <a:ext cx="12191999" cy="43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 descr="Top 5 tủ lạnh 4 cánh dưới 20 triệu chọn Hitachi, LG, Sharp hay Aqua |  websosanh.vn">
            <a:extLst>
              <a:ext uri="{FF2B5EF4-FFF2-40B4-BE49-F238E27FC236}">
                <a16:creationId xmlns:a16="http://schemas.microsoft.com/office/drawing/2014/main" id="{5B6F4608-D522-4B9C-AFCF-EB99133A72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8" y="841398"/>
            <a:ext cx="2290028" cy="240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ò Vi Sóng Panasonic 23 Lít NN-CT36HBYUE | Nguyễn Kim">
            <a:extLst>
              <a:ext uri="{FF2B5EF4-FFF2-40B4-BE49-F238E27FC236}">
                <a16:creationId xmlns:a16="http://schemas.microsoft.com/office/drawing/2014/main" id="{16A8F455-70F4-4A21-A4AF-2725B810B33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23" y="1964926"/>
            <a:ext cx="1660851" cy="1340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 nuong da nang dang thung">
            <a:extLst>
              <a:ext uri="{FF2B5EF4-FFF2-40B4-BE49-F238E27FC236}">
                <a16:creationId xmlns:a16="http://schemas.microsoft.com/office/drawing/2014/main" id="{77393E18-FFBB-422B-9653-E0FA21C9B8C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01" y="841398"/>
            <a:ext cx="2790571" cy="214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iường Ngủ Giá Rẻ Quận 2 | Giường Ngủ Giá Rẻ">
            <a:extLst>
              <a:ext uri="{FF2B5EF4-FFF2-40B4-BE49-F238E27FC236}">
                <a16:creationId xmlns:a16="http://schemas.microsoft.com/office/drawing/2014/main" id="{9872D454-F114-4098-B3AA-6182BFE8DEF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2" y="3615657"/>
            <a:ext cx="4221577" cy="258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🖼️">
            <a:extLst>
              <a:ext uri="{FF2B5EF4-FFF2-40B4-BE49-F238E27FC236}">
                <a16:creationId xmlns:a16="http://schemas.microsoft.com/office/drawing/2014/main" id="{E0AA5CAB-FE84-4999-97F2-16B66E6FE9E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399" y="1556362"/>
            <a:ext cx="3173836" cy="302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ủ để giày dép đa năng, tủ giày TUR005 | Tiki">
            <a:extLst>
              <a:ext uri="{FF2B5EF4-FFF2-40B4-BE49-F238E27FC236}">
                <a16:creationId xmlns:a16="http://schemas.microsoft.com/office/drawing/2014/main" id="{305FB2B4-FBB1-47CF-9B9D-8952C331D8B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444" y="3070371"/>
            <a:ext cx="2657714" cy="2701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115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9" name="Picture 2" descr="Sửa chữa tivi giá rẻ tại Hải Phòng">
            <a:extLst>
              <a:ext uri="{FF2B5EF4-FFF2-40B4-BE49-F238E27FC236}">
                <a16:creationId xmlns:a16="http://schemas.microsoft.com/office/drawing/2014/main" id="{1C06B485-3C0D-4E21-880D-92ED158B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2" y="945009"/>
            <a:ext cx="3607815" cy="2821973"/>
          </a:xfrm>
          <a:prstGeom prst="rect">
            <a:avLst/>
          </a:prstGeom>
          <a:noFill/>
        </p:spPr>
      </p:pic>
      <p:pic>
        <p:nvPicPr>
          <p:cNvPr id="11" name="Picture 10" descr="Káº¿t quáº£ hÃ¬nh áº£nh cho bÃ n gháº¿ gá»">
            <a:extLst>
              <a:ext uri="{FF2B5EF4-FFF2-40B4-BE49-F238E27FC236}">
                <a16:creationId xmlns:a16="http://schemas.microsoft.com/office/drawing/2014/main" id="{CF8790B9-82B5-4E10-AFE5-CDD7C377B7C8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0713" y="3766982"/>
            <a:ext cx="4058241" cy="238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Bỏ túi kinh nghiệm chọn mua tủ quần áo gỗ ép chất lượng">
            <a:extLst>
              <a:ext uri="{FF2B5EF4-FFF2-40B4-BE49-F238E27FC236}">
                <a16:creationId xmlns:a16="http://schemas.microsoft.com/office/drawing/2014/main" id="{02BEFC70-8982-4036-AB6D-5C70E1869C5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46" y="945009"/>
            <a:ext cx="3979178" cy="474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6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Picture 5" descr="Káº¿t quáº£ hÃ¬nh áº£nh cho mÃ¡y giáº·t">
            <a:extLst>
              <a:ext uri="{FF2B5EF4-FFF2-40B4-BE49-F238E27FC236}">
                <a16:creationId xmlns:a16="http://schemas.microsoft.com/office/drawing/2014/main" id="{B5B70AC6-7B55-4164-BB85-DFAA7B0354A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91" y="922790"/>
            <a:ext cx="2679932" cy="28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ọ hoa Bát Tràng- Lọ khắc nổi xoài nhỏ xanh ngọc">
            <a:extLst>
              <a:ext uri="{FF2B5EF4-FFF2-40B4-BE49-F238E27FC236}">
                <a16:creationId xmlns:a16="http://schemas.microsoft.com/office/drawing/2014/main" id="{72C80A1A-F68C-4AE5-892F-1544A4078F3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798" y="1124954"/>
            <a:ext cx="2252881" cy="259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Bộ bát đĩa Bát Tràng vẽ hoa phù dung 27 món - Gốm Sứ Bát Tràng">
            <a:extLst>
              <a:ext uri="{FF2B5EF4-FFF2-40B4-BE49-F238E27FC236}">
                <a16:creationId xmlns:a16="http://schemas.microsoft.com/office/drawing/2014/main" id="{51708A82-8DA9-4E2B-BC91-4ACD99E48A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463" y="1070011"/>
            <a:ext cx="2997500" cy="259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áy ép trái cây , máy ép chậm Linnuo của Đức bán ở Hải Phòng">
            <a:extLst>
              <a:ext uri="{FF2B5EF4-FFF2-40B4-BE49-F238E27FC236}">
                <a16:creationId xmlns:a16="http://schemas.microsoft.com/office/drawing/2014/main" id="{E44706CD-31BB-4152-AD1E-2FAE25330A8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966" y="3808602"/>
            <a:ext cx="2252882" cy="254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Bộ ấm chén Bát Tràng men hỏa biến dáng trống màu xanh M8">
            <a:extLst>
              <a:ext uri="{FF2B5EF4-FFF2-40B4-BE49-F238E27FC236}">
                <a16:creationId xmlns:a16="http://schemas.microsoft.com/office/drawing/2014/main" id="{3656FCB9-7BCC-4909-BF8E-7E1F8A75D50C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2" y="4108712"/>
            <a:ext cx="3456099" cy="21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hậu nhựa tròn 10,5L cao cấp của Thái Lan,nhập khẩu giá rẻ">
            <a:extLst>
              <a:ext uri="{FF2B5EF4-FFF2-40B4-BE49-F238E27FC236}">
                <a16:creationId xmlns:a16="http://schemas.microsoft.com/office/drawing/2014/main" id="{BA13CB6D-86B2-4D35-91C0-985362C32F8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28" y="3808602"/>
            <a:ext cx="2930387" cy="2486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Bàn là hơi nước Philips GC2990 chất lượng tốt giá rẻ tại Sơn Hùng">
            <a:extLst>
              <a:ext uri="{FF2B5EF4-FFF2-40B4-BE49-F238E27FC236}">
                <a16:creationId xmlns:a16="http://schemas.microsoft.com/office/drawing/2014/main" id="{3EF0D464-7E0C-4D84-9934-288CBC8AE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146" y="1504121"/>
            <a:ext cx="2040671" cy="1796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93150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BFCA24-9A12-4C68-B052-54AACED131D3}"/>
              </a:ext>
            </a:extLst>
          </p:cNvPr>
          <p:cNvSpPr txBox="1"/>
          <p:nvPr/>
        </p:nvSpPr>
        <p:spPr>
          <a:xfrm>
            <a:off x="1444020" y="1297983"/>
            <a:ext cx="6989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7BAE0E-E6E2-45F2-8D03-8DEEAA1119BB}"/>
              </a:ext>
            </a:extLst>
          </p:cNvPr>
          <p:cNvSpPr txBox="1"/>
          <p:nvPr/>
        </p:nvSpPr>
        <p:spPr>
          <a:xfrm>
            <a:off x="1444020" y="2002571"/>
            <a:ext cx="6231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548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F6692D2-687F-4FE6-AA32-4A881585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"/>
            <a:ext cx="12191999" cy="684280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DBC102-9D49-46D4-B244-39942854FA0B}"/>
              </a:ext>
            </a:extLst>
          </p:cNvPr>
          <p:cNvSpPr txBox="1"/>
          <p:nvPr/>
        </p:nvSpPr>
        <p:spPr>
          <a:xfrm>
            <a:off x="2497823" y="1589524"/>
            <a:ext cx="80051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Bảo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quản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đồ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dùng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gia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đình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5533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ADA3C93-AFDE-443F-99D8-86AC8127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22"/>
            <a:ext cx="12192000" cy="679317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AFF68C-4E42-43FF-BA80-E7F14230907B}"/>
              </a:ext>
            </a:extLst>
          </p:cNvPr>
          <p:cNvSpPr txBox="1"/>
          <p:nvPr/>
        </p:nvSpPr>
        <p:spPr>
          <a:xfrm>
            <a:off x="4249023" y="2711470"/>
            <a:ext cx="4453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Khám</a:t>
            </a:r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phá</a:t>
            </a:r>
            <a:endParaRPr 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8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39&quot;&gt;&lt;property id=&quot;20148&quot; value=&quot;5&quot;/&gt;&lt;property id=&quot;20300&quot; value=&quot;Slide 9&quot;/&gt;&lt;property id=&quot;20307&quot; value=&quot;260&quot;/&gt;&lt;/object&gt;&lt;object type=&quot;3&quot; unique_id=&quot;10156&quot;&gt;&lt;property id=&quot;20148&quot; value=&quot;5&quot;/&gt;&lt;property id=&quot;20300&quot; value=&quot;Slide 1&quot;/&gt;&lt;property id=&quot;20307&quot; value=&quot;265&quot;/&gt;&lt;/object&gt;&lt;object type=&quot;3&quot; unique_id=&quot;10193&quot;&gt;&lt;property id=&quot;20148&quot; value=&quot;5&quot;/&gt;&lt;property id=&quot;20300&quot; value=&quot;Slide 15&quot;/&gt;&lt;property id=&quot;20307&quot; value=&quot;266&quot;/&gt;&lt;/object&gt;&lt;object type=&quot;3&quot; unique_id=&quot;10324&quot;&gt;&lt;property id=&quot;20148&quot; value=&quot;5&quot;/&gt;&lt;property id=&quot;20300&quot; value=&quot;Slide 3&quot;/&gt;&lt;property id=&quot;20307&quot; value=&quot;267&quot;/&gt;&lt;/object&gt;&lt;object type=&quot;3&quot; unique_id=&quot;10381&quot;&gt;&lt;property id=&quot;20148&quot; value=&quot;5&quot;/&gt;&lt;property id=&quot;20300&quot; value=&quot;Slide 4&quot;/&gt;&lt;property id=&quot;20307&quot; value=&quot;268&quot;/&gt;&lt;/object&gt;&lt;object type=&quot;3&quot; unique_id=&quot;10453&quot;&gt;&lt;property id=&quot;20148&quot; value=&quot;5&quot;/&gt;&lt;property id=&quot;20300&quot; value=&quot;Slide 5&quot;/&gt;&lt;property id=&quot;20307&quot; value=&quot;269&quot;/&gt;&lt;/object&gt;&lt;object type=&quot;3&quot; unique_id=&quot;10454&quot;&gt;&lt;property id=&quot;20148&quot; value=&quot;5&quot;/&gt;&lt;property id=&quot;20300&quot; value=&quot;Slide 6&quot;/&gt;&lt;property id=&quot;20307&quot; value=&quot;270&quot;/&gt;&lt;/object&gt;&lt;object type=&quot;3&quot; unique_id=&quot;10536&quot;&gt;&lt;property id=&quot;20148&quot; value=&quot;5&quot;/&gt;&lt;property id=&quot;20300&quot; value=&quot;Slide 7&quot;/&gt;&lt;property id=&quot;20307&quot; value=&quot;272&quot;/&gt;&lt;/object&gt;&lt;object type=&quot;3&quot; unique_id=&quot;10537&quot;&gt;&lt;property id=&quot;20148&quot; value=&quot;5&quot;/&gt;&lt;property id=&quot;20300&quot; value=&quot;Slide 10&quot;/&gt;&lt;property id=&quot;20307&quot; value=&quot;273&quot;/&gt;&lt;/object&gt;&lt;object type=&quot;3&quot; unique_id=&quot;10538&quot;&gt;&lt;property id=&quot;20148&quot; value=&quot;5&quot;/&gt;&lt;property id=&quot;20300&quot; value=&quot;Slide 11&quot;/&gt;&lt;property id=&quot;20307&quot; value=&quot;274&quot;/&gt;&lt;/object&gt;&lt;object type=&quot;3&quot; unique_id=&quot;10649&quot;&gt;&lt;property id=&quot;20148&quot; value=&quot;5&quot;/&gt;&lt;property id=&quot;20300&quot; value=&quot;Slide 12&quot;/&gt;&lt;property id=&quot;20307&quot; value=&quot;275&quot;/&gt;&lt;/object&gt;&lt;object type=&quot;3&quot; unique_id=&quot;10814&quot;&gt;&lt;property id=&quot;20148&quot; value=&quot;5&quot;/&gt;&lt;property id=&quot;20300&quot; value=&quot;Slide 13&quot;/&gt;&lt;property id=&quot;20307&quot; value=&quot;277&quot;/&gt;&lt;/object&gt;&lt;object type=&quot;3&quot; unique_id=&quot;11124&quot;&gt;&lt;property id=&quot;20148&quot; value=&quot;5&quot;/&gt;&lt;property id=&quot;20300&quot; value=&quot;Slide 14&quot;/&gt;&lt;property id=&quot;20307&quot; value=&quot;279&quot;/&gt;&lt;/object&gt;&lt;object type=&quot;3&quot; unique_id=&quot;11125&quot;&gt;&lt;property id=&quot;20148&quot; value=&quot;5&quot;/&gt;&lt;property id=&quot;20300&quot; value=&quot;Slide 8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334</Words>
  <Application>Microsoft Office PowerPoint</Application>
  <PresentationFormat>Widescreen</PresentationFormat>
  <Paragraphs>28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 nguyen</dc:creator>
  <cp:lastModifiedBy>ltgsvn@outlook.com</cp:lastModifiedBy>
  <cp:revision>39</cp:revision>
  <dcterms:created xsi:type="dcterms:W3CDTF">2021-07-19T12:17:18Z</dcterms:created>
  <dcterms:modified xsi:type="dcterms:W3CDTF">2022-01-21T02:27:50Z</dcterms:modified>
</cp:coreProperties>
</file>