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7" r:id="rId2"/>
    <p:sldMasterId id="2147483711" r:id="rId3"/>
    <p:sldMasterId id="2147483723" r:id="rId4"/>
    <p:sldMasterId id="2147483728" r:id="rId5"/>
    <p:sldMasterId id="2147483732" r:id="rId6"/>
  </p:sldMasterIdLst>
  <p:notesMasterIdLst>
    <p:notesMasterId r:id="rId24"/>
  </p:notesMasterIdLst>
  <p:sldIdLst>
    <p:sldId id="276" r:id="rId7"/>
    <p:sldId id="2007577122" r:id="rId8"/>
    <p:sldId id="2007577137" r:id="rId9"/>
    <p:sldId id="257" r:id="rId10"/>
    <p:sldId id="2007577123" r:id="rId11"/>
    <p:sldId id="2007577124" r:id="rId12"/>
    <p:sldId id="2007577096" r:id="rId13"/>
    <p:sldId id="282" r:id="rId14"/>
    <p:sldId id="2007577125" r:id="rId15"/>
    <p:sldId id="2007577106" r:id="rId16"/>
    <p:sldId id="2007577128" r:id="rId17"/>
    <p:sldId id="2007577129" r:id="rId18"/>
    <p:sldId id="2007577130" r:id="rId19"/>
    <p:sldId id="2007577132" r:id="rId20"/>
    <p:sldId id="2007577133" r:id="rId21"/>
    <p:sldId id="2007577105" r:id="rId22"/>
    <p:sldId id="110884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04661" y="2419339"/>
            <a:ext cx="531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9A894-C20B-496A-9218-FDBE7A78EDA4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101803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 được nói đến khi mùa thu 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/>
          <p:nvPr/>
        </p:nvCxnSpPr>
        <p:spPr>
          <a:xfrm>
            <a:off x="2390251" y="1061941"/>
            <a:ext cx="120904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24103-9300-4B17-8AA7-3EDE58758ECA}"/>
              </a:ext>
            </a:extLst>
          </p:cNvPr>
          <p:cNvCxnSpPr>
            <a:cxnSpLocks/>
          </p:cNvCxnSpPr>
          <p:nvPr/>
        </p:nvCxnSpPr>
        <p:spPr>
          <a:xfrm>
            <a:off x="5812845" y="109728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B6342-1341-4459-9EF9-C401623EA704}"/>
              </a:ext>
            </a:extLst>
          </p:cNvPr>
          <p:cNvCxnSpPr>
            <a:cxnSpLocks/>
          </p:cNvCxnSpPr>
          <p:nvPr/>
        </p:nvCxnSpPr>
        <p:spPr>
          <a:xfrm>
            <a:off x="8853336" y="109728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792480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nghĩ gì khi nhìn thấy quả chín?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8023308" y="2221948"/>
            <a:ext cx="3108518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418DDD-4C7D-42E0-9923-6BAFF7C351E2}"/>
              </a:ext>
            </a:extLst>
          </p:cNvPr>
          <p:cNvCxnSpPr>
            <a:cxnSpLocks/>
          </p:cNvCxnSpPr>
          <p:nvPr/>
        </p:nvCxnSpPr>
        <p:spPr>
          <a:xfrm>
            <a:off x="4287520" y="2600960"/>
            <a:ext cx="387096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6A6062-362D-441E-91A8-625559C16465}"/>
              </a:ext>
            </a:extLst>
          </p:cNvPr>
          <p:cNvCxnSpPr>
            <a:cxnSpLocks/>
          </p:cNvCxnSpPr>
          <p:nvPr/>
        </p:nvCxnSpPr>
        <p:spPr>
          <a:xfrm>
            <a:off x="1366967" y="3329388"/>
            <a:ext cx="5382807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3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438149" y="6040796"/>
            <a:ext cx="11515725" cy="81720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tên những công việc người nông dân phải làm để có mùa thu hoạch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11409680" y="4401047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2B636A-1AE8-4A96-A771-D5EF804147E3}"/>
              </a:ext>
            </a:extLst>
          </p:cNvPr>
          <p:cNvCxnSpPr>
            <a:cxnSpLocks/>
          </p:cNvCxnSpPr>
          <p:nvPr/>
        </p:nvCxnSpPr>
        <p:spPr>
          <a:xfrm>
            <a:off x="438149" y="477255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37E6D-081A-4FB1-BEDA-AFE1D1FF980B}"/>
              </a:ext>
            </a:extLst>
          </p:cNvPr>
          <p:cNvCxnSpPr>
            <a:cxnSpLocks/>
          </p:cNvCxnSpPr>
          <p:nvPr/>
        </p:nvCxnSpPr>
        <p:spPr>
          <a:xfrm>
            <a:off x="1120251" y="4749580"/>
            <a:ext cx="9956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882A7-169E-431E-A44F-AD853CAFDD78}"/>
              </a:ext>
            </a:extLst>
          </p:cNvPr>
          <p:cNvCxnSpPr>
            <a:cxnSpLocks/>
          </p:cNvCxnSpPr>
          <p:nvPr/>
        </p:nvCxnSpPr>
        <p:spPr>
          <a:xfrm>
            <a:off x="2613329" y="4733711"/>
            <a:ext cx="1137920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F699C2-EEBC-458C-A1AE-9BFFAB61987E}"/>
              </a:ext>
            </a:extLst>
          </p:cNvPr>
          <p:cNvCxnSpPr>
            <a:cxnSpLocks/>
          </p:cNvCxnSpPr>
          <p:nvPr/>
        </p:nvCxnSpPr>
        <p:spPr>
          <a:xfrm>
            <a:off x="7795841" y="4795520"/>
            <a:ext cx="4025098" cy="12402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13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720897" y="909226"/>
            <a:ext cx="65735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720897" y="2054087"/>
            <a:ext cx="10219312" cy="117316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51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0" y="147235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hợp từ ngữ ở cột A với từ ngữ ở cột B để tạo nên câu đặc điểm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nêu đặc điểm của loài cây hoặc loại quả mà em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5712884" y="3015981"/>
            <a:ext cx="5950796" cy="1728989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 chôm chôm có lá nhỏ màu xanh non, khi già xanh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686807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0" y="1512196"/>
            <a:ext cx="518305" cy="3602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67456" y="328818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0039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52975" y="1866996"/>
            <a:ext cx="65710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B512B222-3830-42C4-AE43-6EF7C995498F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LH: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335280" y="701041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696720" y="3942020"/>
            <a:ext cx="873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nổi lên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sóng lúa vàng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dập dờn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tới chân trời.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686807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0" y="1512196"/>
            <a:ext cx="518305" cy="3602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67456" y="328818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1618</Words>
  <Application>Microsoft Office PowerPoint</Application>
  <PresentationFormat>Widescreen</PresentationFormat>
  <Paragraphs>114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Microsoft YaHei</vt:lpstr>
      <vt:lpstr>Microsoft YaHei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仓耳羽辰体-谷力 W05</vt:lpstr>
      <vt:lpstr>字魂36号-正文宋楷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7</cp:revision>
  <dcterms:created xsi:type="dcterms:W3CDTF">2021-08-01T03:17:41Z</dcterms:created>
  <dcterms:modified xsi:type="dcterms:W3CDTF">2022-02-14T07:43:38Z</dcterms:modified>
</cp:coreProperties>
</file>