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4" r:id="rId5"/>
    <p:sldId id="265" r:id="rId6"/>
    <p:sldId id="280" r:id="rId7"/>
    <p:sldId id="281" r:id="rId8"/>
    <p:sldId id="266" r:id="rId9"/>
    <p:sldId id="282" r:id="rId10"/>
    <p:sldId id="284" r:id="rId11"/>
    <p:sldId id="285" r:id="rId12"/>
    <p:sldId id="286" r:id="rId13"/>
    <p:sldId id="288" r:id="rId14"/>
    <p:sldId id="289" r:id="rId15"/>
    <p:sldId id="290" r:id="rId16"/>
    <p:sldId id="267" r:id="rId17"/>
    <p:sldId id="268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56509"/>
    <a:srgbClr val="FF7619"/>
    <a:srgbClr val="FFC4D2"/>
    <a:srgbClr val="B0E2ED"/>
    <a:srgbClr val="FF0000"/>
    <a:srgbClr val="FFFFFF"/>
    <a:srgbClr val="CCFFFF"/>
    <a:srgbClr val="00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>
      <p:cViewPr varScale="1">
        <p:scale>
          <a:sx n="67" d="100"/>
          <a:sy n="67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8805-5741-4239-81DD-68564E069F17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64B56-3766-4709-AE9E-B68C39E67D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1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65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80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16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6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90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4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2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87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3164797" y="1268760"/>
            <a:ext cx="6480720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BD8911-D6E4-49D3-A08D-B9AFC1077583}"/>
              </a:ext>
            </a:extLst>
          </p:cNvPr>
          <p:cNvGraphicFramePr>
            <a:graphicFrameLocks noGrp="1"/>
          </p:cNvGraphicFramePr>
          <p:nvPr/>
        </p:nvGraphicFramePr>
        <p:xfrm>
          <a:off x="4465555" y="395953"/>
          <a:ext cx="2979801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8CD0C2C-1EB9-4C75-8067-1439043658A9}"/>
              </a:ext>
            </a:extLst>
          </p:cNvPr>
          <p:cNvGraphicFramePr>
            <a:graphicFrameLocks noGrp="1"/>
          </p:cNvGraphicFramePr>
          <p:nvPr/>
        </p:nvGraphicFramePr>
        <p:xfrm>
          <a:off x="7445356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A4D6-F1B0-47EA-BE6D-B8D1DAD05D62}"/>
              </a:ext>
            </a:extLst>
          </p:cNvPr>
          <p:cNvSpPr/>
          <p:nvPr/>
        </p:nvSpPr>
        <p:spPr>
          <a:xfrm>
            <a:off x="622598" y="4725144"/>
            <a:ext cx="1000911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009112"/>
                      <a:gd name="connsiteY0" fmla="*/ 132017 h 792088"/>
                      <a:gd name="connsiteX1" fmla="*/ 132017 w 10009112"/>
                      <a:gd name="connsiteY1" fmla="*/ 0 h 792088"/>
                      <a:gd name="connsiteX2" fmla="*/ 9877095 w 10009112"/>
                      <a:gd name="connsiteY2" fmla="*/ 0 h 792088"/>
                      <a:gd name="connsiteX3" fmla="*/ 10009112 w 10009112"/>
                      <a:gd name="connsiteY3" fmla="*/ 132017 h 792088"/>
                      <a:gd name="connsiteX4" fmla="*/ 10009112 w 10009112"/>
                      <a:gd name="connsiteY4" fmla="*/ 660071 h 792088"/>
                      <a:gd name="connsiteX5" fmla="*/ 9877095 w 10009112"/>
                      <a:gd name="connsiteY5" fmla="*/ 792088 h 792088"/>
                      <a:gd name="connsiteX6" fmla="*/ 132017 w 10009112"/>
                      <a:gd name="connsiteY6" fmla="*/ 792088 h 792088"/>
                      <a:gd name="connsiteX7" fmla="*/ 0 w 10009112"/>
                      <a:gd name="connsiteY7" fmla="*/ 660071 h 792088"/>
                      <a:gd name="connsiteX8" fmla="*/ 0 w 1000911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911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4949466" y="-47972"/>
                          <a:pt x="7496842" y="-135018"/>
                          <a:pt x="9877095" y="0"/>
                        </a:cubicBezTo>
                        <a:cubicBezTo>
                          <a:pt x="9948848" y="-5128"/>
                          <a:pt x="10005030" y="67468"/>
                          <a:pt x="10009112" y="132017"/>
                        </a:cubicBezTo>
                        <a:cubicBezTo>
                          <a:pt x="9975165" y="335435"/>
                          <a:pt x="10017408" y="493914"/>
                          <a:pt x="10009112" y="660071"/>
                        </a:cubicBezTo>
                        <a:cubicBezTo>
                          <a:pt x="10004124" y="729962"/>
                          <a:pt x="9953754" y="787761"/>
                          <a:pt x="9877095" y="792088"/>
                        </a:cubicBezTo>
                        <a:cubicBezTo>
                          <a:pt x="8183878" y="872574"/>
                          <a:pt x="1346247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00911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791420" y="-167747"/>
                          <a:pt x="5395825" y="44969"/>
                          <a:pt x="9877095" y="0"/>
                        </a:cubicBezTo>
                        <a:cubicBezTo>
                          <a:pt x="9957251" y="-180"/>
                          <a:pt x="10010474" y="57094"/>
                          <a:pt x="10009112" y="132017"/>
                        </a:cubicBezTo>
                        <a:cubicBezTo>
                          <a:pt x="10001230" y="218611"/>
                          <a:pt x="10025583" y="594709"/>
                          <a:pt x="10009112" y="660071"/>
                        </a:cubicBezTo>
                        <a:cubicBezTo>
                          <a:pt x="10013642" y="723633"/>
                          <a:pt x="9952810" y="782690"/>
                          <a:pt x="9877095" y="792088"/>
                        </a:cubicBezTo>
                        <a:cubicBezTo>
                          <a:pt x="8686356" y="916185"/>
                          <a:pt x="132420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 ngày thứ Hai trong tháng là ngày bao nhiêu?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076D-AA07-4247-8D3A-1DFDC83E6147}"/>
              </a:ext>
            </a:extLst>
          </p:cNvPr>
          <p:cNvSpPr txBox="1"/>
          <p:nvPr/>
        </p:nvSpPr>
        <p:spPr>
          <a:xfrm>
            <a:off x="856624" y="5693019"/>
            <a:ext cx="1047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Các ngày thứ Hai trong tháng là ngày 1, ngày 8, ngày 15 và ngày 22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F72225-E7C9-416A-9FCD-36C307B7D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06580"/>
              </p:ext>
            </p:extLst>
          </p:nvPr>
        </p:nvGraphicFramePr>
        <p:xfrm>
          <a:off x="3472288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ACB7EF37-3656-4815-BBA6-7007E6B91174}"/>
              </a:ext>
            </a:extLst>
          </p:cNvPr>
          <p:cNvSpPr/>
          <p:nvPr/>
        </p:nvSpPr>
        <p:spPr>
          <a:xfrm>
            <a:off x="3718943" y="2060849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B4941-B9E4-44ED-8DA4-E2ECB77A5334}"/>
              </a:ext>
            </a:extLst>
          </p:cNvPr>
          <p:cNvSpPr/>
          <p:nvPr/>
        </p:nvSpPr>
        <p:spPr>
          <a:xfrm>
            <a:off x="3472288" y="395953"/>
            <a:ext cx="4966335" cy="750036"/>
          </a:xfrm>
          <a:prstGeom prst="rect">
            <a:avLst/>
          </a:prstGeom>
          <a:solidFill>
            <a:srgbClr val="D56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Tháng 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CA487-6FAB-4F32-99F9-B9B54FEAD810}"/>
              </a:ext>
            </a:extLst>
          </p:cNvPr>
          <p:cNvSpPr/>
          <p:nvPr/>
        </p:nvSpPr>
        <p:spPr>
          <a:xfrm>
            <a:off x="3718943" y="2651343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ADB3D2-4BF4-484F-BB34-E9E4401F16C7}"/>
              </a:ext>
            </a:extLst>
          </p:cNvPr>
          <p:cNvSpPr/>
          <p:nvPr/>
        </p:nvSpPr>
        <p:spPr>
          <a:xfrm>
            <a:off x="3718943" y="3198618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9771C0-3179-405F-BE18-72BED9ABA67F}"/>
              </a:ext>
            </a:extLst>
          </p:cNvPr>
          <p:cNvSpPr/>
          <p:nvPr/>
        </p:nvSpPr>
        <p:spPr>
          <a:xfrm>
            <a:off x="3716893" y="3713254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610614E9-95FF-4209-B7D1-114001594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29813"/>
              </p:ext>
            </p:extLst>
          </p:nvPr>
        </p:nvGraphicFramePr>
        <p:xfrm>
          <a:off x="8438623" y="385879"/>
          <a:ext cx="1986534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2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BD8911-D6E4-49D3-A08D-B9AFC1077583}"/>
              </a:ext>
            </a:extLst>
          </p:cNvPr>
          <p:cNvGraphicFramePr>
            <a:graphicFrameLocks noGrp="1"/>
          </p:cNvGraphicFramePr>
          <p:nvPr/>
        </p:nvGraphicFramePr>
        <p:xfrm>
          <a:off x="4465555" y="395953"/>
          <a:ext cx="2979801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8CD0C2C-1EB9-4C75-8067-1439043658A9}"/>
              </a:ext>
            </a:extLst>
          </p:cNvPr>
          <p:cNvGraphicFramePr>
            <a:graphicFrameLocks noGrp="1"/>
          </p:cNvGraphicFramePr>
          <p:nvPr/>
        </p:nvGraphicFramePr>
        <p:xfrm>
          <a:off x="7445356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A4D6-F1B0-47EA-BE6D-B8D1DAD05D62}"/>
              </a:ext>
            </a:extLst>
          </p:cNvPr>
          <p:cNvSpPr/>
          <p:nvPr/>
        </p:nvSpPr>
        <p:spPr>
          <a:xfrm>
            <a:off x="622598" y="4725144"/>
            <a:ext cx="1000911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009112"/>
                      <a:gd name="connsiteY0" fmla="*/ 132017 h 792088"/>
                      <a:gd name="connsiteX1" fmla="*/ 132017 w 10009112"/>
                      <a:gd name="connsiteY1" fmla="*/ 0 h 792088"/>
                      <a:gd name="connsiteX2" fmla="*/ 9877095 w 10009112"/>
                      <a:gd name="connsiteY2" fmla="*/ 0 h 792088"/>
                      <a:gd name="connsiteX3" fmla="*/ 10009112 w 10009112"/>
                      <a:gd name="connsiteY3" fmla="*/ 132017 h 792088"/>
                      <a:gd name="connsiteX4" fmla="*/ 10009112 w 10009112"/>
                      <a:gd name="connsiteY4" fmla="*/ 660071 h 792088"/>
                      <a:gd name="connsiteX5" fmla="*/ 9877095 w 10009112"/>
                      <a:gd name="connsiteY5" fmla="*/ 792088 h 792088"/>
                      <a:gd name="connsiteX6" fmla="*/ 132017 w 10009112"/>
                      <a:gd name="connsiteY6" fmla="*/ 792088 h 792088"/>
                      <a:gd name="connsiteX7" fmla="*/ 0 w 10009112"/>
                      <a:gd name="connsiteY7" fmla="*/ 660071 h 792088"/>
                      <a:gd name="connsiteX8" fmla="*/ 0 w 1000911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911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4949466" y="-47972"/>
                          <a:pt x="7496842" y="-135018"/>
                          <a:pt x="9877095" y="0"/>
                        </a:cubicBezTo>
                        <a:cubicBezTo>
                          <a:pt x="9948848" y="-5128"/>
                          <a:pt x="10005030" y="67468"/>
                          <a:pt x="10009112" y="132017"/>
                        </a:cubicBezTo>
                        <a:cubicBezTo>
                          <a:pt x="9975165" y="335435"/>
                          <a:pt x="10017408" y="493914"/>
                          <a:pt x="10009112" y="660071"/>
                        </a:cubicBezTo>
                        <a:cubicBezTo>
                          <a:pt x="10004124" y="729962"/>
                          <a:pt x="9953754" y="787761"/>
                          <a:pt x="9877095" y="792088"/>
                        </a:cubicBezTo>
                        <a:cubicBezTo>
                          <a:pt x="8183878" y="872574"/>
                          <a:pt x="1346247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00911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791420" y="-167747"/>
                          <a:pt x="5395825" y="44969"/>
                          <a:pt x="9877095" y="0"/>
                        </a:cubicBezTo>
                        <a:cubicBezTo>
                          <a:pt x="9957251" y="-180"/>
                          <a:pt x="10010474" y="57094"/>
                          <a:pt x="10009112" y="132017"/>
                        </a:cubicBezTo>
                        <a:cubicBezTo>
                          <a:pt x="10001230" y="218611"/>
                          <a:pt x="10025583" y="594709"/>
                          <a:pt x="10009112" y="660071"/>
                        </a:cubicBezTo>
                        <a:cubicBezTo>
                          <a:pt x="10013642" y="723633"/>
                          <a:pt x="9952810" y="782690"/>
                          <a:pt x="9877095" y="792088"/>
                        </a:cubicBezTo>
                        <a:cubicBezTo>
                          <a:pt x="8686356" y="916185"/>
                          <a:pt x="132420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ngày thứ Bảy trong tháng là ngày bao nhiêu?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076D-AA07-4247-8D3A-1DFDC83E6147}"/>
              </a:ext>
            </a:extLst>
          </p:cNvPr>
          <p:cNvSpPr txBox="1"/>
          <p:nvPr/>
        </p:nvSpPr>
        <p:spPr>
          <a:xfrm>
            <a:off x="856624" y="5693019"/>
            <a:ext cx="1047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Các ngày thứ Hai trong tháng là ngày 6, ngày 13, ngày 20 và ngày 24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F72225-E7C9-416A-9FCD-36C307B7D2B3}"/>
              </a:ext>
            </a:extLst>
          </p:cNvPr>
          <p:cNvGraphicFramePr>
            <a:graphicFrameLocks noGrp="1"/>
          </p:cNvGraphicFramePr>
          <p:nvPr/>
        </p:nvGraphicFramePr>
        <p:xfrm>
          <a:off x="3472288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ACB7EF37-3656-4815-BBA6-7007E6B91174}"/>
              </a:ext>
            </a:extLst>
          </p:cNvPr>
          <p:cNvSpPr/>
          <p:nvPr/>
        </p:nvSpPr>
        <p:spPr>
          <a:xfrm>
            <a:off x="8688486" y="2059208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B4941-B9E4-44ED-8DA4-E2ECB77A5334}"/>
              </a:ext>
            </a:extLst>
          </p:cNvPr>
          <p:cNvSpPr/>
          <p:nvPr/>
        </p:nvSpPr>
        <p:spPr>
          <a:xfrm>
            <a:off x="3483326" y="414914"/>
            <a:ext cx="6952869" cy="750036"/>
          </a:xfrm>
          <a:prstGeom prst="rect">
            <a:avLst/>
          </a:prstGeom>
          <a:solidFill>
            <a:srgbClr val="D56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CA487-6FAB-4F32-99F9-B9B54FEAD810}"/>
              </a:ext>
            </a:extLst>
          </p:cNvPr>
          <p:cNvSpPr/>
          <p:nvPr/>
        </p:nvSpPr>
        <p:spPr>
          <a:xfrm>
            <a:off x="8688486" y="2649702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ADB3D2-4BF4-484F-BB34-E9E4401F16C7}"/>
              </a:ext>
            </a:extLst>
          </p:cNvPr>
          <p:cNvSpPr/>
          <p:nvPr/>
        </p:nvSpPr>
        <p:spPr>
          <a:xfrm>
            <a:off x="8688486" y="3196977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9771C0-3179-405F-BE18-72BED9ABA67F}"/>
              </a:ext>
            </a:extLst>
          </p:cNvPr>
          <p:cNvSpPr/>
          <p:nvPr/>
        </p:nvSpPr>
        <p:spPr>
          <a:xfrm>
            <a:off x="8686436" y="3711613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784616" y="8315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7128792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3701515" y="618709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Tháng 2 có 28 ngày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0BD08-EBD0-495B-AB07-E263E6BBA75C}"/>
              </a:ext>
            </a:extLst>
          </p:cNvPr>
          <p:cNvSpPr/>
          <p:nvPr/>
        </p:nvSpPr>
        <p:spPr>
          <a:xfrm>
            <a:off x="89590" y="117327"/>
            <a:ext cx="504770" cy="45488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15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7128792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b)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Ngày 27 tháng 2 là thứ mấy?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3646934" y="6155898"/>
            <a:ext cx="5399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Ngày 27 tháng 2 là Chủ nhật</a:t>
            </a:r>
          </a:p>
        </p:txBody>
      </p:sp>
    </p:spTree>
    <p:extLst>
      <p:ext uri="{BB962C8B-B14F-4D97-AF65-F5344CB8AC3E}">
        <p14:creationId xmlns:p14="http://schemas.microsoft.com/office/powerpoint/2010/main" val="9634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10513168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513168"/>
                      <a:gd name="connsiteY0" fmla="*/ 132017 h 792088"/>
                      <a:gd name="connsiteX1" fmla="*/ 132017 w 10513168"/>
                      <a:gd name="connsiteY1" fmla="*/ 0 h 792088"/>
                      <a:gd name="connsiteX2" fmla="*/ 10381151 w 10513168"/>
                      <a:gd name="connsiteY2" fmla="*/ 0 h 792088"/>
                      <a:gd name="connsiteX3" fmla="*/ 10513168 w 10513168"/>
                      <a:gd name="connsiteY3" fmla="*/ 132017 h 792088"/>
                      <a:gd name="connsiteX4" fmla="*/ 10513168 w 10513168"/>
                      <a:gd name="connsiteY4" fmla="*/ 660071 h 792088"/>
                      <a:gd name="connsiteX5" fmla="*/ 10381151 w 10513168"/>
                      <a:gd name="connsiteY5" fmla="*/ 792088 h 792088"/>
                      <a:gd name="connsiteX6" fmla="*/ 132017 w 10513168"/>
                      <a:gd name="connsiteY6" fmla="*/ 792088 h 792088"/>
                      <a:gd name="connsiteX7" fmla="*/ 0 w 10513168"/>
                      <a:gd name="connsiteY7" fmla="*/ 660071 h 792088"/>
                      <a:gd name="connsiteX8" fmla="*/ 0 w 10513168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13168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3386856" y="-47972"/>
                          <a:pt x="6539125" y="-135018"/>
                          <a:pt x="10381151" y="0"/>
                        </a:cubicBezTo>
                        <a:cubicBezTo>
                          <a:pt x="10452904" y="-5128"/>
                          <a:pt x="10509086" y="67468"/>
                          <a:pt x="10513168" y="132017"/>
                        </a:cubicBezTo>
                        <a:cubicBezTo>
                          <a:pt x="10479221" y="335435"/>
                          <a:pt x="10521464" y="493914"/>
                          <a:pt x="10513168" y="660071"/>
                        </a:cubicBezTo>
                        <a:cubicBezTo>
                          <a:pt x="10508180" y="729962"/>
                          <a:pt x="10457810" y="787761"/>
                          <a:pt x="10381151" y="792088"/>
                        </a:cubicBezTo>
                        <a:cubicBezTo>
                          <a:pt x="7763847" y="872574"/>
                          <a:pt x="4152196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513168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2968096" y="-167747"/>
                          <a:pt x="5378977" y="44969"/>
                          <a:pt x="10381151" y="0"/>
                        </a:cubicBezTo>
                        <a:cubicBezTo>
                          <a:pt x="10461307" y="-180"/>
                          <a:pt x="10514530" y="57094"/>
                          <a:pt x="10513168" y="132017"/>
                        </a:cubicBezTo>
                        <a:cubicBezTo>
                          <a:pt x="10505286" y="218611"/>
                          <a:pt x="10529639" y="594709"/>
                          <a:pt x="10513168" y="660071"/>
                        </a:cubicBezTo>
                        <a:cubicBezTo>
                          <a:pt x="10517698" y="723633"/>
                          <a:pt x="10456866" y="782690"/>
                          <a:pt x="10381151" y="792088"/>
                        </a:cubicBezTo>
                        <a:cubicBezTo>
                          <a:pt x="7930311" y="916185"/>
                          <a:pt x="2584355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Các ngày thứ Sáu trong tháng là những ngày bao nhiêu?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426700" y="6038848"/>
            <a:ext cx="11481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25.</a:t>
            </a:r>
          </a:p>
        </p:txBody>
      </p:sp>
    </p:spTree>
    <p:extLst>
      <p:ext uri="{BB962C8B-B14F-4D97-AF65-F5344CB8AC3E}">
        <p14:creationId xmlns:p14="http://schemas.microsoft.com/office/powerpoint/2010/main" val="12419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18916" y="640547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838622" y="4779002"/>
            <a:ext cx="10513168" cy="97340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513168"/>
                      <a:gd name="connsiteY0" fmla="*/ 162237 h 973402"/>
                      <a:gd name="connsiteX1" fmla="*/ 162237 w 10513168"/>
                      <a:gd name="connsiteY1" fmla="*/ 0 h 973402"/>
                      <a:gd name="connsiteX2" fmla="*/ 10350931 w 10513168"/>
                      <a:gd name="connsiteY2" fmla="*/ 0 h 973402"/>
                      <a:gd name="connsiteX3" fmla="*/ 10513168 w 10513168"/>
                      <a:gd name="connsiteY3" fmla="*/ 162237 h 973402"/>
                      <a:gd name="connsiteX4" fmla="*/ 10513168 w 10513168"/>
                      <a:gd name="connsiteY4" fmla="*/ 811165 h 973402"/>
                      <a:gd name="connsiteX5" fmla="*/ 10350931 w 10513168"/>
                      <a:gd name="connsiteY5" fmla="*/ 973402 h 973402"/>
                      <a:gd name="connsiteX6" fmla="*/ 162237 w 10513168"/>
                      <a:gd name="connsiteY6" fmla="*/ 973402 h 973402"/>
                      <a:gd name="connsiteX7" fmla="*/ 0 w 10513168"/>
                      <a:gd name="connsiteY7" fmla="*/ 811165 h 973402"/>
                      <a:gd name="connsiteX8" fmla="*/ 0 w 10513168"/>
                      <a:gd name="connsiteY8" fmla="*/ 162237 h 9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13168" h="973402" fill="none" extrusionOk="0">
                        <a:moveTo>
                          <a:pt x="0" y="162237"/>
                        </a:moveTo>
                        <a:cubicBezTo>
                          <a:pt x="4893" y="83848"/>
                          <a:pt x="76823" y="866"/>
                          <a:pt x="162237" y="0"/>
                        </a:cubicBezTo>
                        <a:cubicBezTo>
                          <a:pt x="2857959" y="-47972"/>
                          <a:pt x="8217535" y="-135018"/>
                          <a:pt x="10350931" y="0"/>
                        </a:cubicBezTo>
                        <a:cubicBezTo>
                          <a:pt x="10439658" y="-3869"/>
                          <a:pt x="10506346" y="86612"/>
                          <a:pt x="10513168" y="162237"/>
                        </a:cubicBezTo>
                        <a:cubicBezTo>
                          <a:pt x="10499415" y="443951"/>
                          <a:pt x="10562712" y="532888"/>
                          <a:pt x="10513168" y="811165"/>
                        </a:cubicBezTo>
                        <a:cubicBezTo>
                          <a:pt x="10505644" y="896211"/>
                          <a:pt x="10444015" y="969381"/>
                          <a:pt x="10350931" y="973402"/>
                        </a:cubicBezTo>
                        <a:cubicBezTo>
                          <a:pt x="7114741" y="1053888"/>
                          <a:pt x="4125045" y="880282"/>
                          <a:pt x="162237" y="973402"/>
                        </a:cubicBezTo>
                        <a:cubicBezTo>
                          <a:pt x="82064" y="975825"/>
                          <a:pt x="-2590" y="898324"/>
                          <a:pt x="0" y="811165"/>
                        </a:cubicBezTo>
                        <a:cubicBezTo>
                          <a:pt x="-19327" y="742203"/>
                          <a:pt x="34438" y="270113"/>
                          <a:pt x="0" y="162237"/>
                        </a:cubicBezTo>
                        <a:close/>
                      </a:path>
                      <a:path w="10513168" h="973402" stroke="0" extrusionOk="0">
                        <a:moveTo>
                          <a:pt x="0" y="162237"/>
                        </a:moveTo>
                        <a:cubicBezTo>
                          <a:pt x="3707" y="67311"/>
                          <a:pt x="72395" y="1793"/>
                          <a:pt x="162237" y="0"/>
                        </a:cubicBezTo>
                        <a:cubicBezTo>
                          <a:pt x="4556422" y="-167747"/>
                          <a:pt x="5730682" y="44969"/>
                          <a:pt x="10350931" y="0"/>
                        </a:cubicBezTo>
                        <a:cubicBezTo>
                          <a:pt x="10449212" y="-216"/>
                          <a:pt x="10515318" y="69461"/>
                          <a:pt x="10513168" y="162237"/>
                        </a:cubicBezTo>
                        <a:cubicBezTo>
                          <a:pt x="10495405" y="359120"/>
                          <a:pt x="10525132" y="701023"/>
                          <a:pt x="10513168" y="811165"/>
                        </a:cubicBezTo>
                        <a:cubicBezTo>
                          <a:pt x="10519777" y="887125"/>
                          <a:pt x="10442484" y="966858"/>
                          <a:pt x="10350931" y="973402"/>
                        </a:cubicBezTo>
                        <a:cubicBezTo>
                          <a:pt x="7395464" y="1097499"/>
                          <a:pt x="3603392" y="925607"/>
                          <a:pt x="162237" y="973402"/>
                        </a:cubicBezTo>
                        <a:cubicBezTo>
                          <a:pt x="58726" y="969834"/>
                          <a:pt x="-1952" y="899319"/>
                          <a:pt x="0" y="811165"/>
                        </a:cubicBezTo>
                        <a:cubicBezTo>
                          <a:pt x="49551" y="722077"/>
                          <a:pt x="-7696" y="407986"/>
                          <a:pt x="0" y="1622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d)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Nếu thứ Hai tuần này là ngày 28 tháng 2 thì thứ Hai tuần trước là ngày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740674" y="5786566"/>
            <a:ext cx="1070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</a:rPr>
              <a:t>Nếu thứ Hai tuần này là ngày 28 tháng 2 thì thứ Hai tuần trước là ngày 21 tháng 2.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132" y="5496061"/>
            <a:ext cx="2018235" cy="1607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3019" y="428428"/>
            <a:ext cx="676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893" y="974671"/>
            <a:ext cx="2208207" cy="792549"/>
          </a:xfrm>
          <a:prstGeom prst="rect">
            <a:avLst/>
          </a:prstGeom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118" y="3015149"/>
            <a:ext cx="2523963" cy="2505673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957" y="2142491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957" y="2624117"/>
            <a:ext cx="1030313" cy="1024217"/>
          </a:xfrm>
          <a:prstGeom prst="rect">
            <a:avLst/>
          </a:prstGeom>
        </p:spPr>
      </p:pic>
      <p:pic>
        <p:nvPicPr>
          <p:cNvPr id="14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58" y="999900"/>
            <a:ext cx="896190" cy="1012024"/>
          </a:xfrm>
          <a:prstGeom prst="rect">
            <a:avLst/>
          </a:prstGeom>
        </p:spPr>
      </p:pic>
      <p:pic>
        <p:nvPicPr>
          <p:cNvPr id="15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4683" y="960273"/>
            <a:ext cx="969348" cy="1091279"/>
          </a:xfrm>
          <a:prstGeom prst="rect">
            <a:avLst/>
          </a:prstGeom>
        </p:spPr>
      </p:pic>
      <p:pic>
        <p:nvPicPr>
          <p:cNvPr id="16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50" y="-63426"/>
            <a:ext cx="768163" cy="883997"/>
          </a:xfrm>
          <a:prstGeom prst="rect">
            <a:avLst/>
          </a:prstGeom>
        </p:spPr>
      </p:pic>
      <p:pic>
        <p:nvPicPr>
          <p:cNvPr id="17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0892" y="0"/>
            <a:ext cx="768163" cy="890093"/>
          </a:xfrm>
          <a:prstGeom prst="rect">
            <a:avLst/>
          </a:prstGeom>
        </p:spPr>
      </p:pic>
      <p:pic>
        <p:nvPicPr>
          <p:cNvPr id="18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2340" y="2790673"/>
            <a:ext cx="8718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3143" y="2636912"/>
            <a:ext cx="9404126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all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6000" b="1" cap="all" dirty="0">
              <a:ln w="9000" cmpd="sng">
                <a:noFill/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Hình ảnh động Powerpoint tạm biệt đẹp và chuyên nghiệp">
            <a:extLst>
              <a:ext uri="{FF2B5EF4-FFF2-40B4-BE49-F238E27FC236}">
                <a16:creationId xmlns:a16="http://schemas.microsoft.com/office/drawing/2014/main" id="{BC7F7360-3242-459A-9F27-98AB4A38B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6" y="3429000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71160" y="2274838"/>
            <a:ext cx="5848091" cy="2308324"/>
          </a:xfrm>
          <a:prstGeom prst="rect">
            <a:avLst/>
          </a:prstGeom>
          <a:solidFill>
            <a:srgbClr val="FFC4D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7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0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9401" y="2497976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58" y="491473"/>
            <a:ext cx="2937527" cy="29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E7A034-C691-408F-8FDD-41A6C7380D98}"/>
              </a:ext>
            </a:extLst>
          </p:cNvPr>
          <p:cNvGrpSpPr/>
          <p:nvPr/>
        </p:nvGrpSpPr>
        <p:grpSpPr>
          <a:xfrm>
            <a:off x="1126654" y="116632"/>
            <a:ext cx="9150993" cy="635000"/>
            <a:chOff x="312976" y="258862"/>
            <a:chExt cx="9150993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312976" y="258862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67025" y="363856"/>
              <a:ext cx="84969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Xem tờ lịch tháng 12, trả lời các câu hỏi: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780703" y="692696"/>
            <a:ext cx="69787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36FB8-F9C3-40CD-BF22-6D775B0F0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56" b="7076"/>
          <a:stretch/>
        </p:blipFill>
        <p:spPr>
          <a:xfrm>
            <a:off x="2996806" y="865301"/>
            <a:ext cx="5760640" cy="3153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9E7A05-B0D2-4575-B42D-15349753C9B8}"/>
              </a:ext>
            </a:extLst>
          </p:cNvPr>
          <p:cNvSpPr txBox="1"/>
          <p:nvPr/>
        </p:nvSpPr>
        <p:spPr>
          <a:xfrm>
            <a:off x="317276" y="4099732"/>
            <a:ext cx="1142379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12 có bao nhiêu ngày?</a:t>
            </a:r>
          </a:p>
          <a:p>
            <a:pPr marL="342900" indent="-34290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Sinh nhật Liên ngày 23 tháng 12 vào thứ mấy?</a:t>
            </a:r>
          </a:p>
          <a:p>
            <a:pPr marL="342900" indent="-34290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Liên khoe với bạn: “Còn đúng 5 ngày nữa là đến sinh nhật của mình”. Hỏi lúc Liên nói là thứ mấy, ngày bao nhiêu?</a:t>
            </a:r>
          </a:p>
        </p:txBody>
      </p:sp>
    </p:spTree>
    <p:extLst>
      <p:ext uri="{BB962C8B-B14F-4D97-AF65-F5344CB8AC3E}">
        <p14:creationId xmlns:p14="http://schemas.microsoft.com/office/powerpoint/2010/main" val="26357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54" y="1048047"/>
            <a:ext cx="4761905" cy="47619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795C60-5D5F-4D4C-B6EE-335C8934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6" b="7076"/>
          <a:stretch/>
        </p:blipFill>
        <p:spPr>
          <a:xfrm>
            <a:off x="2346056" y="260648"/>
            <a:ext cx="7498300" cy="4104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501062-6076-42AA-8D3B-B863FE114F8F}"/>
              </a:ext>
            </a:extLst>
          </p:cNvPr>
          <p:cNvSpPr/>
          <p:nvPr/>
        </p:nvSpPr>
        <p:spPr>
          <a:xfrm>
            <a:off x="622598" y="4725144"/>
            <a:ext cx="712879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12 có bao nhiêu ngày?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F9E8-0E0C-4CB7-89E4-48DC733B3700}"/>
              </a:ext>
            </a:extLst>
          </p:cNvPr>
          <p:cNvSpPr txBox="1"/>
          <p:nvPr/>
        </p:nvSpPr>
        <p:spPr>
          <a:xfrm>
            <a:off x="3413483" y="5877272"/>
            <a:ext cx="4031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Tháng 12 có 31 ngày</a:t>
            </a:r>
          </a:p>
        </p:txBody>
      </p:sp>
    </p:spTree>
    <p:extLst>
      <p:ext uri="{BB962C8B-B14F-4D97-AF65-F5344CB8AC3E}">
        <p14:creationId xmlns:p14="http://schemas.microsoft.com/office/powerpoint/2010/main" val="38387081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54" y="1048047"/>
            <a:ext cx="4761905" cy="47619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795C60-5D5F-4D4C-B6EE-335C8934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6" b="7076"/>
          <a:stretch/>
        </p:blipFill>
        <p:spPr>
          <a:xfrm>
            <a:off x="2346056" y="260648"/>
            <a:ext cx="7498300" cy="4104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501062-6076-42AA-8D3B-B863FE114F8F}"/>
              </a:ext>
            </a:extLst>
          </p:cNvPr>
          <p:cNvSpPr/>
          <p:nvPr/>
        </p:nvSpPr>
        <p:spPr>
          <a:xfrm>
            <a:off x="622598" y="4797152"/>
            <a:ext cx="10441160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441160"/>
                      <a:gd name="connsiteY0" fmla="*/ 132017 h 792088"/>
                      <a:gd name="connsiteX1" fmla="*/ 132017 w 10441160"/>
                      <a:gd name="connsiteY1" fmla="*/ 0 h 792088"/>
                      <a:gd name="connsiteX2" fmla="*/ 10309143 w 10441160"/>
                      <a:gd name="connsiteY2" fmla="*/ 0 h 792088"/>
                      <a:gd name="connsiteX3" fmla="*/ 10441160 w 10441160"/>
                      <a:gd name="connsiteY3" fmla="*/ 132017 h 792088"/>
                      <a:gd name="connsiteX4" fmla="*/ 10441160 w 10441160"/>
                      <a:gd name="connsiteY4" fmla="*/ 660071 h 792088"/>
                      <a:gd name="connsiteX5" fmla="*/ 10309143 w 10441160"/>
                      <a:gd name="connsiteY5" fmla="*/ 792088 h 792088"/>
                      <a:gd name="connsiteX6" fmla="*/ 132017 w 10441160"/>
                      <a:gd name="connsiteY6" fmla="*/ 792088 h 792088"/>
                      <a:gd name="connsiteX7" fmla="*/ 0 w 10441160"/>
                      <a:gd name="connsiteY7" fmla="*/ 660071 h 792088"/>
                      <a:gd name="connsiteX8" fmla="*/ 0 w 10441160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41160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2573171" y="-47972"/>
                          <a:pt x="9287431" y="-135018"/>
                          <a:pt x="10309143" y="0"/>
                        </a:cubicBezTo>
                        <a:cubicBezTo>
                          <a:pt x="10380896" y="-5128"/>
                          <a:pt x="10437078" y="67468"/>
                          <a:pt x="10441160" y="132017"/>
                        </a:cubicBezTo>
                        <a:cubicBezTo>
                          <a:pt x="10407213" y="335435"/>
                          <a:pt x="10449456" y="493914"/>
                          <a:pt x="10441160" y="660071"/>
                        </a:cubicBezTo>
                        <a:cubicBezTo>
                          <a:pt x="10436172" y="729962"/>
                          <a:pt x="10385802" y="787761"/>
                          <a:pt x="10309143" y="792088"/>
                        </a:cubicBezTo>
                        <a:cubicBezTo>
                          <a:pt x="5385181" y="872574"/>
                          <a:pt x="4231400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441160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892203" y="-167747"/>
                          <a:pt x="6399097" y="44969"/>
                          <a:pt x="10309143" y="0"/>
                        </a:cubicBezTo>
                        <a:cubicBezTo>
                          <a:pt x="10389299" y="-180"/>
                          <a:pt x="10442522" y="57094"/>
                          <a:pt x="10441160" y="132017"/>
                        </a:cubicBezTo>
                        <a:cubicBezTo>
                          <a:pt x="10433278" y="218611"/>
                          <a:pt x="10457631" y="594709"/>
                          <a:pt x="10441160" y="660071"/>
                        </a:cubicBezTo>
                        <a:cubicBezTo>
                          <a:pt x="10445690" y="723633"/>
                          <a:pt x="10384858" y="782690"/>
                          <a:pt x="10309143" y="792088"/>
                        </a:cubicBezTo>
                        <a:cubicBezTo>
                          <a:pt x="7404647" y="916185"/>
                          <a:pt x="2193110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b) Sinh nhật Liên ngày 23 tháng 12 vào thứ mấy?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F9E8-0E0C-4CB7-89E4-48DC733B3700}"/>
              </a:ext>
            </a:extLst>
          </p:cNvPr>
          <p:cNvSpPr txBox="1"/>
          <p:nvPr/>
        </p:nvSpPr>
        <p:spPr>
          <a:xfrm>
            <a:off x="1054646" y="5878400"/>
            <a:ext cx="847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Sinh nhật Liên ngày 23 tháng 12 vào thứ sáu.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9B3D7F-52C3-408B-A88D-FF11FE13F685}"/>
              </a:ext>
            </a:extLst>
          </p:cNvPr>
          <p:cNvSpPr/>
          <p:nvPr/>
        </p:nvSpPr>
        <p:spPr>
          <a:xfrm>
            <a:off x="7103318" y="3284984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54" y="1048047"/>
            <a:ext cx="4761905" cy="47619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795C60-5D5F-4D4C-B6EE-335C8934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6" b="7076"/>
          <a:stretch/>
        </p:blipFill>
        <p:spPr>
          <a:xfrm>
            <a:off x="2346056" y="260648"/>
            <a:ext cx="7498300" cy="4104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501062-6076-42AA-8D3B-B863FE114F8F}"/>
              </a:ext>
            </a:extLst>
          </p:cNvPr>
          <p:cNvSpPr/>
          <p:nvPr/>
        </p:nvSpPr>
        <p:spPr>
          <a:xfrm>
            <a:off x="478582" y="4581128"/>
            <a:ext cx="11233248" cy="108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1233248"/>
                      <a:gd name="connsiteY0" fmla="*/ 180024 h 1080120"/>
                      <a:gd name="connsiteX1" fmla="*/ 180024 w 11233248"/>
                      <a:gd name="connsiteY1" fmla="*/ 0 h 1080120"/>
                      <a:gd name="connsiteX2" fmla="*/ 11053224 w 11233248"/>
                      <a:gd name="connsiteY2" fmla="*/ 0 h 1080120"/>
                      <a:gd name="connsiteX3" fmla="*/ 11233248 w 11233248"/>
                      <a:gd name="connsiteY3" fmla="*/ 180024 h 1080120"/>
                      <a:gd name="connsiteX4" fmla="*/ 11233248 w 11233248"/>
                      <a:gd name="connsiteY4" fmla="*/ 900096 h 1080120"/>
                      <a:gd name="connsiteX5" fmla="*/ 11053224 w 11233248"/>
                      <a:gd name="connsiteY5" fmla="*/ 1080120 h 1080120"/>
                      <a:gd name="connsiteX6" fmla="*/ 180024 w 11233248"/>
                      <a:gd name="connsiteY6" fmla="*/ 1080120 h 1080120"/>
                      <a:gd name="connsiteX7" fmla="*/ 0 w 11233248"/>
                      <a:gd name="connsiteY7" fmla="*/ 900096 h 1080120"/>
                      <a:gd name="connsiteX8" fmla="*/ 0 w 11233248"/>
                      <a:gd name="connsiteY8" fmla="*/ 180024 h 108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33248" h="1080120" fill="none" extrusionOk="0">
                        <a:moveTo>
                          <a:pt x="0" y="180024"/>
                        </a:moveTo>
                        <a:cubicBezTo>
                          <a:pt x="3090" y="87679"/>
                          <a:pt x="85072" y="926"/>
                          <a:pt x="180024" y="0"/>
                        </a:cubicBezTo>
                        <a:cubicBezTo>
                          <a:pt x="3219829" y="-47972"/>
                          <a:pt x="8378016" y="-135018"/>
                          <a:pt x="11053224" y="0"/>
                        </a:cubicBezTo>
                        <a:cubicBezTo>
                          <a:pt x="11151698" y="-4214"/>
                          <a:pt x="11226316" y="94801"/>
                          <a:pt x="11233248" y="180024"/>
                        </a:cubicBezTo>
                        <a:cubicBezTo>
                          <a:pt x="11215995" y="255425"/>
                          <a:pt x="11213455" y="649500"/>
                          <a:pt x="11233248" y="900096"/>
                        </a:cubicBezTo>
                        <a:cubicBezTo>
                          <a:pt x="11229312" y="997138"/>
                          <a:pt x="11153981" y="1078582"/>
                          <a:pt x="11053224" y="1080120"/>
                        </a:cubicBezTo>
                        <a:cubicBezTo>
                          <a:pt x="7652996" y="1160606"/>
                          <a:pt x="2082149" y="987000"/>
                          <a:pt x="180024" y="1080120"/>
                        </a:cubicBezTo>
                        <a:cubicBezTo>
                          <a:pt x="97805" y="1084542"/>
                          <a:pt x="-14137" y="986194"/>
                          <a:pt x="0" y="900096"/>
                        </a:cubicBezTo>
                        <a:cubicBezTo>
                          <a:pt x="20113" y="565802"/>
                          <a:pt x="62084" y="473281"/>
                          <a:pt x="0" y="180024"/>
                        </a:cubicBezTo>
                        <a:close/>
                      </a:path>
                      <a:path w="11233248" h="1080120" stroke="0" extrusionOk="0">
                        <a:moveTo>
                          <a:pt x="0" y="180024"/>
                        </a:moveTo>
                        <a:cubicBezTo>
                          <a:pt x="7368" y="70015"/>
                          <a:pt x="80431" y="1248"/>
                          <a:pt x="180024" y="0"/>
                        </a:cubicBezTo>
                        <a:cubicBezTo>
                          <a:pt x="1274402" y="-167747"/>
                          <a:pt x="6229910" y="44969"/>
                          <a:pt x="11053224" y="0"/>
                        </a:cubicBezTo>
                        <a:cubicBezTo>
                          <a:pt x="11155218" y="-64"/>
                          <a:pt x="11241139" y="68943"/>
                          <a:pt x="11233248" y="180024"/>
                        </a:cubicBezTo>
                        <a:cubicBezTo>
                          <a:pt x="11173194" y="332965"/>
                          <a:pt x="11190218" y="626387"/>
                          <a:pt x="11233248" y="900096"/>
                        </a:cubicBezTo>
                        <a:cubicBezTo>
                          <a:pt x="11241289" y="982926"/>
                          <a:pt x="11157977" y="1062262"/>
                          <a:pt x="11053224" y="1080120"/>
                        </a:cubicBezTo>
                        <a:cubicBezTo>
                          <a:pt x="6753137" y="1204217"/>
                          <a:pt x="2646406" y="1032325"/>
                          <a:pt x="180024" y="1080120"/>
                        </a:cubicBezTo>
                        <a:cubicBezTo>
                          <a:pt x="67226" y="1076690"/>
                          <a:pt x="-8735" y="993045"/>
                          <a:pt x="0" y="900096"/>
                        </a:cubicBezTo>
                        <a:cubicBezTo>
                          <a:pt x="-39518" y="688501"/>
                          <a:pt x="2995" y="496668"/>
                          <a:pt x="0" y="1800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c) Liên khoe với bạn: “Còn đúng 5 ngày nữa là đến sinh nhật của mình”. Hỏi lúc Liên nói là thứ mấy, ngày bao nhiêu?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F9E8-0E0C-4CB7-89E4-48DC733B3700}"/>
              </a:ext>
            </a:extLst>
          </p:cNvPr>
          <p:cNvSpPr txBox="1"/>
          <p:nvPr/>
        </p:nvSpPr>
        <p:spPr>
          <a:xfrm>
            <a:off x="2086737" y="5938360"/>
            <a:ext cx="801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Lúc Liên nói là chủ nhật, ngày 18 tháng 12 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31CCC62-BA73-4FBA-93E2-9FB03C301E52}"/>
              </a:ext>
            </a:extLst>
          </p:cNvPr>
          <p:cNvSpPr/>
          <p:nvPr/>
        </p:nvSpPr>
        <p:spPr>
          <a:xfrm>
            <a:off x="9987322" y="3695351"/>
            <a:ext cx="1728192" cy="792088"/>
          </a:xfrm>
          <a:prstGeom prst="wedgeRoundRectCallout">
            <a:avLst>
              <a:gd name="adj1" fmla="val -194311"/>
              <a:gd name="adj2" fmla="val -52942"/>
              <a:gd name="adj3" fmla="val 16667"/>
            </a:avLst>
          </a:prstGeom>
          <a:solidFill>
            <a:srgbClr val="FFC000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Sinh nhật Liên</a:t>
            </a:r>
          </a:p>
        </p:txBody>
      </p:sp>
    </p:spTree>
    <p:extLst>
      <p:ext uri="{BB962C8B-B14F-4D97-AF65-F5344CB8AC3E}">
        <p14:creationId xmlns:p14="http://schemas.microsoft.com/office/powerpoint/2010/main" val="31206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7D2D9895-1909-4BFC-92F8-331CDCF10BFA}"/>
              </a:ext>
            </a:extLst>
          </p:cNvPr>
          <p:cNvGrpSpPr/>
          <p:nvPr/>
        </p:nvGrpSpPr>
        <p:grpSpPr>
          <a:xfrm>
            <a:off x="478940" y="332656"/>
            <a:ext cx="11711473" cy="1077218"/>
            <a:chOff x="910629" y="552715"/>
            <a:chExt cx="11769825" cy="114709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7FEC7C-4C2E-4F98-9695-E657D87A40F3}"/>
                </a:ext>
              </a:extLst>
            </p:cNvPr>
            <p:cNvSpPr txBox="1"/>
            <p:nvPr/>
          </p:nvSpPr>
          <p:spPr>
            <a:xfrm>
              <a:off x="1851037" y="552715"/>
              <a:ext cx="10829417" cy="114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 đố Hồng nhìn vào mảnh của tờ lịch tháng 8 dưới đây và trả lời các câu hỏi: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8EFE43-DD1C-4F41-BF56-5C727A9AD7E8}"/>
                </a:ext>
              </a:extLst>
            </p:cNvPr>
            <p:cNvGrpSpPr/>
            <p:nvPr/>
          </p:nvGrpSpPr>
          <p:grpSpPr>
            <a:xfrm>
              <a:off x="910629" y="557947"/>
              <a:ext cx="796034" cy="758470"/>
              <a:chOff x="1522697" y="971728"/>
              <a:chExt cx="668936" cy="6812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B00BD08-EBD0-495B-AB07-E263E6BBA75C}"/>
                  </a:ext>
                </a:extLst>
              </p:cNvPr>
              <p:cNvSpPr/>
              <p:nvPr/>
            </p:nvSpPr>
            <p:spPr>
              <a:xfrm>
                <a:off x="1644020" y="1094823"/>
                <a:ext cx="426290" cy="43509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A4AC5A9-E011-4AAA-913C-ED4DD07B80E0}"/>
                  </a:ext>
                </a:extLst>
              </p:cNvPr>
              <p:cNvSpPr/>
              <p:nvPr/>
            </p:nvSpPr>
            <p:spPr>
              <a:xfrm>
                <a:off x="1522697" y="971728"/>
                <a:ext cx="668936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28BEECC-D8D2-4B85-99CF-9993C7B8129D}"/>
              </a:ext>
            </a:extLst>
          </p:cNvPr>
          <p:cNvCxnSpPr>
            <a:cxnSpLocks/>
          </p:cNvCxnSpPr>
          <p:nvPr/>
        </p:nvCxnSpPr>
        <p:spPr>
          <a:xfrm>
            <a:off x="1631068" y="796089"/>
            <a:ext cx="96487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3F855F-B883-4D2B-A9E2-DDA26578D7B8}"/>
              </a:ext>
            </a:extLst>
          </p:cNvPr>
          <p:cNvCxnSpPr>
            <a:cxnSpLocks/>
          </p:cNvCxnSpPr>
          <p:nvPr/>
        </p:nvCxnSpPr>
        <p:spPr>
          <a:xfrm>
            <a:off x="1414686" y="1265858"/>
            <a:ext cx="62646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C065B014-8BA8-4BDB-AEB9-F3842B35F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02410"/>
              </p:ext>
            </p:extLst>
          </p:nvPr>
        </p:nvGraphicFramePr>
        <p:xfrm>
          <a:off x="622599" y="2002361"/>
          <a:ext cx="3024336" cy="4078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803114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99242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134BED6-A2E8-4455-B6FA-5AC65D55F87F}"/>
              </a:ext>
            </a:extLst>
          </p:cNvPr>
          <p:cNvSpPr txBox="1"/>
          <p:nvPr/>
        </p:nvSpPr>
        <p:spPr>
          <a:xfrm>
            <a:off x="4006974" y="1622932"/>
            <a:ext cx="8183439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a) Ngày 19 tháng 8 là thứ mấy?</a:t>
            </a:r>
          </a:p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b) Các ngày thứ Hai trong tháng là ngày bao nhiêu?</a:t>
            </a:r>
          </a:p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c) Các ngày thứ Bảy trong tháng là ngày bao nhiêu?</a:t>
            </a:r>
          </a:p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Em hãy giúp Hồng trả lời các câu hỏi của Thắng</a:t>
            </a:r>
          </a:p>
        </p:txBody>
      </p:sp>
      <p:pic>
        <p:nvPicPr>
          <p:cNvPr id="11" name="Picture 2" descr="Muốn mượn bạn cái bút, con có thể chọn những cách nói nào?">
            <a:extLst>
              <a:ext uri="{FF2B5EF4-FFF2-40B4-BE49-F238E27FC236}">
                <a16:creationId xmlns:a16="http://schemas.microsoft.com/office/drawing/2014/main" id="{56728482-9FFA-43B6-8CEC-32791A82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22" y="4276861"/>
            <a:ext cx="3024336" cy="2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33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BD8911-D6E4-49D3-A08D-B9AFC1077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43998"/>
              </p:ext>
            </p:extLst>
          </p:nvPr>
        </p:nvGraphicFramePr>
        <p:xfrm>
          <a:off x="4465555" y="395953"/>
          <a:ext cx="2979801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8CD0C2C-1EB9-4C75-8067-143904365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092581"/>
              </p:ext>
            </p:extLst>
          </p:nvPr>
        </p:nvGraphicFramePr>
        <p:xfrm>
          <a:off x="7445356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A4D6-F1B0-47EA-BE6D-B8D1DAD05D62}"/>
              </a:ext>
            </a:extLst>
          </p:cNvPr>
          <p:cNvSpPr/>
          <p:nvPr/>
        </p:nvSpPr>
        <p:spPr>
          <a:xfrm>
            <a:off x="622598" y="4725144"/>
            <a:ext cx="712879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19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thứ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mấy</a:t>
            </a:r>
            <a:endParaRPr lang="en-US" sz="2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076D-AA07-4247-8D3A-1DFDC83E6147}"/>
              </a:ext>
            </a:extLst>
          </p:cNvPr>
          <p:cNvSpPr txBox="1"/>
          <p:nvPr/>
        </p:nvSpPr>
        <p:spPr>
          <a:xfrm>
            <a:off x="3413483" y="5877272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B4941-B9E4-44ED-8DA4-E2ECB77A5334}"/>
              </a:ext>
            </a:extLst>
          </p:cNvPr>
          <p:cNvSpPr/>
          <p:nvPr/>
        </p:nvSpPr>
        <p:spPr>
          <a:xfrm>
            <a:off x="4465555" y="395953"/>
            <a:ext cx="3973068" cy="750036"/>
          </a:xfrm>
          <a:prstGeom prst="rect">
            <a:avLst/>
          </a:prstGeom>
          <a:solidFill>
            <a:srgbClr val="D56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Tháng 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B7EF37-3656-4815-BBA6-7007E6B91174}"/>
              </a:ext>
            </a:extLst>
          </p:cNvPr>
          <p:cNvSpPr/>
          <p:nvPr/>
        </p:nvSpPr>
        <p:spPr>
          <a:xfrm>
            <a:off x="7598373" y="3104964"/>
            <a:ext cx="687233" cy="6480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0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600</Words>
  <Application>Microsoft Office PowerPoint</Application>
  <PresentationFormat>Custom</PresentationFormat>
  <Paragraphs>146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</dc:creator>
  <cp:lastModifiedBy>ltgsvn@outlook.com</cp:lastModifiedBy>
  <cp:revision>64</cp:revision>
  <dcterms:created xsi:type="dcterms:W3CDTF">2021-07-29T12:47:40Z</dcterms:created>
  <dcterms:modified xsi:type="dcterms:W3CDTF">2022-03-06T10:31:27Z</dcterms:modified>
</cp:coreProperties>
</file>