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8" r:id="rId5"/>
    <p:sldMasterId id="2147483719" r:id="rId6"/>
  </p:sldMasterIdLst>
  <p:notesMasterIdLst>
    <p:notesMasterId r:id="rId26"/>
  </p:notesMasterIdLst>
  <p:sldIdLst>
    <p:sldId id="285" r:id="rId7"/>
    <p:sldId id="2007577142" r:id="rId8"/>
    <p:sldId id="290" r:id="rId9"/>
    <p:sldId id="2007577143" r:id="rId10"/>
    <p:sldId id="2007577146" r:id="rId11"/>
    <p:sldId id="401" r:id="rId12"/>
    <p:sldId id="2007577144" r:id="rId13"/>
    <p:sldId id="2007577145" r:id="rId14"/>
    <p:sldId id="2007577154" r:id="rId15"/>
    <p:sldId id="2007577155" r:id="rId16"/>
    <p:sldId id="2007577147" r:id="rId17"/>
    <p:sldId id="2007577148" r:id="rId18"/>
    <p:sldId id="2007577149" r:id="rId19"/>
    <p:sldId id="2007577087" r:id="rId20"/>
    <p:sldId id="2007577150" r:id="rId21"/>
    <p:sldId id="2007577152" r:id="rId22"/>
    <p:sldId id="2007577151" r:id="rId23"/>
    <p:sldId id="367" r:id="rId24"/>
    <p:sldId id="200757715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C08C0-32C7-4F52-BD88-7F249A28EC96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92FC-D15F-46EF-A1C0-AE53D9AC3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4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90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55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108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6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55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0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30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0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33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3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87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40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18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60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1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77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42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77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73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40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8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4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18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94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11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59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76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01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4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09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4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19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14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9081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2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6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26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0457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25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2021/8/2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8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1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336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56377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01791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12122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946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8756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2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80498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09219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0460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30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55664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640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779179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91646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980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3893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9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7466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840188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202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570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815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39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07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04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31D26D0-813F-4D63-A625-46A03BC79001}"/>
              </a:ext>
            </a:extLst>
          </p:cNvPr>
          <p:cNvSpPr txBox="1"/>
          <p:nvPr userDrawn="1"/>
        </p:nvSpPr>
        <p:spPr>
          <a:xfrm>
            <a:off x="10517626" y="659681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8751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2021/8/2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5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2021/8/2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505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2021/8/2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6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6005695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985796" y="6511192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9075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14: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5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aseline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5400" baseline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+ 2)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11890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241080" y="14010"/>
            <a:ext cx="4393064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241081" y="144804"/>
            <a:ext cx="3762748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8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5656" y="1905951"/>
            <a:ext cx="46111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8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815729" y="1176034"/>
            <a:ext cx="716915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254644" y="3656621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819402" y="138215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1625600" y="1139277"/>
            <a:ext cx="8270754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(…)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1625600" y="3555827"/>
            <a:ext cx="8270754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 bừng tỉnh giấc sau giấc ngủ đông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 én từ ph Nam trở 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 em chơi đùa dưới ánh mặt trời ấm áp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85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4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Đáp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cỏ non, chim én đã làm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2437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66D54A-58A6-4CBA-A93E-CD8B48F30B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9B690-1B6F-4426-A7D1-65B0DA73CCEF}"/>
              </a:ext>
            </a:extLst>
          </p:cNvPr>
          <p:cNvGrpSpPr/>
          <p:nvPr/>
        </p:nvGrpSpPr>
        <p:grpSpPr>
          <a:xfrm>
            <a:off x="0" y="5879688"/>
            <a:ext cx="12192000" cy="978311"/>
            <a:chOff x="0" y="5772686"/>
            <a:chExt cx="13525500" cy="108531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3DD43A5-51A2-4C50-999E-7685315E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2686"/>
              <a:ext cx="3924300" cy="108531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BF27AFE-B832-4F35-B8C1-A52F65A75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5972890"/>
              <a:ext cx="3200400" cy="88511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55EA1E-6970-4DB5-8E58-1D31D4CE0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700" y="5972890"/>
              <a:ext cx="3200400" cy="88511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51D84A-0E54-478F-8638-2435A237C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5100" y="5972890"/>
              <a:ext cx="3200400" cy="885110"/>
            </a:xfrm>
            <a:prstGeom prst="rect">
              <a:avLst/>
            </a:prstGeom>
          </p:spPr>
        </p:pic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F93F15E5-29FB-4417-A2A3-18782FA76FC6}"/>
              </a:ext>
            </a:extLst>
          </p:cNvPr>
          <p:cNvSpPr/>
          <p:nvPr/>
        </p:nvSpPr>
        <p:spPr>
          <a:xfrm>
            <a:off x="2339979" y="1417612"/>
            <a:ext cx="716915" cy="716916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572251D-7A1C-46D0-BDB3-397E38AAF29E}"/>
              </a:ext>
            </a:extLst>
          </p:cNvPr>
          <p:cNvSpPr/>
          <p:nvPr/>
        </p:nvSpPr>
        <p:spPr>
          <a:xfrm>
            <a:off x="1768698" y="2923775"/>
            <a:ext cx="1278000" cy="716915"/>
          </a:xfrm>
          <a:prstGeom prst="rect">
            <a:avLst/>
          </a:prstGeom>
          <a:solidFill>
            <a:srgbClr val="61C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南构钦雕汉古" panose="00020600040101010101" pitchFamily="18" charset="-122"/>
                <a:ea typeface="南构钦雕汉古" panose="00020600040101010101" pitchFamily="18" charset="-122"/>
                <a:cs typeface="+mn-cs"/>
              </a:rPr>
              <a:t>Mẫu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南构钦雕汉古" panose="00020600040101010101" pitchFamily="18" charset="-122"/>
              <a:ea typeface="南构钦雕汉古" panose="00020600040101010101" pitchFamily="18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80F48BC4-7FE4-474E-AE32-8A07640FDD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01" y="3190966"/>
            <a:ext cx="3094299" cy="2954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C972FD-43FA-42D8-9BA3-0590E96320C2}"/>
              </a:ext>
            </a:extLst>
          </p:cNvPr>
          <p:cNvSpPr txBox="1"/>
          <p:nvPr/>
        </p:nvSpPr>
        <p:spPr>
          <a:xfrm>
            <a:off x="3980146" y="357666"/>
            <a:ext cx="3681592" cy="7831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D2BABF-473A-4984-A937-B544A8692C9D}"/>
              </a:ext>
            </a:extLst>
          </p:cNvPr>
          <p:cNvSpPr txBox="1"/>
          <p:nvPr/>
        </p:nvSpPr>
        <p:spPr>
          <a:xfrm>
            <a:off x="3180000" y="1417612"/>
            <a:ext cx="6033448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lời chim én, nói lời nhắn nhủ tới các bạn nhỏ.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4DABA62-9D51-417E-8A0A-C97E105A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6" y="-41256"/>
            <a:ext cx="797845" cy="7978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81A5CB-1571-4F99-86F6-3DF1ACCE6475}"/>
              </a:ext>
            </a:extLst>
          </p:cNvPr>
          <p:cNvSpPr txBox="1"/>
          <p:nvPr/>
        </p:nvSpPr>
        <p:spPr>
          <a:xfrm>
            <a:off x="3180000" y="2923775"/>
            <a:ext cx="6033448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966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2863" y="277882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tập</a:t>
              </a:r>
              <a:r>
                <a:rPr lang="en-US" sz="32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21783" y="1106981"/>
            <a:ext cx="8364359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ngữ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tâm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trạng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non.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371839" y="2374080"/>
            <a:ext cx="3966712" cy="2207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thút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thít</a:t>
            </a:r>
            <a:endParaRPr lang="en-US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nấc</a:t>
            </a:r>
            <a:endParaRPr lang="en-US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nhoẻn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miệng</a:t>
            </a:r>
            <a:r>
              <a:rPr lang="en-US" sz="3200" kern="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cười</a:t>
            </a:r>
            <a:endParaRPr lang="vi-VN" sz="3200" kern="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E359F9-30B0-49A4-B154-49530B1E0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95DF5A9-5979-4193-ABD5-2DD4CAC632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17B6B7-7D44-43A4-BD3C-3FE558A809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6B75A1-A068-4FB4-A7FD-2485C6850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8C697D-9A6E-4258-944F-CE0A557F7BB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789C190-4E14-46AC-BAE8-6DE0AD48FAEF}"/>
              </a:ext>
            </a:extLst>
          </p:cNvPr>
          <p:cNvSpPr txBox="1"/>
          <p:nvPr/>
        </p:nvSpPr>
        <p:spPr>
          <a:xfrm>
            <a:off x="2213362" y="2266700"/>
            <a:ext cx="71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  <a:ea typeface="字魂59号-创粗黑" panose="00000500000000000000" pitchFamily="2" charset="-122"/>
                <a:cs typeface="+mn-cs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D8C0AC-FFFF-4669-BDE2-B7B0C5DCC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7" y="-215647"/>
            <a:ext cx="2006601" cy="20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F6C071-2246-4DFD-9135-D1A8E051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19" y="1951514"/>
            <a:ext cx="9739514" cy="4235288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7CE55D8-ECCF-41F6-A052-82FB5C75B52B}"/>
              </a:ext>
            </a:extLst>
          </p:cNvPr>
          <p:cNvSpPr txBox="1"/>
          <p:nvPr/>
        </p:nvSpPr>
        <p:spPr>
          <a:xfrm>
            <a:off x="2208396" y="665289"/>
            <a:ext cx="8106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tấm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báo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27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4" name="Text Box 3"/>
          <p:cNvSpPr txBox="1"/>
          <p:nvPr/>
        </p:nvSpPr>
        <p:spPr>
          <a:xfrm>
            <a:off x="4377379" y="275600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241081" y="14010"/>
            <a:ext cx="357549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518DBFE4-7372-4396-9BC8-67AC72144782}"/>
              </a:ext>
            </a:extLst>
          </p:cNvPr>
          <p:cNvSpPr/>
          <p:nvPr/>
        </p:nvSpPr>
        <p:spPr>
          <a:xfrm>
            <a:off x="241081" y="144804"/>
            <a:ext cx="357549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FF433A2-9490-4245-8FF4-BD27FC19DC05}"/>
              </a:ext>
            </a:extLst>
          </p:cNvPr>
          <p:cNvSpPr txBox="1"/>
          <p:nvPr/>
        </p:nvSpPr>
        <p:spPr>
          <a:xfrm>
            <a:off x="4587653" y="540962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8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05E2CE-0C62-44A5-9A16-AAB8527C855B}"/>
              </a:ext>
            </a:extLst>
          </p:cNvPr>
          <p:cNvSpPr txBox="1"/>
          <p:nvPr/>
        </p:nvSpPr>
        <p:spPr>
          <a:xfrm>
            <a:off x="3067291" y="520860"/>
            <a:ext cx="5370653" cy="646986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&amp;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F7AFA8-EC53-42E4-A932-4A06F95AD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65395"/>
            <a:ext cx="7165974" cy="3187854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id="{8E24452E-282C-463C-BFCA-43167C2C7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421"/>
            <a:ext cx="12192000" cy="2725579"/>
          </a:xfrm>
          <a:prstGeom prst="rect">
            <a:avLst/>
          </a:prstGeom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4C261CE2-4722-4595-8E23-E7DCCD886BD0}"/>
              </a:ext>
            </a:extLst>
          </p:cNvPr>
          <p:cNvSpPr/>
          <p:nvPr/>
        </p:nvSpPr>
        <p:spPr>
          <a:xfrm rot="10800000">
            <a:off x="2395959" y="1459624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A61C6-73D4-41B3-9ACD-B3D7CB834562}"/>
              </a:ext>
            </a:extLst>
          </p:cNvPr>
          <p:cNvSpPr txBox="1"/>
          <p:nvPr/>
        </p:nvSpPr>
        <p:spPr>
          <a:xfrm>
            <a:off x="3067291" y="1500683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23C67C9A-035C-4EB2-9C75-A48EF923C3C0}"/>
              </a:ext>
            </a:extLst>
          </p:cNvPr>
          <p:cNvSpPr/>
          <p:nvPr/>
        </p:nvSpPr>
        <p:spPr>
          <a:xfrm rot="10800000">
            <a:off x="2411871" y="2318429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69F2A61-F20E-4FC0-B4E9-B563A9AA741F}"/>
              </a:ext>
            </a:extLst>
          </p:cNvPr>
          <p:cNvSpPr/>
          <p:nvPr/>
        </p:nvSpPr>
        <p:spPr>
          <a:xfrm rot="10800000">
            <a:off x="2395958" y="3172596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A5A1918-B7E1-4DE2-A83D-4F5B6DEA813C}"/>
              </a:ext>
            </a:extLst>
          </p:cNvPr>
          <p:cNvSpPr/>
          <p:nvPr/>
        </p:nvSpPr>
        <p:spPr>
          <a:xfrm rot="10800000">
            <a:off x="7349923" y="1834555"/>
            <a:ext cx="3646025" cy="671331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76802-ADEF-4D20-8653-FCF8CC83F9EA}"/>
              </a:ext>
            </a:extLst>
          </p:cNvPr>
          <p:cNvSpPr txBox="1"/>
          <p:nvPr/>
        </p:nvSpPr>
        <p:spPr>
          <a:xfrm>
            <a:off x="3083203" y="2372277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03EA0E-B595-453B-A0EB-DE51891ADB4C}"/>
              </a:ext>
            </a:extLst>
          </p:cNvPr>
          <p:cNvSpPr txBox="1"/>
          <p:nvPr/>
        </p:nvSpPr>
        <p:spPr>
          <a:xfrm>
            <a:off x="3083204" y="3231685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3C834-029B-4ED1-8E5D-E2FE1ACD7E51}"/>
              </a:ext>
            </a:extLst>
          </p:cNvPr>
          <p:cNvSpPr txBox="1"/>
          <p:nvPr/>
        </p:nvSpPr>
        <p:spPr>
          <a:xfrm>
            <a:off x="8058872" y="1862283"/>
            <a:ext cx="285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8C083E-5A7D-4AD2-9BD3-4FBB76668C9D}"/>
              </a:ext>
            </a:extLst>
          </p:cNvPr>
          <p:cNvGrpSpPr/>
          <p:nvPr/>
        </p:nvGrpSpPr>
        <p:grpSpPr>
          <a:xfrm>
            <a:off x="7349923" y="2757669"/>
            <a:ext cx="3646025" cy="671331"/>
            <a:chOff x="7349922" y="2276844"/>
            <a:chExt cx="3646025" cy="671331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501E78C6-C455-454C-9204-4F5E7C612D10}"/>
                </a:ext>
              </a:extLst>
            </p:cNvPr>
            <p:cNvSpPr/>
            <p:nvPr/>
          </p:nvSpPr>
          <p:spPr>
            <a:xfrm rot="10800000">
              <a:off x="7349922" y="2276844"/>
              <a:ext cx="3646025" cy="671331"/>
            </a:xfrm>
            <a:prstGeom prst="homePlat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28F447-AAA8-4AB3-AE50-64020FF6F5E5}"/>
                </a:ext>
              </a:extLst>
            </p:cNvPr>
            <p:cNvSpPr txBox="1"/>
            <p:nvPr/>
          </p:nvSpPr>
          <p:spPr>
            <a:xfrm>
              <a:off x="8058872" y="2292741"/>
              <a:ext cx="28589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Nhoẻn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miệng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3516AF-34F0-4058-BA7F-6A0CD040FED4}"/>
              </a:ext>
            </a:extLst>
          </p:cNvPr>
          <p:cNvGrpSpPr/>
          <p:nvPr/>
        </p:nvGrpSpPr>
        <p:grpSpPr>
          <a:xfrm>
            <a:off x="5490261" y="1212944"/>
            <a:ext cx="5706319" cy="1543032"/>
            <a:chOff x="5390428" y="1084381"/>
            <a:chExt cx="5706319" cy="1543032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256237E4-16D7-44B7-8AA6-21598A247634}"/>
                </a:ext>
              </a:extLst>
            </p:cNvPr>
            <p:cNvSpPr/>
            <p:nvPr/>
          </p:nvSpPr>
          <p:spPr>
            <a:xfrm>
              <a:off x="5390428" y="1084381"/>
              <a:ext cx="5706319" cy="1543032"/>
            </a:xfrm>
            <a:prstGeom prst="cloudCallout">
              <a:avLst>
                <a:gd name="adj1" fmla="val -64011"/>
                <a:gd name="adj2" fmla="val -989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CBE10B-2BCD-4546-8A82-967EC2AC3554}"/>
                </a:ext>
              </a:extLst>
            </p:cNvPr>
            <p:cNvSpPr txBox="1"/>
            <p:nvPr/>
          </p:nvSpPr>
          <p:spPr>
            <a:xfrm>
              <a:off x="6680444" y="1301573"/>
              <a:ext cx="33985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quãng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72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4949833" y="654749"/>
            <a:ext cx="4185289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2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dài</a:t>
            </a:r>
            <a:endParaRPr lang="en-US" sz="32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69282" y="1725853"/>
            <a:ext cx="8238201" cy="147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hôm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chị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nâu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đang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sửa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soạn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ngủ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thì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thấy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khóc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thít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1726" y="613991"/>
            <a:ext cx="1861191" cy="740289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30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b="1" kern="0" dirty="0">
                  <a:solidFill>
                    <a:srgbClr val="17479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endParaRPr lang="en-US" sz="24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4333405" y="172585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165043" y="1805771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699731" y="259669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30584" y="2577396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069282" y="3537800"/>
            <a:ext cx="8238201" cy="221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Suốt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đêm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én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ra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sức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tết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thành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Không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dẫm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chân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lên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!”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bên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cạnh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bãi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32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333405" y="357340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91457" y="4352202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533216" y="434546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047417" y="5052322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973209" y="505232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7907145" y="0"/>
            <a:ext cx="437955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85C04-55A8-448E-A752-12368DC5CEC4}"/>
              </a:ext>
            </a:extLst>
          </p:cNvPr>
          <p:cNvSpPr/>
          <p:nvPr/>
        </p:nvSpPr>
        <p:spPr>
          <a:xfrm>
            <a:off x="521516" y="97593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BC224-4E96-4CB8-A7EF-698F0B68BA4A}"/>
              </a:ext>
            </a:extLst>
          </p:cNvPr>
          <p:cNvSpPr/>
          <p:nvPr/>
        </p:nvSpPr>
        <p:spPr>
          <a:xfrm>
            <a:off x="606057" y="2198240"/>
            <a:ext cx="518306" cy="399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552299" y="1382286"/>
            <a:ext cx="66967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gọi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rất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Suốt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ra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sức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dòng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“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!”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bãi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việc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tươi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bảo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non: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-Từ nay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yên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tâm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còn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ai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nhoẻn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miệng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2286000" marR="0" lvl="5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365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kể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)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1922495"/>
            <a:ext cx="4643750" cy="337178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CB2DCCC4-9A53-4330-9C4C-889AA254527A}"/>
              </a:ext>
            </a:extLst>
          </p:cNvPr>
          <p:cNvSpPr/>
          <p:nvPr/>
        </p:nvSpPr>
        <p:spPr>
          <a:xfrm>
            <a:off x="530440" y="138228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D81A7-7513-4010-9633-89DF44160323}"/>
              </a:ext>
            </a:extLst>
          </p:cNvPr>
          <p:cNvSpPr txBox="1"/>
          <p:nvPr/>
        </p:nvSpPr>
        <p:spPr>
          <a:xfrm>
            <a:off x="4319505" y="539832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8391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606057" y="982355"/>
            <a:ext cx="104126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xuân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tỉnh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giấc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đàn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từ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phương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Nam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trở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Trẻ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dưới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mặt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ấm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áp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</a:t>
            </a: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hôm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soạn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ngủ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thì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nghe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thít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viên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Thấy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hỏi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CCDB4-11F4-433E-AD69-562B99F7F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23" y="3226893"/>
            <a:ext cx="4643750" cy="3371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A506D0-EC03-47EA-A22C-FC4669DA355C}"/>
              </a:ext>
            </a:extLst>
          </p:cNvPr>
          <p:cNvSpPr txBox="1"/>
          <p:nvPr/>
        </p:nvSpPr>
        <p:spPr>
          <a:xfrm>
            <a:off x="662764" y="3475345"/>
            <a:ext cx="66400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à?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1DDBCC7-89EB-4474-9367-B6F2EBDFD8EE}"/>
              </a:ext>
            </a:extLst>
          </p:cNvPr>
          <p:cNvSpPr/>
          <p:nvPr/>
        </p:nvSpPr>
        <p:spPr>
          <a:xfrm>
            <a:off x="7907145" y="0"/>
            <a:ext cx="4379550" cy="968345"/>
          </a:xfrm>
          <a:prstGeom prst="cloud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E85C04-55A8-448E-A752-12368DC5CEC4}"/>
              </a:ext>
            </a:extLst>
          </p:cNvPr>
          <p:cNvSpPr/>
          <p:nvPr/>
        </p:nvSpPr>
        <p:spPr>
          <a:xfrm>
            <a:off x="521516" y="975936"/>
            <a:ext cx="518305" cy="456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8BC224-4E96-4CB8-A7EF-698F0B68BA4A}"/>
              </a:ext>
            </a:extLst>
          </p:cNvPr>
          <p:cNvSpPr/>
          <p:nvPr/>
        </p:nvSpPr>
        <p:spPr>
          <a:xfrm>
            <a:off x="606057" y="2198240"/>
            <a:ext cx="518306" cy="3997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4900-37AF-452D-8918-F4123BE9FC10}"/>
              </a:ext>
            </a:extLst>
          </p:cNvPr>
          <p:cNvSpPr txBox="1"/>
          <p:nvPr/>
        </p:nvSpPr>
        <p:spPr>
          <a:xfrm>
            <a:off x="4396791" y="295847"/>
            <a:ext cx="6215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non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rồi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7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1393</Words>
  <Application>Microsoft Office PowerPoint</Application>
  <PresentationFormat>Widescreen</PresentationFormat>
  <Paragraphs>129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Bad Script</vt:lpstr>
      <vt:lpstr>等线</vt:lpstr>
      <vt:lpstr>等线 Light</vt:lpstr>
      <vt:lpstr>黑体</vt:lpstr>
      <vt:lpstr>南构钦雕汉古</vt:lpstr>
      <vt:lpstr>字魂105号-简雅黑</vt:lpstr>
      <vt:lpstr>字魂59号-创粗黑</vt:lpstr>
      <vt:lpstr>Arial</vt:lpstr>
      <vt:lpstr>Arial-Rounded</vt:lpstr>
      <vt:lpstr>Calibri</vt:lpstr>
      <vt:lpstr>Kalam</vt:lpstr>
      <vt:lpstr>Montserrat</vt:lpstr>
      <vt:lpstr>2_Office 主题​​</vt:lpstr>
      <vt:lpstr>Office 主题​​</vt:lpstr>
      <vt:lpstr>1_Office 主题​​</vt:lpstr>
      <vt:lpstr>1_Office 主题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</cp:revision>
  <dcterms:created xsi:type="dcterms:W3CDTF">2021-08-02T09:04:01Z</dcterms:created>
  <dcterms:modified xsi:type="dcterms:W3CDTF">2021-08-02T09:17:12Z</dcterms:modified>
</cp:coreProperties>
</file>