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  <p:sldMasterId id="2147483914" r:id="rId8"/>
  </p:sldMasterIdLst>
  <p:notesMasterIdLst>
    <p:notesMasterId r:id="rId17"/>
  </p:notesMasterIdLst>
  <p:sldIdLst>
    <p:sldId id="3402" r:id="rId9"/>
    <p:sldId id="3403" r:id="rId10"/>
    <p:sldId id="307" r:id="rId11"/>
    <p:sldId id="309" r:id="rId12"/>
    <p:sldId id="314" r:id="rId13"/>
    <p:sldId id="3404" r:id="rId14"/>
    <p:sldId id="3397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0.jp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185</Words>
  <Application>Microsoft Office PowerPoint</Application>
  <PresentationFormat>Widescreen</PresentationFormat>
  <Paragraphs>35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31" baseType="lpstr">
      <vt:lpstr>微软雅黑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UTM Cookies</vt:lpstr>
      <vt:lpstr>Wingdings</vt:lpstr>
      <vt:lpstr>幼圆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44</cp:revision>
  <dcterms:created xsi:type="dcterms:W3CDTF">2021-07-20T01:55:21Z</dcterms:created>
  <dcterms:modified xsi:type="dcterms:W3CDTF">2022-04-14T06:22:43Z</dcterms:modified>
</cp:coreProperties>
</file>