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3" r:id="rId3"/>
    <p:sldMasterId id="2147483707" r:id="rId4"/>
    <p:sldMasterId id="2147483719" r:id="rId5"/>
    <p:sldMasterId id="2147483725" r:id="rId6"/>
  </p:sldMasterIdLst>
  <p:notesMasterIdLst>
    <p:notesMasterId r:id="rId15"/>
  </p:notesMasterIdLst>
  <p:sldIdLst>
    <p:sldId id="3401" r:id="rId7"/>
    <p:sldId id="267" r:id="rId8"/>
    <p:sldId id="3403" r:id="rId9"/>
    <p:sldId id="515" r:id="rId10"/>
    <p:sldId id="2920" r:id="rId11"/>
    <p:sldId id="3404" r:id="rId12"/>
    <p:sldId id="496" r:id="rId13"/>
    <p:sldId id="340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3CCB1-B416-4650-9B7F-92D415F12BA6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A29D3-94C6-46A3-A2EA-D97D8328D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83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A29D3-94C6-46A3-A2EA-D97D8328D4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97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A29D3-94C6-46A3-A2EA-D97D8328D4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033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A29D3-94C6-46A3-A2EA-D97D8328D4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13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3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758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3167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19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2517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47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844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231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662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61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293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2019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450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055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626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8675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1599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6339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94689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0486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412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945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05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757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3455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4126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6336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250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6356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4575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9463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4202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0228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48438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1690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7162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5856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8794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0540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4979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5890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0341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299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8617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67645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0762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9290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2807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6250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0829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9061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760407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4/14/2022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455026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4/14/2022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41899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38208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909471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56740208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33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67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31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979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859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09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19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53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3786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61244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92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80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22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0346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91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39.jpg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86563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46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062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1F22F1-B11D-414D-9494-480D40A07E96}"/>
              </a:ext>
            </a:extLst>
          </p:cNvPr>
          <p:cNvSpPr txBox="1"/>
          <p:nvPr userDrawn="1"/>
        </p:nvSpPr>
        <p:spPr>
          <a:xfrm>
            <a:off x="9993125" y="61546"/>
            <a:ext cx="198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4169911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054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56931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7.png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13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46" y="204604"/>
            <a:ext cx="11261908" cy="128300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035" y="525608"/>
            <a:ext cx="9455930" cy="2786913"/>
          </a:xfrm>
          <a:prstGeom prst="rect">
            <a:avLst/>
          </a:prstGeom>
        </p:spPr>
      </p:pic>
      <p:sp>
        <p:nvSpPr>
          <p:cNvPr id="214" name="Freeform 30"/>
          <p:cNvSpPr>
            <a:spLocks noEditPoints="1"/>
          </p:cNvSpPr>
          <p:nvPr/>
        </p:nvSpPr>
        <p:spPr bwMode="auto">
          <a:xfrm>
            <a:off x="10427910" y="200802"/>
            <a:ext cx="335491" cy="324806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rgbClr val="6FCEC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7" name="Freeform 30"/>
          <p:cNvSpPr>
            <a:spLocks noEditPoints="1"/>
          </p:cNvSpPr>
          <p:nvPr/>
        </p:nvSpPr>
        <p:spPr bwMode="auto">
          <a:xfrm>
            <a:off x="11077432" y="419966"/>
            <a:ext cx="335491" cy="324806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rgbClr val="6FCEC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18" name="图片 2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48184">
            <a:off x="10767740" y="3489837"/>
            <a:ext cx="715386" cy="1012339"/>
          </a:xfrm>
          <a:prstGeom prst="rect">
            <a:avLst/>
          </a:prstGeom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127A6BA7-BDFC-4B73-97C3-CE26C402C238}"/>
              </a:ext>
            </a:extLst>
          </p:cNvPr>
          <p:cNvSpPr txBox="1"/>
          <p:nvPr/>
        </p:nvSpPr>
        <p:spPr>
          <a:xfrm>
            <a:off x="1956993" y="1208637"/>
            <a:ext cx="945593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33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Tìm đọc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7999D3E5-CE7C-4D15-A311-E4339C3F63C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2341" y="2388093"/>
            <a:ext cx="8264533" cy="426536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64DDF9-755A-4C15-9767-F688C935D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97" y="87575"/>
            <a:ext cx="7250349" cy="59758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0AB00D-8538-42FD-8E14-BEF4C9FC6E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8" y="168676"/>
            <a:ext cx="4293032" cy="668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1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trước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894121" y="2279057"/>
            <a:ext cx="6604000" cy="307776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cho các bạn nghe điều thú vị em đọc được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594895" y="127591"/>
            <a:ext cx="510040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sách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0645753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112" y="3404"/>
              <a:ext cx="4367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thơ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tác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697" y="3334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thơ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"/>
              <a:ea typeface="字魂35号-经典雅黑" panose="00000500000000000000" pitchFamily="2" charset="-122"/>
              <a:cs typeface="+mn-cs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5B64C02-D7C1-416C-831D-2152E691313D}"/>
              </a:ext>
            </a:extLst>
          </p:cNvPr>
          <p:cNvGrpSpPr/>
          <p:nvPr/>
        </p:nvGrpSpPr>
        <p:grpSpPr>
          <a:xfrm>
            <a:off x="2513001" y="2365830"/>
            <a:ext cx="6240804" cy="3917332"/>
            <a:chOff x="1119306" y="1061884"/>
            <a:chExt cx="4246423" cy="3133892"/>
          </a:xfrm>
        </p:grpSpPr>
        <p:pic>
          <p:nvPicPr>
            <p:cNvPr id="15" name="Picture 2" descr="20210409090849_wm_shs-tieng-viet-2-tap-1">
              <a:extLst>
                <a:ext uri="{FF2B5EF4-FFF2-40B4-BE49-F238E27FC236}">
                  <a16:creationId xmlns:a16="http://schemas.microsoft.com/office/drawing/2014/main" id="{3C2DEB06-EBC7-4C07-BED1-806B58DCAE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99" t="77645" r="17003" b="3774"/>
            <a:stretch/>
          </p:blipFill>
          <p:spPr bwMode="auto">
            <a:xfrm>
              <a:off x="1196395" y="1364086"/>
              <a:ext cx="4169334" cy="2831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48F4AE7-9E1A-44A3-819F-845BD54F5E2A}"/>
                </a:ext>
              </a:extLst>
            </p:cNvPr>
            <p:cNvSpPr/>
            <p:nvPr/>
          </p:nvSpPr>
          <p:spPr>
            <a:xfrm>
              <a:off x="3195484" y="1061884"/>
              <a:ext cx="2170245" cy="50144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D096244-4E94-4617-B244-F83EC2D6A80B}"/>
                </a:ext>
              </a:extLst>
            </p:cNvPr>
            <p:cNvSpPr/>
            <p:nvPr/>
          </p:nvSpPr>
          <p:spPr>
            <a:xfrm>
              <a:off x="1119306" y="1364086"/>
              <a:ext cx="717756" cy="50144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40B740D-A4E4-4CAC-9B8B-169CFBA0357C}"/>
              </a:ext>
            </a:extLst>
          </p:cNvPr>
          <p:cNvSpPr txBox="1"/>
          <p:nvPr/>
        </p:nvSpPr>
        <p:spPr>
          <a:xfrm>
            <a:off x="1751212" y="1115928"/>
            <a:ext cx="99719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marR="0" lvl="1" indent="-4571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tin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trường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457189" marR="0" lvl="1" indent="-4571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sẻ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tin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quan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86C28A-326B-437B-B5E0-6794FE85D73E}"/>
              </a:ext>
            </a:extLst>
          </p:cNvPr>
          <p:cNvGrpSpPr/>
          <p:nvPr/>
        </p:nvGrpSpPr>
        <p:grpSpPr>
          <a:xfrm>
            <a:off x="7079085" y="2268536"/>
            <a:ext cx="4171399" cy="1665772"/>
            <a:chOff x="748309" y="1557849"/>
            <a:chExt cx="1671483" cy="1210644"/>
          </a:xfrm>
        </p:grpSpPr>
        <p:sp>
          <p:nvSpPr>
            <p:cNvPr id="22" name="Rounded Rectangular Callout 7">
              <a:extLst>
                <a:ext uri="{FF2B5EF4-FFF2-40B4-BE49-F238E27FC236}">
                  <a16:creationId xmlns:a16="http://schemas.microsoft.com/office/drawing/2014/main" id="{9AA7FBC1-DAEB-4688-8B9C-B49F4C3F41D7}"/>
                </a:ext>
              </a:extLst>
            </p:cNvPr>
            <p:cNvSpPr/>
            <p:nvPr/>
          </p:nvSpPr>
          <p:spPr>
            <a:xfrm>
              <a:off x="748309" y="1557849"/>
              <a:ext cx="1671483" cy="816078"/>
            </a:xfrm>
            <a:prstGeom prst="wedgeRoundRectCallout">
              <a:avLst>
                <a:gd name="adj1" fmla="val -36260"/>
                <a:gd name="adj2" fmla="val 75693"/>
                <a:gd name="adj3" fmla="val 16667"/>
              </a:avLst>
            </a:prstGeom>
            <a:solidFill>
              <a:srgbClr val="4472C4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F79E9C5-C9F8-4499-9124-0F7AD7A613F3}"/>
                </a:ext>
              </a:extLst>
            </p:cNvPr>
            <p:cNvSpPr txBox="1"/>
            <p:nvPr/>
          </p:nvSpPr>
          <p:spPr>
            <a:xfrm>
              <a:off x="780514" y="1626443"/>
              <a:ext cx="1638415" cy="1142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ts val="266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Năm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tuần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này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khối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2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được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tham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quan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đấy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7E57057-7189-4B48-BAB6-38C895F9B80C}"/>
              </a:ext>
            </a:extLst>
          </p:cNvPr>
          <p:cNvSpPr txBox="1"/>
          <p:nvPr/>
        </p:nvSpPr>
        <p:spPr>
          <a:xfrm>
            <a:off x="2751174" y="341816"/>
            <a:ext cx="60977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 MỞ RỘNG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792785" y="3054021"/>
            <a:ext cx="6804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cố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3942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117</Words>
  <Application>Microsoft Office PowerPoint</Application>
  <PresentationFormat>Widescreen</PresentationFormat>
  <Paragraphs>21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8</vt:i4>
      </vt:variant>
    </vt:vector>
  </HeadingPairs>
  <TitlesOfParts>
    <vt:vector size="27" baseType="lpstr">
      <vt:lpstr>微软雅黑</vt:lpstr>
      <vt:lpstr>SimSun</vt:lpstr>
      <vt:lpstr>SimSun</vt:lpstr>
      <vt:lpstr>Arial</vt:lpstr>
      <vt:lpstr>Arial-Rounded</vt:lpstr>
      <vt:lpstr>Calibri</vt:lpstr>
      <vt:lpstr>Calibri Light</vt:lpstr>
      <vt:lpstr>等线</vt:lpstr>
      <vt:lpstr>ITC Avant Garde Std Bk</vt:lpstr>
      <vt:lpstr>黑体</vt:lpstr>
      <vt:lpstr>Times New Roman</vt:lpstr>
      <vt:lpstr>字魂35号-经典雅黑</vt:lpstr>
      <vt:lpstr>汉仪跳跳体简</vt:lpstr>
      <vt:lpstr>1_Office Theme</vt:lpstr>
      <vt:lpstr>https://www.freeppt7.com</vt:lpstr>
      <vt:lpstr>2_Office Theme</vt:lpstr>
      <vt:lpstr>Office 主题</vt:lpstr>
      <vt:lpstr>1_Office 主题</vt:lpstr>
      <vt:lpstr>1_https://www.freeppt7.com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ltgsvn@outlook.com</cp:lastModifiedBy>
  <cp:revision>2</cp:revision>
  <dcterms:created xsi:type="dcterms:W3CDTF">2021-08-06T15:14:42Z</dcterms:created>
  <dcterms:modified xsi:type="dcterms:W3CDTF">2022-04-14T06:24:05Z</dcterms:modified>
</cp:coreProperties>
</file>