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5"/>
  </p:notesMasterIdLst>
  <p:sldIdLst>
    <p:sldId id="312" r:id="rId2"/>
    <p:sldId id="310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07" r:id="rId12"/>
    <p:sldId id="258" r:id="rId13"/>
    <p:sldId id="332" r:id="rId14"/>
    <p:sldId id="276" r:id="rId15"/>
    <p:sldId id="308" r:id="rId16"/>
    <p:sldId id="314" r:id="rId17"/>
    <p:sldId id="315" r:id="rId18"/>
    <p:sldId id="333" r:id="rId19"/>
    <p:sldId id="334" r:id="rId20"/>
    <p:sldId id="318" r:id="rId21"/>
    <p:sldId id="319" r:id="rId22"/>
    <p:sldId id="321" r:id="rId23"/>
    <p:sldId id="30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220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a240bb0347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a240bb0347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a2505cf01b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0" name="Google Shape;3270;ga2505cf01b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23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2505cf01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2505cf01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9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ab42465c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ab42465c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7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a240bb0347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a240bb0347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3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a240bb0347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a240bb0347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95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ga2505cf01b_0_1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1" name="Google Shape;3671;ga2505cf01b_0_1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43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ga2505cf01b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8" name="Google Shape;3068;ga2505cf01b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6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24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887" name="Google Shape;887;p24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24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890" name="Google Shape;890;p24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4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4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4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4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4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4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4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4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4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4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4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4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4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4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4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4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4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4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4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4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4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4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4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4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4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4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4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4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4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4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4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4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4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24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63" name="Google Shape;963;p24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4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8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7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46" name="Google Shape;146;p7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7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1" name="Google Shape;151;p7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7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7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43" name="Google Shape;243;p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8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639" name="Google Shape;639;p18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8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8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 hasCustomPrompt="1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 hasCustomPrompt="1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584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0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738" name="Google Shape;738;p20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2" name="Google Shape;742;p20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20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48" name="Google Shape;748;p20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 hasCustomPrompt="1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732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74" r:id="rId6"/>
    <p:sldLayoutId id="2147483675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5" name="Google Shape;3005;p51"/>
          <p:cNvGrpSpPr/>
          <p:nvPr/>
        </p:nvGrpSpPr>
        <p:grpSpPr>
          <a:xfrm>
            <a:off x="671979" y="2666181"/>
            <a:ext cx="1234435" cy="1996808"/>
            <a:chOff x="4256001" y="4079500"/>
            <a:chExt cx="356515" cy="576679"/>
          </a:xfrm>
        </p:grpSpPr>
        <p:sp>
          <p:nvSpPr>
            <p:cNvPr id="3006" name="Google Shape;3006;p51"/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1"/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1"/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1"/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1"/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1"/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1"/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1"/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1"/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1"/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1"/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1"/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1"/>
            <p:cNvSpPr/>
            <p:nvPr/>
          </p:nvSpPr>
          <p:spPr>
            <a:xfrm>
              <a:off x="4271763" y="4079500"/>
              <a:ext cx="282375" cy="371275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1"/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1"/>
            <p:cNvSpPr/>
            <p:nvPr/>
          </p:nvSpPr>
          <p:spPr>
            <a:xfrm>
              <a:off x="4405363" y="4314150"/>
              <a:ext cx="56450" cy="25900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1"/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1"/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1"/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1"/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1"/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1"/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1"/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1"/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906414" y="1914459"/>
            <a:ext cx="5600700" cy="1303303"/>
          </a:xfrm>
          <a:prstGeom prst="rect">
            <a:avLst/>
          </a:prstGeom>
          <a:noFill/>
        </p:spPr>
        <p:txBody>
          <a:bodyPr lIns="68579" tIns="34289" rIns="68579" bIns="3428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514350">
              <a:defRPr/>
            </a:pPr>
            <a:endParaRPr lang="en-US" sz="2419" b="1" spc="38" dirty="0">
              <a:ln w="11430"/>
              <a:gradFill>
                <a:gsLst>
                  <a:gs pos="100000">
                    <a:srgbClr val="F739E9"/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8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Môn</a:t>
            </a:r>
            <a:r>
              <a:rPr lang="en-US" sz="28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Đạo</a:t>
            </a:r>
            <a:r>
              <a:rPr lang="en-US" sz="28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Đức</a:t>
            </a:r>
            <a:endParaRPr lang="en-US" sz="28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endParaRPr lang="en-US" sz="28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1204" y="1502229"/>
            <a:ext cx="681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HỌC SINH ĐẾN VỚI TIẾT HỌC </a:t>
            </a:r>
            <a:endParaRPr lang="vi-VN" sz="2000" b="1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1EE258-1324-4873-AA9B-93BEC4A6A41B}"/>
              </a:ext>
            </a:extLst>
          </p:cNvPr>
          <p:cNvSpPr/>
          <p:nvPr/>
        </p:nvSpPr>
        <p:spPr>
          <a:xfrm>
            <a:off x="0" y="-59028"/>
            <a:ext cx="9144000" cy="393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81836B09-F209-41C1-84A4-0B67A0BA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01754"/>
            <a:ext cx="1876779" cy="17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451EA08F-3D59-41B0-940A-6C7A5CFB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43" y="277530"/>
            <a:ext cx="2339749" cy="17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9852F0E4-4885-4C5A-940F-0D6446662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6242473" y="236550"/>
            <a:ext cx="2339750" cy="1779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FE7CED04-CEC3-4606-86A7-CA27D37B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174070"/>
            <a:ext cx="1911759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hảo inox từ Scanpan Impact 28cm 71002800">
            <a:extLst>
              <a:ext uri="{FF2B5EF4-FFF2-40B4-BE49-F238E27FC236}">
                <a16:creationId xmlns:a16="http://schemas.microsoft.com/office/drawing/2014/main" id="{320DE05B-5E53-4DCC-9838-6E14EF64E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4"/>
          <a:stretch/>
        </p:blipFill>
        <p:spPr bwMode="auto">
          <a:xfrm>
            <a:off x="3454623" y="2241982"/>
            <a:ext cx="2339749" cy="16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41E9AB65-9B96-4244-956A-6AC7E9E8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7" y="2174070"/>
            <a:ext cx="1699341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369CCE-33CC-4405-B015-41BF3057455C}"/>
              </a:ext>
            </a:extLst>
          </p:cNvPr>
          <p:cNvSpPr/>
          <p:nvPr/>
        </p:nvSpPr>
        <p:spPr>
          <a:xfrm>
            <a:off x="0" y="3873410"/>
            <a:ext cx="9144000" cy="533897"/>
          </a:xfrm>
          <a:prstGeom prst="rect">
            <a:avLst/>
          </a:prstGeom>
          <a:solidFill>
            <a:srgbClr val="AFB9E6"/>
          </a:solidFill>
          <a:ln>
            <a:solidFill>
              <a:srgbClr val="AF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182B-6EE9-4556-83EB-FD65F4E64B5B}"/>
              </a:ext>
            </a:extLst>
          </p:cNvPr>
          <p:cNvSpPr txBox="1"/>
          <p:nvPr/>
        </p:nvSpPr>
        <p:spPr>
          <a:xfrm>
            <a:off x="894498" y="4031482"/>
            <a:ext cx="7459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443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555942-9914-46C9-B951-FE2D0B1C9956}"/>
              </a:ext>
            </a:extLst>
          </p:cNvPr>
          <p:cNvSpPr txBox="1">
            <a:spLocks/>
          </p:cNvSpPr>
          <p:nvPr/>
        </p:nvSpPr>
        <p:spPr>
          <a:xfrm>
            <a:off x="-564000" y="361494"/>
            <a:ext cx="10272000" cy="280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tan One"/>
              <a:buNone/>
              <a:defRPr sz="72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3200" dirty="0">
              <a:ln w="22225">
                <a:solidFill>
                  <a:srgbClr val="652FBD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FA15B6-B25C-4430-B3D8-E1D8C1EBB242}"/>
              </a:ext>
            </a:extLst>
          </p:cNvPr>
          <p:cNvSpPr txBox="1">
            <a:spLocks/>
          </p:cNvSpPr>
          <p:nvPr/>
        </p:nvSpPr>
        <p:spPr>
          <a:xfrm>
            <a:off x="-564000" y="2758722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1099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34"/>
          <p:cNvGrpSpPr/>
          <p:nvPr/>
        </p:nvGrpSpPr>
        <p:grpSpPr>
          <a:xfrm>
            <a:off x="385584" y="1643684"/>
            <a:ext cx="2617349" cy="3515573"/>
            <a:chOff x="1062631" y="1049907"/>
            <a:chExt cx="2617349" cy="3515573"/>
          </a:xfrm>
        </p:grpSpPr>
        <p:grpSp>
          <p:nvGrpSpPr>
            <p:cNvPr id="1567" name="Google Shape;1567;p34"/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1568" name="Google Shape;1568;p34"/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4"/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4"/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4"/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4"/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4"/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4"/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4"/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4"/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4"/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4"/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4"/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4"/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0" name="Google Shape;1600;p34"/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4"/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4"/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7" name="Google Shape;1607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34"/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1609" name="Google Shape;1609;p34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4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4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4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4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4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4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4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34"/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1635" name="Google Shape;1635;p34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4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4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4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4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4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4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4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4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4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3063;p53">
            <a:extLst>
              <a:ext uri="{FF2B5EF4-FFF2-40B4-BE49-F238E27FC236}">
                <a16:creationId xmlns:a16="http://schemas.microsoft.com/office/drawing/2014/main" id="{4FEE229F-EB63-406C-85CA-4641DADA2426}"/>
              </a:ext>
            </a:extLst>
          </p:cNvPr>
          <p:cNvSpPr txBox="1">
            <a:spLocks/>
          </p:cNvSpPr>
          <p:nvPr/>
        </p:nvSpPr>
        <p:spPr>
          <a:xfrm>
            <a:off x="1694903" y="914353"/>
            <a:ext cx="5872309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tan One"/>
              <a:buNone/>
              <a:defRPr sz="72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XỬ LÍ TÌNH HUỐNG</a:t>
            </a:r>
          </a:p>
        </p:txBody>
      </p:sp>
      <p:sp>
        <p:nvSpPr>
          <p:cNvPr id="86" name="Google Shape;2359;p45">
            <a:extLst>
              <a:ext uri="{FF2B5EF4-FFF2-40B4-BE49-F238E27FC236}">
                <a16:creationId xmlns:a16="http://schemas.microsoft.com/office/drawing/2014/main" id="{F4EFD829-9CD5-45B7-AFC0-5B4DD80272D7}"/>
              </a:ext>
            </a:extLst>
          </p:cNvPr>
          <p:cNvSpPr txBox="1">
            <a:spLocks/>
          </p:cNvSpPr>
          <p:nvPr/>
        </p:nvSpPr>
        <p:spPr>
          <a:xfrm>
            <a:off x="225561" y="-57888"/>
            <a:ext cx="4572000" cy="11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l"/>
            <a:r>
              <a:rPr lang="en-US" sz="4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5D88794-99F1-4078-9E00-E605ECE49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25500"/>
          </a:xfrm>
        </p:spPr>
        <p:txBody>
          <a:bodyPr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570C0-EBE1-401D-AD4D-41F217B4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3"/>
          <a:stretch/>
        </p:blipFill>
        <p:spPr>
          <a:xfrm>
            <a:off x="0" y="952248"/>
            <a:ext cx="4775200" cy="229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2D450-F06F-485F-A20B-0E55D87F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96" y="952248"/>
            <a:ext cx="4462904" cy="2298952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D258B57-7CCD-402E-80C7-C7CFA0354BE0}"/>
              </a:ext>
            </a:extLst>
          </p:cNvPr>
          <p:cNvSpPr/>
          <p:nvPr/>
        </p:nvSpPr>
        <p:spPr>
          <a:xfrm>
            <a:off x="584075" y="3475313"/>
            <a:ext cx="7449163" cy="1177878"/>
          </a:xfrm>
          <a:prstGeom prst="cloudCallout">
            <a:avLst>
              <a:gd name="adj1" fmla="val 50522"/>
              <a:gd name="adj2" fmla="val 6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12AE0-D2F3-4E63-9A0D-DFEE15C3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3" y="289213"/>
            <a:ext cx="8311973" cy="3917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1E119-C9CC-4C5C-B71D-30C7311E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7" y="228600"/>
            <a:ext cx="8011265" cy="41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47"/>
          <p:cNvGrpSpPr/>
          <p:nvPr/>
        </p:nvGrpSpPr>
        <p:grpSpPr>
          <a:xfrm>
            <a:off x="8083955" y="3644559"/>
            <a:ext cx="882370" cy="1307100"/>
            <a:chOff x="6098915" y="2378157"/>
            <a:chExt cx="1599683" cy="2369693"/>
          </a:xfrm>
        </p:grpSpPr>
        <p:sp>
          <p:nvSpPr>
            <p:cNvPr id="2571" name="Google Shape;2571;p47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6262165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7075705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1" name="Google Shape;2601;p47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602" name="Google Shape;2602;p47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7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7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5" name="Google Shape;2605;p47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7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4" name="Google Shape;2614;p47"/>
          <p:cNvSpPr txBox="1"/>
          <p:nvPr/>
        </p:nvSpPr>
        <p:spPr>
          <a:xfrm>
            <a:off x="252985" y="1629528"/>
            <a:ext cx="8792963" cy="130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b) Em đã làm gì và làm như thế nào với những đồ dùng của gia đình mình? Đó là những đồ dùng nào?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0" name="Google Shape;2610;p47"/>
          <p:cNvSpPr txBox="1"/>
          <p:nvPr/>
        </p:nvSpPr>
        <p:spPr>
          <a:xfrm>
            <a:off x="223091" y="702340"/>
            <a:ext cx="8792962" cy="115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a) Em đã biết giữ gìn, bảo quản đồ dùng của gia đình mình chưa?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2" name="Google Shape;2612;p47"/>
          <p:cNvSpPr txBox="1"/>
          <p:nvPr/>
        </p:nvSpPr>
        <p:spPr>
          <a:xfrm>
            <a:off x="289025" y="2851978"/>
            <a:ext cx="8756923" cy="95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c) Em sẽ làm gì để bảo quản tốt hơn đồ dùng gia đình của mình?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56" name="Google Shape;2359;p45"/>
          <p:cNvSpPr txBox="1">
            <a:spLocks noGrp="1"/>
          </p:cNvSpPr>
          <p:nvPr>
            <p:ph type="title"/>
          </p:nvPr>
        </p:nvSpPr>
        <p:spPr>
          <a:xfrm>
            <a:off x="729018" y="-24853"/>
            <a:ext cx="7704000" cy="71955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sz="3200"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2824CD8-E98C-4281-ACD3-90F41A53F58C}"/>
              </a:ext>
            </a:extLst>
          </p:cNvPr>
          <p:cNvSpPr/>
          <p:nvPr/>
        </p:nvSpPr>
        <p:spPr>
          <a:xfrm>
            <a:off x="177675" y="3861685"/>
            <a:ext cx="7449163" cy="1177878"/>
          </a:xfrm>
          <a:prstGeom prst="cloudCallout">
            <a:avLst>
              <a:gd name="adj1" fmla="val 52738"/>
              <a:gd name="adj2" fmla="val -39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7708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9" name="Google Shape;2629;p48"/>
          <p:cNvGrpSpPr/>
          <p:nvPr/>
        </p:nvGrpSpPr>
        <p:grpSpPr>
          <a:xfrm>
            <a:off x="1012630" y="2018975"/>
            <a:ext cx="2514032" cy="2573599"/>
            <a:chOff x="404705" y="2018975"/>
            <a:chExt cx="2514032" cy="2573599"/>
          </a:xfrm>
        </p:grpSpPr>
        <p:grpSp>
          <p:nvGrpSpPr>
            <p:cNvPr id="2630" name="Google Shape;2630;p48"/>
            <p:cNvGrpSpPr/>
            <p:nvPr/>
          </p:nvGrpSpPr>
          <p:grpSpPr>
            <a:xfrm>
              <a:off x="2441295" y="2259367"/>
              <a:ext cx="477442" cy="491312"/>
              <a:chOff x="2441295" y="2259367"/>
              <a:chExt cx="477442" cy="491312"/>
            </a:xfrm>
          </p:grpSpPr>
          <p:sp>
            <p:nvSpPr>
              <p:cNvPr id="2631" name="Google Shape;2631;p48"/>
              <p:cNvSpPr/>
              <p:nvPr/>
            </p:nvSpPr>
            <p:spPr>
              <a:xfrm flipH="1">
                <a:off x="2746214" y="2301724"/>
                <a:ext cx="109360" cy="11208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05" extrusionOk="0">
                    <a:moveTo>
                      <a:pt x="312" y="0"/>
                    </a:moveTo>
                    <a:cubicBezTo>
                      <a:pt x="154" y="0"/>
                      <a:pt x="1" y="220"/>
                      <a:pt x="115" y="342"/>
                    </a:cubicBezTo>
                    <a:cubicBezTo>
                      <a:pt x="169" y="403"/>
                      <a:pt x="216" y="420"/>
                      <a:pt x="253" y="420"/>
                    </a:cubicBezTo>
                    <a:cubicBezTo>
                      <a:pt x="298" y="420"/>
                      <a:pt x="328" y="395"/>
                      <a:pt x="337" y="395"/>
                    </a:cubicBezTo>
                    <a:cubicBezTo>
                      <a:pt x="337" y="395"/>
                      <a:pt x="338" y="395"/>
                      <a:pt x="338" y="396"/>
                    </a:cubicBezTo>
                    <a:cubicBezTo>
                      <a:pt x="419" y="503"/>
                      <a:pt x="749" y="904"/>
                      <a:pt x="749" y="904"/>
                    </a:cubicBezTo>
                    <a:lnTo>
                      <a:pt x="883" y="797"/>
                    </a:lnTo>
                    <a:cubicBezTo>
                      <a:pt x="883" y="797"/>
                      <a:pt x="517" y="369"/>
                      <a:pt x="463" y="306"/>
                    </a:cubicBezTo>
                    <a:cubicBezTo>
                      <a:pt x="445" y="289"/>
                      <a:pt x="597" y="146"/>
                      <a:pt x="392" y="21"/>
                    </a:cubicBezTo>
                    <a:cubicBezTo>
                      <a:pt x="366" y="7"/>
                      <a:pt x="339" y="0"/>
                      <a:pt x="3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8"/>
              <p:cNvSpPr/>
              <p:nvPr/>
            </p:nvSpPr>
            <p:spPr>
              <a:xfrm flipH="1">
                <a:off x="2784855" y="2418638"/>
                <a:ext cx="133882" cy="6031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87" extrusionOk="0">
                    <a:moveTo>
                      <a:pt x="266" y="1"/>
                    </a:moveTo>
                    <a:cubicBezTo>
                      <a:pt x="250" y="1"/>
                      <a:pt x="233" y="2"/>
                      <a:pt x="215" y="5"/>
                    </a:cubicBezTo>
                    <a:cubicBezTo>
                      <a:pt x="10" y="32"/>
                      <a:pt x="1" y="388"/>
                      <a:pt x="197" y="424"/>
                    </a:cubicBezTo>
                    <a:cubicBezTo>
                      <a:pt x="219" y="429"/>
                      <a:pt x="239" y="430"/>
                      <a:pt x="257" y="430"/>
                    </a:cubicBezTo>
                    <a:cubicBezTo>
                      <a:pt x="380" y="430"/>
                      <a:pt x="395" y="335"/>
                      <a:pt x="402" y="335"/>
                    </a:cubicBezTo>
                    <a:cubicBezTo>
                      <a:pt x="527" y="362"/>
                      <a:pt x="1036" y="486"/>
                      <a:pt x="1036" y="486"/>
                    </a:cubicBezTo>
                    <a:lnTo>
                      <a:pt x="1080" y="317"/>
                    </a:lnTo>
                    <a:cubicBezTo>
                      <a:pt x="1080" y="317"/>
                      <a:pt x="527" y="201"/>
                      <a:pt x="447" y="183"/>
                    </a:cubicBezTo>
                    <a:cubicBezTo>
                      <a:pt x="430" y="183"/>
                      <a:pt x="452" y="1"/>
                      <a:pt x="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8"/>
              <p:cNvSpPr/>
              <p:nvPr/>
            </p:nvSpPr>
            <p:spPr>
              <a:xfrm flipH="1">
                <a:off x="2778291" y="2532952"/>
                <a:ext cx="134873" cy="71338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76" extrusionOk="0">
                    <a:moveTo>
                      <a:pt x="1035" y="1"/>
                    </a:moveTo>
                    <a:cubicBezTo>
                      <a:pt x="1035" y="1"/>
                      <a:pt x="509" y="197"/>
                      <a:pt x="438" y="224"/>
                    </a:cubicBezTo>
                    <a:cubicBezTo>
                      <a:pt x="437" y="224"/>
                      <a:pt x="436" y="224"/>
                      <a:pt x="436" y="224"/>
                    </a:cubicBezTo>
                    <a:cubicBezTo>
                      <a:pt x="415" y="224"/>
                      <a:pt x="366" y="134"/>
                      <a:pt x="277" y="134"/>
                    </a:cubicBezTo>
                    <a:cubicBezTo>
                      <a:pt x="240" y="134"/>
                      <a:pt x="195" y="150"/>
                      <a:pt x="143" y="197"/>
                    </a:cubicBezTo>
                    <a:cubicBezTo>
                      <a:pt x="0" y="316"/>
                      <a:pt x="126" y="576"/>
                      <a:pt x="287" y="576"/>
                    </a:cubicBezTo>
                    <a:cubicBezTo>
                      <a:pt x="307" y="576"/>
                      <a:pt x="328" y="572"/>
                      <a:pt x="348" y="563"/>
                    </a:cubicBezTo>
                    <a:cubicBezTo>
                      <a:pt x="518" y="500"/>
                      <a:pt x="464" y="384"/>
                      <a:pt x="473" y="375"/>
                    </a:cubicBezTo>
                    <a:cubicBezTo>
                      <a:pt x="598" y="331"/>
                      <a:pt x="1089" y="161"/>
                      <a:pt x="1089" y="161"/>
                    </a:cubicBezTo>
                    <a:lnTo>
                      <a:pt x="1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8"/>
              <p:cNvSpPr/>
              <p:nvPr/>
            </p:nvSpPr>
            <p:spPr>
              <a:xfrm flipH="1">
                <a:off x="2725159" y="2587074"/>
                <a:ext cx="97594" cy="116419"/>
              </a:xfrm>
              <a:custGeom>
                <a:avLst/>
                <a:gdLst/>
                <a:ahLst/>
                <a:cxnLst/>
                <a:rect l="l" t="t" r="r" b="b"/>
                <a:pathLst>
                  <a:path w="788" h="940" extrusionOk="0">
                    <a:moveTo>
                      <a:pt x="653" y="1"/>
                    </a:moveTo>
                    <a:cubicBezTo>
                      <a:pt x="653" y="1"/>
                      <a:pt x="332" y="474"/>
                      <a:pt x="287" y="536"/>
                    </a:cubicBezTo>
                    <a:cubicBezTo>
                      <a:pt x="287" y="538"/>
                      <a:pt x="284" y="538"/>
                      <a:pt x="280" y="538"/>
                    </a:cubicBezTo>
                    <a:cubicBezTo>
                      <a:pt x="267" y="538"/>
                      <a:pt x="238" y="530"/>
                      <a:pt x="203" y="530"/>
                    </a:cubicBezTo>
                    <a:cubicBezTo>
                      <a:pt x="143" y="530"/>
                      <a:pt x="68" y="555"/>
                      <a:pt x="38" y="688"/>
                    </a:cubicBezTo>
                    <a:cubicBezTo>
                      <a:pt x="0" y="824"/>
                      <a:pt x="149" y="939"/>
                      <a:pt x="279" y="939"/>
                    </a:cubicBezTo>
                    <a:cubicBezTo>
                      <a:pt x="336" y="939"/>
                      <a:pt x="389" y="918"/>
                      <a:pt x="421" y="866"/>
                    </a:cubicBezTo>
                    <a:cubicBezTo>
                      <a:pt x="519" y="706"/>
                      <a:pt x="403" y="643"/>
                      <a:pt x="412" y="643"/>
                    </a:cubicBezTo>
                    <a:cubicBezTo>
                      <a:pt x="484" y="527"/>
                      <a:pt x="787" y="108"/>
                      <a:pt x="787" y="108"/>
                    </a:cubicBezTo>
                    <a:lnTo>
                      <a:pt x="6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8"/>
              <p:cNvSpPr/>
              <p:nvPr/>
            </p:nvSpPr>
            <p:spPr>
              <a:xfrm flipH="1">
                <a:off x="2488730" y="2580510"/>
                <a:ext cx="118401" cy="1034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35" extrusionOk="0">
                    <a:moveTo>
                      <a:pt x="117" y="0"/>
                    </a:moveTo>
                    <a:lnTo>
                      <a:pt x="1" y="125"/>
                    </a:lnTo>
                    <a:cubicBezTo>
                      <a:pt x="1" y="125"/>
                      <a:pt x="420" y="500"/>
                      <a:pt x="482" y="553"/>
                    </a:cubicBezTo>
                    <a:cubicBezTo>
                      <a:pt x="500" y="571"/>
                      <a:pt x="366" y="741"/>
                      <a:pt x="589" y="821"/>
                    </a:cubicBezTo>
                    <a:cubicBezTo>
                      <a:pt x="612" y="830"/>
                      <a:pt x="634" y="834"/>
                      <a:pt x="656" y="834"/>
                    </a:cubicBezTo>
                    <a:cubicBezTo>
                      <a:pt x="824" y="834"/>
                      <a:pt x="956" y="583"/>
                      <a:pt x="821" y="464"/>
                    </a:cubicBezTo>
                    <a:cubicBezTo>
                      <a:pt x="770" y="423"/>
                      <a:pt x="729" y="410"/>
                      <a:pt x="695" y="410"/>
                    </a:cubicBezTo>
                    <a:cubicBezTo>
                      <a:pt x="639" y="410"/>
                      <a:pt x="608" y="447"/>
                      <a:pt x="600" y="447"/>
                    </a:cubicBezTo>
                    <a:cubicBezTo>
                      <a:pt x="599" y="447"/>
                      <a:pt x="599" y="447"/>
                      <a:pt x="598" y="446"/>
                    </a:cubicBezTo>
                    <a:cubicBezTo>
                      <a:pt x="491" y="35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8"/>
              <p:cNvSpPr/>
              <p:nvPr/>
            </p:nvSpPr>
            <p:spPr>
              <a:xfrm flipH="1">
                <a:off x="2441295" y="2505333"/>
                <a:ext cx="135987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435" extrusionOk="0">
                    <a:moveTo>
                      <a:pt x="847" y="0"/>
                    </a:moveTo>
                    <a:cubicBezTo>
                      <a:pt x="678" y="0"/>
                      <a:pt x="678" y="117"/>
                      <a:pt x="670" y="117"/>
                    </a:cubicBezTo>
                    <a:cubicBezTo>
                      <a:pt x="536" y="108"/>
                      <a:pt x="18" y="63"/>
                      <a:pt x="18" y="63"/>
                    </a:cubicBezTo>
                    <a:lnTo>
                      <a:pt x="0" y="233"/>
                    </a:lnTo>
                    <a:cubicBezTo>
                      <a:pt x="0" y="233"/>
                      <a:pt x="562" y="268"/>
                      <a:pt x="643" y="277"/>
                    </a:cubicBezTo>
                    <a:cubicBezTo>
                      <a:pt x="666" y="277"/>
                      <a:pt x="669" y="434"/>
                      <a:pt x="816" y="434"/>
                    </a:cubicBezTo>
                    <a:cubicBezTo>
                      <a:pt x="840" y="434"/>
                      <a:pt x="868" y="430"/>
                      <a:pt x="901" y="420"/>
                    </a:cubicBezTo>
                    <a:cubicBezTo>
                      <a:pt x="1098" y="366"/>
                      <a:pt x="1062" y="10"/>
                      <a:pt x="866" y="1"/>
                    </a:cubicBezTo>
                    <a:cubicBezTo>
                      <a:pt x="859" y="0"/>
                      <a:pt x="853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8"/>
              <p:cNvSpPr/>
              <p:nvPr/>
            </p:nvSpPr>
            <p:spPr>
              <a:xfrm flipH="1">
                <a:off x="2466808" y="2375786"/>
                <a:ext cx="130414" cy="8434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681" extrusionOk="0">
                    <a:moveTo>
                      <a:pt x="755" y="0"/>
                    </a:moveTo>
                    <a:cubicBezTo>
                      <a:pt x="729" y="0"/>
                      <a:pt x="703" y="6"/>
                      <a:pt x="679" y="21"/>
                    </a:cubicBezTo>
                    <a:cubicBezTo>
                      <a:pt x="518" y="110"/>
                      <a:pt x="590" y="217"/>
                      <a:pt x="581" y="226"/>
                    </a:cubicBezTo>
                    <a:cubicBezTo>
                      <a:pt x="465" y="288"/>
                      <a:pt x="1" y="520"/>
                      <a:pt x="1" y="520"/>
                    </a:cubicBezTo>
                    <a:lnTo>
                      <a:pt x="72" y="681"/>
                    </a:lnTo>
                    <a:cubicBezTo>
                      <a:pt x="72" y="681"/>
                      <a:pt x="572" y="404"/>
                      <a:pt x="643" y="369"/>
                    </a:cubicBezTo>
                    <a:cubicBezTo>
                      <a:pt x="644" y="368"/>
                      <a:pt x="644" y="368"/>
                      <a:pt x="645" y="368"/>
                    </a:cubicBezTo>
                    <a:cubicBezTo>
                      <a:pt x="659" y="368"/>
                      <a:pt x="713" y="439"/>
                      <a:pt x="793" y="439"/>
                    </a:cubicBezTo>
                    <a:cubicBezTo>
                      <a:pt x="835" y="439"/>
                      <a:pt x="884" y="420"/>
                      <a:pt x="938" y="360"/>
                    </a:cubicBezTo>
                    <a:cubicBezTo>
                      <a:pt x="1052" y="222"/>
                      <a:pt x="905" y="0"/>
                      <a:pt x="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8"/>
              <p:cNvSpPr/>
              <p:nvPr/>
            </p:nvSpPr>
            <p:spPr>
              <a:xfrm flipH="1">
                <a:off x="2572452" y="2290578"/>
                <a:ext cx="84342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977" extrusionOk="0">
                    <a:moveTo>
                      <a:pt x="422" y="0"/>
                    </a:moveTo>
                    <a:cubicBezTo>
                      <a:pt x="352" y="0"/>
                      <a:pt x="288" y="28"/>
                      <a:pt x="259" y="93"/>
                    </a:cubicBezTo>
                    <a:cubicBezTo>
                      <a:pt x="187" y="263"/>
                      <a:pt x="303" y="307"/>
                      <a:pt x="303" y="316"/>
                    </a:cubicBezTo>
                    <a:cubicBezTo>
                      <a:pt x="241" y="441"/>
                      <a:pt x="0" y="896"/>
                      <a:pt x="0" y="896"/>
                    </a:cubicBezTo>
                    <a:lnTo>
                      <a:pt x="152" y="976"/>
                    </a:lnTo>
                    <a:cubicBezTo>
                      <a:pt x="152" y="976"/>
                      <a:pt x="402" y="468"/>
                      <a:pt x="437" y="405"/>
                    </a:cubicBezTo>
                    <a:cubicBezTo>
                      <a:pt x="440" y="399"/>
                      <a:pt x="453" y="399"/>
                      <a:pt x="474" y="399"/>
                    </a:cubicBezTo>
                    <a:lnTo>
                      <a:pt x="474" y="399"/>
                    </a:lnTo>
                    <a:cubicBezTo>
                      <a:pt x="534" y="399"/>
                      <a:pt x="649" y="399"/>
                      <a:pt x="669" y="218"/>
                    </a:cubicBezTo>
                    <a:cubicBezTo>
                      <a:pt x="681" y="87"/>
                      <a:pt x="544" y="0"/>
                      <a:pt x="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8"/>
              <p:cNvSpPr/>
              <p:nvPr/>
            </p:nvSpPr>
            <p:spPr>
              <a:xfrm flipH="1">
                <a:off x="2623355" y="2623610"/>
                <a:ext cx="64402" cy="12707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6" extrusionOk="0">
                    <a:moveTo>
                      <a:pt x="179" y="0"/>
                    </a:moveTo>
                    <a:cubicBezTo>
                      <a:pt x="179" y="0"/>
                      <a:pt x="206" y="571"/>
                      <a:pt x="214" y="642"/>
                    </a:cubicBezTo>
                    <a:cubicBezTo>
                      <a:pt x="214" y="669"/>
                      <a:pt x="0" y="696"/>
                      <a:pt x="98" y="919"/>
                    </a:cubicBezTo>
                    <a:cubicBezTo>
                      <a:pt x="130" y="993"/>
                      <a:pt x="203" y="1025"/>
                      <a:pt x="279" y="1025"/>
                    </a:cubicBezTo>
                    <a:cubicBezTo>
                      <a:pt x="396" y="1025"/>
                      <a:pt x="520" y="949"/>
                      <a:pt x="509" y="830"/>
                    </a:cubicBezTo>
                    <a:cubicBezTo>
                      <a:pt x="500" y="651"/>
                      <a:pt x="366" y="669"/>
                      <a:pt x="366" y="651"/>
                    </a:cubicBezTo>
                    <a:cubicBezTo>
                      <a:pt x="357" y="518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8"/>
              <p:cNvSpPr/>
              <p:nvPr/>
            </p:nvSpPr>
            <p:spPr>
              <a:xfrm flipH="1">
                <a:off x="2666702" y="2259367"/>
                <a:ext cx="64402" cy="12682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4" extrusionOk="0">
                    <a:moveTo>
                      <a:pt x="238" y="1"/>
                    </a:moveTo>
                    <a:cubicBezTo>
                      <a:pt x="122" y="1"/>
                      <a:pt x="1" y="79"/>
                      <a:pt x="11" y="202"/>
                    </a:cubicBezTo>
                    <a:cubicBezTo>
                      <a:pt x="20" y="381"/>
                      <a:pt x="154" y="363"/>
                      <a:pt x="154" y="372"/>
                    </a:cubicBezTo>
                    <a:cubicBezTo>
                      <a:pt x="163" y="506"/>
                      <a:pt x="172" y="1023"/>
                      <a:pt x="172" y="1023"/>
                    </a:cubicBezTo>
                    <a:lnTo>
                      <a:pt x="350" y="1023"/>
                    </a:lnTo>
                    <a:cubicBezTo>
                      <a:pt x="350" y="1023"/>
                      <a:pt x="315" y="461"/>
                      <a:pt x="306" y="381"/>
                    </a:cubicBezTo>
                    <a:cubicBezTo>
                      <a:pt x="306" y="354"/>
                      <a:pt x="520" y="327"/>
                      <a:pt x="422" y="113"/>
                    </a:cubicBezTo>
                    <a:cubicBezTo>
                      <a:pt x="390" y="35"/>
                      <a:pt x="315" y="1"/>
                      <a:pt x="2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8"/>
              <p:cNvSpPr/>
              <p:nvPr/>
            </p:nvSpPr>
            <p:spPr>
              <a:xfrm flipH="1">
                <a:off x="2541861" y="2362782"/>
                <a:ext cx="267392" cy="26751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160" extrusionOk="0">
                    <a:moveTo>
                      <a:pt x="1079" y="1"/>
                    </a:moveTo>
                    <a:cubicBezTo>
                      <a:pt x="856" y="1"/>
                      <a:pt x="651" y="63"/>
                      <a:pt x="482" y="179"/>
                    </a:cubicBezTo>
                    <a:cubicBezTo>
                      <a:pt x="187" y="375"/>
                      <a:pt x="0" y="706"/>
                      <a:pt x="0" y="1080"/>
                    </a:cubicBezTo>
                    <a:cubicBezTo>
                      <a:pt x="0" y="1678"/>
                      <a:pt x="482" y="2160"/>
                      <a:pt x="1079" y="2160"/>
                    </a:cubicBezTo>
                    <a:cubicBezTo>
                      <a:pt x="1294" y="2160"/>
                      <a:pt x="1490" y="2097"/>
                      <a:pt x="1659" y="1990"/>
                    </a:cubicBezTo>
                    <a:cubicBezTo>
                      <a:pt x="1963" y="1794"/>
                      <a:pt x="2159" y="1464"/>
                      <a:pt x="2159" y="1080"/>
                    </a:cubicBezTo>
                    <a:cubicBezTo>
                      <a:pt x="2159" y="483"/>
                      <a:pt x="1677" y="1"/>
                      <a:pt x="10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8"/>
              <p:cNvSpPr/>
              <p:nvPr/>
            </p:nvSpPr>
            <p:spPr>
              <a:xfrm flipH="1">
                <a:off x="2603663" y="2384951"/>
                <a:ext cx="205591" cy="24534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981" extrusionOk="0">
                    <a:moveTo>
                      <a:pt x="482" y="0"/>
                    </a:moveTo>
                    <a:cubicBezTo>
                      <a:pt x="187" y="196"/>
                      <a:pt x="0" y="527"/>
                      <a:pt x="0" y="901"/>
                    </a:cubicBezTo>
                    <a:cubicBezTo>
                      <a:pt x="0" y="1499"/>
                      <a:pt x="482" y="1981"/>
                      <a:pt x="1079" y="1981"/>
                    </a:cubicBezTo>
                    <a:cubicBezTo>
                      <a:pt x="1294" y="1981"/>
                      <a:pt x="1490" y="1918"/>
                      <a:pt x="1659" y="1811"/>
                    </a:cubicBezTo>
                    <a:lnTo>
                      <a:pt x="1659" y="1811"/>
                    </a:lnTo>
                    <a:cubicBezTo>
                      <a:pt x="1631" y="1812"/>
                      <a:pt x="1603" y="1813"/>
                      <a:pt x="1575" y="1813"/>
                    </a:cubicBezTo>
                    <a:cubicBezTo>
                      <a:pt x="1215" y="1813"/>
                      <a:pt x="830" y="1702"/>
                      <a:pt x="607" y="1329"/>
                    </a:cubicBezTo>
                    <a:cubicBezTo>
                      <a:pt x="303" y="821"/>
                      <a:pt x="366" y="330"/>
                      <a:pt x="48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3" name="Google Shape;2643;p48"/>
            <p:cNvGrpSpPr/>
            <p:nvPr/>
          </p:nvGrpSpPr>
          <p:grpSpPr>
            <a:xfrm>
              <a:off x="518771" y="2301105"/>
              <a:ext cx="313960" cy="322877"/>
              <a:chOff x="518771" y="2301105"/>
              <a:chExt cx="313960" cy="322877"/>
            </a:xfrm>
          </p:grpSpPr>
          <p:sp>
            <p:nvSpPr>
              <p:cNvPr id="2644" name="Google Shape;2644;p48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8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8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8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8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8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8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8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8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8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8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8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6" name="Google Shape;2656;p48"/>
            <p:cNvGrpSpPr/>
            <p:nvPr/>
          </p:nvGrpSpPr>
          <p:grpSpPr>
            <a:xfrm>
              <a:off x="2569480" y="2878864"/>
              <a:ext cx="313836" cy="322505"/>
              <a:chOff x="2569480" y="2878864"/>
              <a:chExt cx="313836" cy="322505"/>
            </a:xfrm>
          </p:grpSpPr>
          <p:sp>
            <p:nvSpPr>
              <p:cNvPr id="2657" name="Google Shape;2657;p48"/>
              <p:cNvSpPr/>
              <p:nvPr/>
            </p:nvSpPr>
            <p:spPr>
              <a:xfrm flipH="1">
                <a:off x="2769374" y="2906607"/>
                <a:ext cx="72452" cy="72824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88" extrusionOk="0">
                    <a:moveTo>
                      <a:pt x="202" y="0"/>
                    </a:moveTo>
                    <a:cubicBezTo>
                      <a:pt x="96" y="0"/>
                      <a:pt x="1" y="139"/>
                      <a:pt x="76" y="222"/>
                    </a:cubicBezTo>
                    <a:cubicBezTo>
                      <a:pt x="110" y="260"/>
                      <a:pt x="141" y="271"/>
                      <a:pt x="166" y="271"/>
                    </a:cubicBezTo>
                    <a:cubicBezTo>
                      <a:pt x="194" y="271"/>
                      <a:pt x="213" y="257"/>
                      <a:pt x="218" y="257"/>
                    </a:cubicBezTo>
                    <a:cubicBezTo>
                      <a:pt x="218" y="257"/>
                      <a:pt x="218" y="257"/>
                      <a:pt x="218" y="258"/>
                    </a:cubicBezTo>
                    <a:cubicBezTo>
                      <a:pt x="281" y="320"/>
                      <a:pt x="495" y="588"/>
                      <a:pt x="495" y="588"/>
                    </a:cubicBezTo>
                    <a:lnTo>
                      <a:pt x="584" y="525"/>
                    </a:lnTo>
                    <a:cubicBezTo>
                      <a:pt x="584" y="525"/>
                      <a:pt x="343" y="240"/>
                      <a:pt x="308" y="204"/>
                    </a:cubicBezTo>
                    <a:cubicBezTo>
                      <a:pt x="299" y="186"/>
                      <a:pt x="397" y="88"/>
                      <a:pt x="263" y="17"/>
                    </a:cubicBezTo>
                    <a:cubicBezTo>
                      <a:pt x="243" y="5"/>
                      <a:pt x="222" y="0"/>
                      <a:pt x="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8"/>
              <p:cNvSpPr/>
              <p:nvPr/>
            </p:nvSpPr>
            <p:spPr>
              <a:xfrm flipH="1">
                <a:off x="2794763" y="2982403"/>
                <a:ext cx="88553" cy="4012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4" extrusionOk="0">
                    <a:moveTo>
                      <a:pt x="171" y="1"/>
                    </a:moveTo>
                    <a:cubicBezTo>
                      <a:pt x="162" y="1"/>
                      <a:pt x="153" y="1"/>
                      <a:pt x="143" y="2"/>
                    </a:cubicBezTo>
                    <a:cubicBezTo>
                      <a:pt x="9" y="29"/>
                      <a:pt x="0" y="261"/>
                      <a:pt x="125" y="288"/>
                    </a:cubicBezTo>
                    <a:cubicBezTo>
                      <a:pt x="138" y="290"/>
                      <a:pt x="149" y="291"/>
                      <a:pt x="159" y="291"/>
                    </a:cubicBezTo>
                    <a:cubicBezTo>
                      <a:pt x="252" y="291"/>
                      <a:pt x="260" y="225"/>
                      <a:pt x="268" y="225"/>
                    </a:cubicBezTo>
                    <a:cubicBezTo>
                      <a:pt x="348" y="243"/>
                      <a:pt x="687" y="324"/>
                      <a:pt x="687" y="324"/>
                    </a:cubicBezTo>
                    <a:lnTo>
                      <a:pt x="714" y="217"/>
                    </a:lnTo>
                    <a:cubicBezTo>
                      <a:pt x="714" y="217"/>
                      <a:pt x="348" y="136"/>
                      <a:pt x="295" y="127"/>
                    </a:cubicBezTo>
                    <a:cubicBezTo>
                      <a:pt x="286" y="119"/>
                      <a:pt x="302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8"/>
              <p:cNvSpPr/>
              <p:nvPr/>
            </p:nvSpPr>
            <p:spPr>
              <a:xfrm flipH="1">
                <a:off x="2790428" y="3057827"/>
                <a:ext cx="89420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382" extrusionOk="0">
                    <a:moveTo>
                      <a:pt x="686" y="0"/>
                    </a:moveTo>
                    <a:cubicBezTo>
                      <a:pt x="686" y="0"/>
                      <a:pt x="338" y="134"/>
                      <a:pt x="293" y="152"/>
                    </a:cubicBezTo>
                    <a:cubicBezTo>
                      <a:pt x="281" y="152"/>
                      <a:pt x="247" y="91"/>
                      <a:pt x="187" y="91"/>
                    </a:cubicBezTo>
                    <a:cubicBezTo>
                      <a:pt x="162" y="91"/>
                      <a:pt x="132" y="102"/>
                      <a:pt x="97" y="134"/>
                    </a:cubicBezTo>
                    <a:cubicBezTo>
                      <a:pt x="1" y="214"/>
                      <a:pt x="92" y="381"/>
                      <a:pt x="196" y="381"/>
                    </a:cubicBezTo>
                    <a:cubicBezTo>
                      <a:pt x="208" y="381"/>
                      <a:pt x="219" y="379"/>
                      <a:pt x="231" y="375"/>
                    </a:cubicBezTo>
                    <a:cubicBezTo>
                      <a:pt x="347" y="330"/>
                      <a:pt x="311" y="250"/>
                      <a:pt x="311" y="250"/>
                    </a:cubicBezTo>
                    <a:cubicBezTo>
                      <a:pt x="401" y="223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8"/>
              <p:cNvSpPr/>
              <p:nvPr/>
            </p:nvSpPr>
            <p:spPr>
              <a:xfrm flipH="1">
                <a:off x="2756122" y="3094239"/>
                <a:ext cx="64030" cy="7554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0" extrusionOk="0">
                    <a:moveTo>
                      <a:pt x="427" y="0"/>
                    </a:moveTo>
                    <a:cubicBezTo>
                      <a:pt x="427" y="0"/>
                      <a:pt x="222" y="304"/>
                      <a:pt x="195" y="348"/>
                    </a:cubicBezTo>
                    <a:cubicBezTo>
                      <a:pt x="194" y="349"/>
                      <a:pt x="193" y="349"/>
                      <a:pt x="191" y="349"/>
                    </a:cubicBezTo>
                    <a:cubicBezTo>
                      <a:pt x="183" y="349"/>
                      <a:pt x="161" y="343"/>
                      <a:pt x="136" y="343"/>
                    </a:cubicBezTo>
                    <a:cubicBezTo>
                      <a:pt x="96" y="343"/>
                      <a:pt x="46" y="360"/>
                      <a:pt x="26" y="447"/>
                    </a:cubicBezTo>
                    <a:cubicBezTo>
                      <a:pt x="1" y="539"/>
                      <a:pt x="95" y="610"/>
                      <a:pt x="180" y="610"/>
                    </a:cubicBezTo>
                    <a:cubicBezTo>
                      <a:pt x="217" y="610"/>
                      <a:pt x="253" y="596"/>
                      <a:pt x="275" y="563"/>
                    </a:cubicBezTo>
                    <a:cubicBezTo>
                      <a:pt x="338" y="464"/>
                      <a:pt x="266" y="420"/>
                      <a:pt x="275" y="411"/>
                    </a:cubicBezTo>
                    <a:cubicBezTo>
                      <a:pt x="320" y="339"/>
                      <a:pt x="516" y="63"/>
                      <a:pt x="516" y="63"/>
                    </a:cubicBez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8"/>
              <p:cNvSpPr/>
              <p:nvPr/>
            </p:nvSpPr>
            <p:spPr>
              <a:xfrm flipH="1">
                <a:off x="2600690" y="3089780"/>
                <a:ext cx="78273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5" extrusionOk="0">
                    <a:moveTo>
                      <a:pt x="81" y="1"/>
                    </a:moveTo>
                    <a:lnTo>
                      <a:pt x="1" y="81"/>
                    </a:lnTo>
                    <a:cubicBezTo>
                      <a:pt x="1" y="81"/>
                      <a:pt x="277" y="322"/>
                      <a:pt x="322" y="358"/>
                    </a:cubicBezTo>
                    <a:cubicBezTo>
                      <a:pt x="331" y="367"/>
                      <a:pt x="251" y="483"/>
                      <a:pt x="393" y="536"/>
                    </a:cubicBezTo>
                    <a:cubicBezTo>
                      <a:pt x="407" y="542"/>
                      <a:pt x="421" y="545"/>
                      <a:pt x="435" y="545"/>
                    </a:cubicBezTo>
                    <a:cubicBezTo>
                      <a:pt x="544" y="545"/>
                      <a:pt x="632" y="375"/>
                      <a:pt x="545" y="304"/>
                    </a:cubicBezTo>
                    <a:cubicBezTo>
                      <a:pt x="512" y="275"/>
                      <a:pt x="484" y="266"/>
                      <a:pt x="461" y="266"/>
                    </a:cubicBezTo>
                    <a:cubicBezTo>
                      <a:pt x="426" y="266"/>
                      <a:pt x="404" y="287"/>
                      <a:pt x="395" y="287"/>
                    </a:cubicBezTo>
                    <a:cubicBezTo>
                      <a:pt x="395" y="287"/>
                      <a:pt x="394" y="287"/>
                      <a:pt x="393" y="286"/>
                    </a:cubicBezTo>
                    <a:cubicBezTo>
                      <a:pt x="331" y="233"/>
                      <a:pt x="81" y="1"/>
                      <a:pt x="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8"/>
              <p:cNvSpPr/>
              <p:nvPr/>
            </p:nvSpPr>
            <p:spPr>
              <a:xfrm flipH="1">
                <a:off x="2569480" y="3039993"/>
                <a:ext cx="89544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87" extrusionOk="0">
                    <a:moveTo>
                      <a:pt x="554" y="1"/>
                    </a:moveTo>
                    <a:cubicBezTo>
                      <a:pt x="446" y="1"/>
                      <a:pt x="446" y="82"/>
                      <a:pt x="446" y="82"/>
                    </a:cubicBezTo>
                    <a:cubicBezTo>
                      <a:pt x="357" y="73"/>
                      <a:pt x="18" y="37"/>
                      <a:pt x="18" y="37"/>
                    </a:cubicBezTo>
                    <a:lnTo>
                      <a:pt x="0" y="153"/>
                    </a:lnTo>
                    <a:cubicBezTo>
                      <a:pt x="0" y="153"/>
                      <a:pt x="375" y="180"/>
                      <a:pt x="429" y="180"/>
                    </a:cubicBezTo>
                    <a:cubicBezTo>
                      <a:pt x="436" y="180"/>
                      <a:pt x="437" y="287"/>
                      <a:pt x="536" y="287"/>
                    </a:cubicBezTo>
                    <a:cubicBezTo>
                      <a:pt x="551" y="287"/>
                      <a:pt x="569" y="284"/>
                      <a:pt x="589" y="278"/>
                    </a:cubicBezTo>
                    <a:cubicBezTo>
                      <a:pt x="723" y="242"/>
                      <a:pt x="696" y="1"/>
                      <a:pt x="571" y="1"/>
                    </a:cubicBezTo>
                    <a:cubicBezTo>
                      <a:pt x="565" y="1"/>
                      <a:pt x="560" y="1"/>
                      <a:pt x="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8"/>
              <p:cNvSpPr/>
              <p:nvPr/>
            </p:nvSpPr>
            <p:spPr>
              <a:xfrm flipH="1">
                <a:off x="2586447" y="2954536"/>
                <a:ext cx="85828" cy="558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51" extrusionOk="0">
                    <a:moveTo>
                      <a:pt x="495" y="1"/>
                    </a:moveTo>
                    <a:cubicBezTo>
                      <a:pt x="479" y="1"/>
                      <a:pt x="462" y="5"/>
                      <a:pt x="446" y="13"/>
                    </a:cubicBezTo>
                    <a:cubicBezTo>
                      <a:pt x="348" y="76"/>
                      <a:pt x="393" y="147"/>
                      <a:pt x="384" y="147"/>
                    </a:cubicBezTo>
                    <a:cubicBezTo>
                      <a:pt x="312" y="192"/>
                      <a:pt x="0" y="343"/>
                      <a:pt x="0" y="343"/>
                    </a:cubicBezTo>
                    <a:lnTo>
                      <a:pt x="54" y="450"/>
                    </a:lnTo>
                    <a:cubicBezTo>
                      <a:pt x="54" y="450"/>
                      <a:pt x="375" y="272"/>
                      <a:pt x="420" y="245"/>
                    </a:cubicBezTo>
                    <a:cubicBezTo>
                      <a:pt x="420" y="245"/>
                      <a:pt x="421" y="245"/>
                      <a:pt x="422" y="245"/>
                    </a:cubicBezTo>
                    <a:cubicBezTo>
                      <a:pt x="435" y="245"/>
                      <a:pt x="470" y="288"/>
                      <a:pt x="520" y="288"/>
                    </a:cubicBezTo>
                    <a:cubicBezTo>
                      <a:pt x="548" y="288"/>
                      <a:pt x="580" y="276"/>
                      <a:pt x="616" y="236"/>
                    </a:cubicBezTo>
                    <a:cubicBezTo>
                      <a:pt x="693" y="152"/>
                      <a:pt x="597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8"/>
              <p:cNvSpPr/>
              <p:nvPr/>
            </p:nvSpPr>
            <p:spPr>
              <a:xfrm flipH="1">
                <a:off x="2655308" y="2898928"/>
                <a:ext cx="55609" cy="7938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1" extrusionOk="0">
                    <a:moveTo>
                      <a:pt x="279" y="0"/>
                    </a:moveTo>
                    <a:cubicBezTo>
                      <a:pt x="232" y="0"/>
                      <a:pt x="189" y="19"/>
                      <a:pt x="170" y="61"/>
                    </a:cubicBezTo>
                    <a:cubicBezTo>
                      <a:pt x="125" y="168"/>
                      <a:pt x="196" y="204"/>
                      <a:pt x="196" y="204"/>
                    </a:cubicBezTo>
                    <a:cubicBezTo>
                      <a:pt x="161" y="284"/>
                      <a:pt x="0" y="587"/>
                      <a:pt x="0" y="587"/>
                    </a:cubicBezTo>
                    <a:lnTo>
                      <a:pt x="98" y="641"/>
                    </a:lnTo>
                    <a:cubicBezTo>
                      <a:pt x="98" y="641"/>
                      <a:pt x="259" y="311"/>
                      <a:pt x="285" y="266"/>
                    </a:cubicBezTo>
                    <a:cubicBezTo>
                      <a:pt x="288" y="262"/>
                      <a:pt x="297" y="262"/>
                      <a:pt x="310" y="262"/>
                    </a:cubicBezTo>
                    <a:cubicBezTo>
                      <a:pt x="350" y="262"/>
                      <a:pt x="424" y="262"/>
                      <a:pt x="437" y="141"/>
                    </a:cubicBezTo>
                    <a:cubicBezTo>
                      <a:pt x="448" y="56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8"/>
              <p:cNvSpPr/>
              <p:nvPr/>
            </p:nvSpPr>
            <p:spPr>
              <a:xfrm flipH="1">
                <a:off x="2689243" y="3117399"/>
                <a:ext cx="41614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78" extrusionOk="0">
                    <a:moveTo>
                      <a:pt x="107" y="1"/>
                    </a:moveTo>
                    <a:cubicBezTo>
                      <a:pt x="107" y="1"/>
                      <a:pt x="134" y="376"/>
                      <a:pt x="134" y="429"/>
                    </a:cubicBezTo>
                    <a:cubicBezTo>
                      <a:pt x="134" y="447"/>
                      <a:pt x="0" y="465"/>
                      <a:pt x="63" y="607"/>
                    </a:cubicBezTo>
                    <a:cubicBezTo>
                      <a:pt x="84" y="656"/>
                      <a:pt x="131" y="678"/>
                      <a:pt x="180" y="678"/>
                    </a:cubicBezTo>
                    <a:cubicBezTo>
                      <a:pt x="256" y="678"/>
                      <a:pt x="336" y="626"/>
                      <a:pt x="331" y="545"/>
                    </a:cubicBezTo>
                    <a:cubicBezTo>
                      <a:pt x="322" y="429"/>
                      <a:pt x="241" y="438"/>
                      <a:pt x="241" y="429"/>
                    </a:cubicBezTo>
                    <a:cubicBezTo>
                      <a:pt x="232" y="349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8"/>
              <p:cNvSpPr/>
              <p:nvPr/>
            </p:nvSpPr>
            <p:spPr>
              <a:xfrm flipH="1">
                <a:off x="2717481" y="2878864"/>
                <a:ext cx="42728" cy="82856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69" extrusionOk="0">
                    <a:moveTo>
                      <a:pt x="160" y="0"/>
                    </a:moveTo>
                    <a:cubicBezTo>
                      <a:pt x="82" y="0"/>
                      <a:pt x="0" y="50"/>
                      <a:pt x="5" y="125"/>
                    </a:cubicBezTo>
                    <a:cubicBezTo>
                      <a:pt x="23" y="250"/>
                      <a:pt x="104" y="232"/>
                      <a:pt x="104" y="241"/>
                    </a:cubicBezTo>
                    <a:cubicBezTo>
                      <a:pt x="113" y="330"/>
                      <a:pt x="121" y="669"/>
                      <a:pt x="121" y="669"/>
                    </a:cubicBezTo>
                    <a:lnTo>
                      <a:pt x="229" y="669"/>
                    </a:lnTo>
                    <a:cubicBezTo>
                      <a:pt x="229" y="669"/>
                      <a:pt x="211" y="294"/>
                      <a:pt x="211" y="250"/>
                    </a:cubicBezTo>
                    <a:cubicBezTo>
                      <a:pt x="211" y="232"/>
                      <a:pt x="344" y="214"/>
                      <a:pt x="282" y="71"/>
                    </a:cubicBezTo>
                    <a:cubicBezTo>
                      <a:pt x="261" y="22"/>
                      <a:pt x="211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8"/>
              <p:cNvSpPr/>
              <p:nvPr/>
            </p:nvSpPr>
            <p:spPr>
              <a:xfrm flipH="1">
                <a:off x="2635740" y="2946238"/>
                <a:ext cx="175743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14" y="0"/>
                    </a:moveTo>
                    <a:cubicBezTo>
                      <a:pt x="571" y="0"/>
                      <a:pt x="428" y="45"/>
                      <a:pt x="321" y="116"/>
                    </a:cubicBezTo>
                    <a:cubicBezTo>
                      <a:pt x="125" y="250"/>
                      <a:pt x="0" y="464"/>
                      <a:pt x="0" y="705"/>
                    </a:cubicBezTo>
                    <a:cubicBezTo>
                      <a:pt x="0" y="1097"/>
                      <a:pt x="321" y="1419"/>
                      <a:pt x="714" y="1419"/>
                    </a:cubicBezTo>
                    <a:cubicBezTo>
                      <a:pt x="857" y="1419"/>
                      <a:pt x="982" y="1374"/>
                      <a:pt x="1089" y="1311"/>
                    </a:cubicBezTo>
                    <a:cubicBezTo>
                      <a:pt x="1294" y="1178"/>
                      <a:pt x="1419" y="964"/>
                      <a:pt x="1419" y="705"/>
                    </a:cubicBezTo>
                    <a:cubicBezTo>
                      <a:pt x="1419" y="321"/>
                      <a:pt x="1106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8"/>
              <p:cNvSpPr/>
              <p:nvPr/>
            </p:nvSpPr>
            <p:spPr>
              <a:xfrm flipH="1">
                <a:off x="2676610" y="2960605"/>
                <a:ext cx="134873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303" extrusionOk="0">
                    <a:moveTo>
                      <a:pt x="321" y="0"/>
                    </a:moveTo>
                    <a:cubicBezTo>
                      <a:pt x="125" y="134"/>
                      <a:pt x="0" y="348"/>
                      <a:pt x="0" y="589"/>
                    </a:cubicBezTo>
                    <a:cubicBezTo>
                      <a:pt x="0" y="981"/>
                      <a:pt x="321" y="1303"/>
                      <a:pt x="714" y="1303"/>
                    </a:cubicBezTo>
                    <a:cubicBezTo>
                      <a:pt x="857" y="1303"/>
                      <a:pt x="982" y="1258"/>
                      <a:pt x="1089" y="1195"/>
                    </a:cubicBezTo>
                    <a:lnTo>
                      <a:pt x="1089" y="1195"/>
                    </a:lnTo>
                    <a:cubicBezTo>
                      <a:pt x="1074" y="1196"/>
                      <a:pt x="1059" y="1196"/>
                      <a:pt x="1044" y="1196"/>
                    </a:cubicBezTo>
                    <a:cubicBezTo>
                      <a:pt x="806" y="1196"/>
                      <a:pt x="553" y="1126"/>
                      <a:pt x="402" y="874"/>
                    </a:cubicBezTo>
                    <a:cubicBezTo>
                      <a:pt x="196" y="535"/>
                      <a:pt x="241" y="223"/>
                      <a:pt x="32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8"/>
            <p:cNvGrpSpPr/>
            <p:nvPr/>
          </p:nvGrpSpPr>
          <p:grpSpPr>
            <a:xfrm>
              <a:off x="404705" y="4158728"/>
              <a:ext cx="303928" cy="289685"/>
              <a:chOff x="404705" y="4158728"/>
              <a:chExt cx="303928" cy="289685"/>
            </a:xfrm>
          </p:grpSpPr>
          <p:sp>
            <p:nvSpPr>
              <p:cNvPr id="2670" name="Google Shape;2670;p48"/>
              <p:cNvSpPr/>
              <p:nvPr/>
            </p:nvSpPr>
            <p:spPr>
              <a:xfrm flipH="1">
                <a:off x="609429" y="4201828"/>
                <a:ext cx="77406" cy="5932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79" extrusionOk="0">
                    <a:moveTo>
                      <a:pt x="184" y="1"/>
                    </a:moveTo>
                    <a:cubicBezTo>
                      <a:pt x="75" y="1"/>
                      <a:pt x="0" y="172"/>
                      <a:pt x="99" y="237"/>
                    </a:cubicBezTo>
                    <a:cubicBezTo>
                      <a:pt x="126" y="257"/>
                      <a:pt x="150" y="263"/>
                      <a:pt x="169" y="263"/>
                    </a:cubicBezTo>
                    <a:cubicBezTo>
                      <a:pt x="207" y="263"/>
                      <a:pt x="228" y="236"/>
                      <a:pt x="232" y="236"/>
                    </a:cubicBezTo>
                    <a:cubicBezTo>
                      <a:pt x="232" y="236"/>
                      <a:pt x="232" y="237"/>
                      <a:pt x="232" y="237"/>
                    </a:cubicBezTo>
                    <a:cubicBezTo>
                      <a:pt x="304" y="282"/>
                      <a:pt x="562" y="478"/>
                      <a:pt x="562" y="478"/>
                    </a:cubicBezTo>
                    <a:lnTo>
                      <a:pt x="625" y="398"/>
                    </a:lnTo>
                    <a:cubicBezTo>
                      <a:pt x="625" y="398"/>
                      <a:pt x="339" y="193"/>
                      <a:pt x="304" y="166"/>
                    </a:cubicBezTo>
                    <a:cubicBezTo>
                      <a:pt x="286" y="157"/>
                      <a:pt x="357" y="41"/>
                      <a:pt x="214" y="5"/>
                    </a:cubicBezTo>
                    <a:cubicBezTo>
                      <a:pt x="204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8"/>
              <p:cNvSpPr/>
              <p:nvPr/>
            </p:nvSpPr>
            <p:spPr>
              <a:xfrm flipH="1">
                <a:off x="623796" y="4281463"/>
                <a:ext cx="84837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73" extrusionOk="0">
                    <a:moveTo>
                      <a:pt x="175" y="1"/>
                    </a:moveTo>
                    <a:cubicBezTo>
                      <a:pt x="158" y="1"/>
                      <a:pt x="138" y="5"/>
                      <a:pt x="114" y="13"/>
                    </a:cubicBezTo>
                    <a:cubicBezTo>
                      <a:pt x="0" y="66"/>
                      <a:pt x="41" y="272"/>
                      <a:pt x="160" y="272"/>
                    </a:cubicBezTo>
                    <a:cubicBezTo>
                      <a:pt x="162" y="272"/>
                      <a:pt x="165" y="272"/>
                      <a:pt x="167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85" y="183"/>
                      <a:pt x="685" y="183"/>
                    </a:cubicBezTo>
                    <a:lnTo>
                      <a:pt x="685" y="76"/>
                    </a:lnTo>
                    <a:cubicBezTo>
                      <a:pt x="685" y="76"/>
                      <a:pt x="328" y="94"/>
                      <a:pt x="283" y="94"/>
                    </a:cubicBezTo>
                    <a:cubicBezTo>
                      <a:pt x="269" y="94"/>
                      <a:pt x="260" y="1"/>
                      <a:pt x="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8"/>
              <p:cNvSpPr/>
              <p:nvPr/>
            </p:nvSpPr>
            <p:spPr>
              <a:xfrm flipH="1">
                <a:off x="606085" y="4336081"/>
                <a:ext cx="77902" cy="5759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1"/>
                    </a:moveTo>
                    <a:cubicBezTo>
                      <a:pt x="575" y="1"/>
                      <a:pt x="281" y="197"/>
                      <a:pt x="245" y="224"/>
                    </a:cubicBezTo>
                    <a:cubicBezTo>
                      <a:pt x="245" y="224"/>
                      <a:pt x="244" y="224"/>
                      <a:pt x="243" y="224"/>
                    </a:cubicBezTo>
                    <a:cubicBezTo>
                      <a:pt x="234" y="224"/>
                      <a:pt x="200" y="193"/>
                      <a:pt x="157" y="193"/>
                    </a:cubicBezTo>
                    <a:cubicBezTo>
                      <a:pt x="129" y="193"/>
                      <a:pt x="97" y="207"/>
                      <a:pt x="67" y="250"/>
                    </a:cubicBezTo>
                    <a:cubicBezTo>
                      <a:pt x="0" y="339"/>
                      <a:pt x="99" y="464"/>
                      <a:pt x="190" y="464"/>
                    </a:cubicBezTo>
                    <a:cubicBezTo>
                      <a:pt x="209" y="464"/>
                      <a:pt x="228" y="459"/>
                      <a:pt x="245" y="447"/>
                    </a:cubicBezTo>
                    <a:cubicBezTo>
                      <a:pt x="334" y="375"/>
                      <a:pt x="290" y="313"/>
                      <a:pt x="290" y="313"/>
                    </a:cubicBezTo>
                    <a:cubicBezTo>
                      <a:pt x="361" y="268"/>
                      <a:pt x="629" y="90"/>
                      <a:pt x="629" y="90"/>
                    </a:cubicBez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8"/>
              <p:cNvSpPr/>
              <p:nvPr/>
            </p:nvSpPr>
            <p:spPr>
              <a:xfrm flipH="1">
                <a:off x="566329" y="4362585"/>
                <a:ext cx="46444" cy="7728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0" y="358"/>
                      <a:pt x="0" y="500"/>
                    </a:cubicBezTo>
                    <a:cubicBezTo>
                      <a:pt x="0" y="579"/>
                      <a:pt x="77" y="624"/>
                      <a:pt x="148" y="624"/>
                    </a:cubicBezTo>
                    <a:cubicBezTo>
                      <a:pt x="198" y="624"/>
                      <a:pt x="244" y="602"/>
                      <a:pt x="259" y="554"/>
                    </a:cubicBezTo>
                    <a:cubicBezTo>
                      <a:pt x="294" y="447"/>
                      <a:pt x="223" y="429"/>
                      <a:pt x="223" y="420"/>
                    </a:cubicBezTo>
                    <a:cubicBezTo>
                      <a:pt x="250" y="340"/>
                      <a:pt x="375" y="45"/>
                      <a:pt x="375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8"/>
              <p:cNvSpPr/>
              <p:nvPr/>
            </p:nvSpPr>
            <p:spPr>
              <a:xfrm flipH="1">
                <a:off x="415480" y="4336081"/>
                <a:ext cx="81369" cy="5325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30" extrusionOk="0">
                    <a:moveTo>
                      <a:pt x="54" y="1"/>
                    </a:moveTo>
                    <a:lnTo>
                      <a:pt x="1" y="99"/>
                    </a:lnTo>
                    <a:cubicBezTo>
                      <a:pt x="1" y="99"/>
                      <a:pt x="313" y="259"/>
                      <a:pt x="358" y="286"/>
                    </a:cubicBezTo>
                    <a:cubicBezTo>
                      <a:pt x="367" y="286"/>
                      <a:pt x="313" y="411"/>
                      <a:pt x="465" y="429"/>
                    </a:cubicBezTo>
                    <a:cubicBezTo>
                      <a:pt x="470" y="430"/>
                      <a:pt x="475" y="430"/>
                      <a:pt x="479" y="430"/>
                    </a:cubicBezTo>
                    <a:cubicBezTo>
                      <a:pt x="595" y="430"/>
                      <a:pt x="656" y="231"/>
                      <a:pt x="545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6" y="164"/>
                      <a:pt x="415" y="198"/>
                      <a:pt x="412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4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8"/>
              <p:cNvSpPr/>
              <p:nvPr/>
            </p:nvSpPr>
            <p:spPr>
              <a:xfrm flipH="1">
                <a:off x="404705" y="4272794"/>
                <a:ext cx="84342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75" extrusionOk="0">
                    <a:moveTo>
                      <a:pt x="520" y="1"/>
                    </a:moveTo>
                    <a:cubicBezTo>
                      <a:pt x="513" y="1"/>
                      <a:pt x="507" y="2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21" y="119"/>
                      <a:pt x="0" y="164"/>
                      <a:pt x="0" y="164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2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8"/>
              <p:cNvSpPr/>
              <p:nvPr/>
            </p:nvSpPr>
            <p:spPr>
              <a:xfrm flipH="1">
                <a:off x="440869" y="4199351"/>
                <a:ext cx="72576" cy="6390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16" extrusionOk="0">
                    <a:moveTo>
                      <a:pt x="397" y="1"/>
                    </a:moveTo>
                    <a:cubicBezTo>
                      <a:pt x="373" y="1"/>
                      <a:pt x="350" y="8"/>
                      <a:pt x="331" y="25"/>
                    </a:cubicBezTo>
                    <a:cubicBezTo>
                      <a:pt x="251" y="106"/>
                      <a:pt x="313" y="159"/>
                      <a:pt x="304" y="168"/>
                    </a:cubicBezTo>
                    <a:cubicBezTo>
                      <a:pt x="242" y="222"/>
                      <a:pt x="1" y="436"/>
                      <a:pt x="1" y="436"/>
                    </a:cubicBezTo>
                    <a:lnTo>
                      <a:pt x="63" y="516"/>
                    </a:lnTo>
                    <a:cubicBezTo>
                      <a:pt x="63" y="516"/>
                      <a:pt x="322" y="275"/>
                      <a:pt x="358" y="248"/>
                    </a:cubicBezTo>
                    <a:cubicBezTo>
                      <a:pt x="359" y="248"/>
                      <a:pt x="360" y="248"/>
                      <a:pt x="361" y="248"/>
                    </a:cubicBezTo>
                    <a:cubicBezTo>
                      <a:pt x="374" y="248"/>
                      <a:pt x="404" y="269"/>
                      <a:pt x="440" y="269"/>
                    </a:cubicBezTo>
                    <a:cubicBezTo>
                      <a:pt x="470" y="269"/>
                      <a:pt x="505" y="253"/>
                      <a:pt x="536" y="195"/>
                    </a:cubicBezTo>
                    <a:cubicBezTo>
                      <a:pt x="585" y="103"/>
                      <a:pt x="485" y="1"/>
                      <a:pt x="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8"/>
              <p:cNvSpPr/>
              <p:nvPr/>
            </p:nvSpPr>
            <p:spPr>
              <a:xfrm flipH="1">
                <a:off x="515427" y="4162567"/>
                <a:ext cx="40004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635" extrusionOk="0">
                    <a:moveTo>
                      <a:pt x="167" y="1"/>
                    </a:moveTo>
                    <a:cubicBezTo>
                      <a:pt x="108" y="1"/>
                      <a:pt x="50" y="30"/>
                      <a:pt x="37" y="90"/>
                    </a:cubicBezTo>
                    <a:cubicBezTo>
                      <a:pt x="19" y="197"/>
                      <a:pt x="99" y="206"/>
                      <a:pt x="99" y="215"/>
                    </a:cubicBezTo>
                    <a:cubicBezTo>
                      <a:pt x="81" y="295"/>
                      <a:pt x="1" y="608"/>
                      <a:pt x="1" y="608"/>
                    </a:cubicBezTo>
                    <a:lnTo>
                      <a:pt x="108" y="634"/>
                    </a:lnTo>
                    <a:cubicBezTo>
                      <a:pt x="108" y="634"/>
                      <a:pt x="179" y="295"/>
                      <a:pt x="188" y="251"/>
                    </a:cubicBezTo>
                    <a:cubicBezTo>
                      <a:pt x="197" y="233"/>
                      <a:pt x="322" y="251"/>
                      <a:pt x="304" y="99"/>
                    </a:cubicBezTo>
                    <a:cubicBezTo>
                      <a:pt x="295" y="35"/>
                      <a:pt x="231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8"/>
              <p:cNvSpPr/>
              <p:nvPr/>
            </p:nvSpPr>
            <p:spPr>
              <a:xfrm flipH="1">
                <a:off x="483969" y="4370387"/>
                <a:ext cx="43719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0" extrusionOk="0">
                    <a:moveTo>
                      <a:pt x="98" y="0"/>
                    </a:moveTo>
                    <a:lnTo>
                      <a:pt x="0" y="27"/>
                    </a:lnTo>
                    <a:cubicBezTo>
                      <a:pt x="0" y="27"/>
                      <a:pt x="98" y="357"/>
                      <a:pt x="116" y="411"/>
                    </a:cubicBezTo>
                    <a:cubicBezTo>
                      <a:pt x="116" y="420"/>
                      <a:pt x="0" y="473"/>
                      <a:pt x="89" y="589"/>
                    </a:cubicBezTo>
                    <a:cubicBezTo>
                      <a:pt x="112" y="617"/>
                      <a:pt x="145" y="629"/>
                      <a:pt x="179" y="629"/>
                    </a:cubicBezTo>
                    <a:cubicBezTo>
                      <a:pt x="262" y="629"/>
                      <a:pt x="353" y="556"/>
                      <a:pt x="321" y="473"/>
                    </a:cubicBezTo>
                    <a:cubicBezTo>
                      <a:pt x="297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7" y="312"/>
                      <a:pt x="98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8"/>
              <p:cNvSpPr/>
              <p:nvPr/>
            </p:nvSpPr>
            <p:spPr>
              <a:xfrm flipH="1">
                <a:off x="576237" y="4158728"/>
                <a:ext cx="44214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30" extrusionOk="0">
                    <a:moveTo>
                      <a:pt x="177" y="1"/>
                    </a:moveTo>
                    <a:cubicBezTo>
                      <a:pt x="93" y="1"/>
                      <a:pt x="1" y="74"/>
                      <a:pt x="26" y="157"/>
                    </a:cubicBezTo>
                    <a:cubicBezTo>
                      <a:pt x="50" y="228"/>
                      <a:pt x="94" y="240"/>
                      <a:pt x="120" y="240"/>
                    </a:cubicBezTo>
                    <a:cubicBezTo>
                      <a:pt x="133" y="240"/>
                      <a:pt x="142" y="237"/>
                      <a:pt x="142" y="237"/>
                    </a:cubicBezTo>
                    <a:cubicBezTo>
                      <a:pt x="169" y="318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1" y="219"/>
                    </a:cubicBezTo>
                    <a:cubicBezTo>
                      <a:pt x="232" y="211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8"/>
              <p:cNvSpPr/>
              <p:nvPr/>
            </p:nvSpPr>
            <p:spPr>
              <a:xfrm flipH="1">
                <a:off x="464648" y="4215327"/>
                <a:ext cx="175743" cy="16534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6" y="1"/>
                    </a:moveTo>
                    <a:cubicBezTo>
                      <a:pt x="662" y="1"/>
                      <a:pt x="608" y="8"/>
                      <a:pt x="553" y="21"/>
                    </a:cubicBezTo>
                    <a:cubicBezTo>
                      <a:pt x="419" y="48"/>
                      <a:pt x="303" y="119"/>
                      <a:pt x="214" y="217"/>
                    </a:cubicBezTo>
                    <a:cubicBezTo>
                      <a:pt x="71" y="378"/>
                      <a:pt x="0" y="601"/>
                      <a:pt x="63" y="824"/>
                    </a:cubicBezTo>
                    <a:cubicBezTo>
                      <a:pt x="138" y="1134"/>
                      <a:pt x="406" y="1335"/>
                      <a:pt x="708" y="1335"/>
                    </a:cubicBezTo>
                    <a:cubicBezTo>
                      <a:pt x="763" y="1335"/>
                      <a:pt x="818" y="1328"/>
                      <a:pt x="874" y="1315"/>
                    </a:cubicBezTo>
                    <a:cubicBezTo>
                      <a:pt x="999" y="1288"/>
                      <a:pt x="1106" y="1217"/>
                      <a:pt x="1195" y="1127"/>
                    </a:cubicBezTo>
                    <a:cubicBezTo>
                      <a:pt x="1347" y="967"/>
                      <a:pt x="1419" y="735"/>
                      <a:pt x="1356" y="512"/>
                    </a:cubicBezTo>
                    <a:cubicBezTo>
                      <a:pt x="1288" y="202"/>
                      <a:pt x="1015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8"/>
              <p:cNvSpPr/>
              <p:nvPr/>
            </p:nvSpPr>
            <p:spPr>
              <a:xfrm flipH="1">
                <a:off x="492267" y="4242203"/>
                <a:ext cx="148125" cy="13846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4" y="0"/>
                    </a:moveTo>
                    <a:cubicBezTo>
                      <a:pt x="71" y="161"/>
                      <a:pt x="0" y="384"/>
                      <a:pt x="63" y="607"/>
                    </a:cubicBezTo>
                    <a:cubicBezTo>
                      <a:pt x="138" y="917"/>
                      <a:pt x="406" y="1118"/>
                      <a:pt x="708" y="1118"/>
                    </a:cubicBezTo>
                    <a:cubicBezTo>
                      <a:pt x="763" y="1118"/>
                      <a:pt x="818" y="1111"/>
                      <a:pt x="874" y="1098"/>
                    </a:cubicBezTo>
                    <a:cubicBezTo>
                      <a:pt x="999" y="1071"/>
                      <a:pt x="1106" y="1000"/>
                      <a:pt x="1195" y="910"/>
                    </a:cubicBezTo>
                    <a:lnTo>
                      <a:pt x="1195" y="910"/>
                    </a:lnTo>
                    <a:cubicBezTo>
                      <a:pt x="1109" y="937"/>
                      <a:pt x="1018" y="953"/>
                      <a:pt x="928" y="953"/>
                    </a:cubicBezTo>
                    <a:cubicBezTo>
                      <a:pt x="774" y="953"/>
                      <a:pt x="620" y="906"/>
                      <a:pt x="491" y="777"/>
                    </a:cubicBezTo>
                    <a:cubicBezTo>
                      <a:pt x="232" y="518"/>
                      <a:pt x="196" y="215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2" name="Google Shape;2682;p48"/>
            <p:cNvGrpSpPr/>
            <p:nvPr/>
          </p:nvGrpSpPr>
          <p:grpSpPr>
            <a:xfrm>
              <a:off x="698849" y="2018975"/>
              <a:ext cx="1895029" cy="2573599"/>
              <a:chOff x="698849" y="2018975"/>
              <a:chExt cx="1895029" cy="2573599"/>
            </a:xfrm>
          </p:grpSpPr>
          <p:sp>
            <p:nvSpPr>
              <p:cNvPr id="2683" name="Google Shape;2683;p48"/>
              <p:cNvSpPr/>
              <p:nvPr/>
            </p:nvSpPr>
            <p:spPr>
              <a:xfrm flipH="1">
                <a:off x="796072" y="4486311"/>
                <a:ext cx="1719286" cy="106263"/>
              </a:xfrm>
              <a:custGeom>
                <a:avLst/>
                <a:gdLst/>
                <a:ahLst/>
                <a:cxnLst/>
                <a:rect l="l" t="t" r="r" b="b"/>
                <a:pathLst>
                  <a:path w="13882" h="858" extrusionOk="0">
                    <a:moveTo>
                      <a:pt x="6941" y="1"/>
                    </a:moveTo>
                    <a:cubicBezTo>
                      <a:pt x="687" y="1"/>
                      <a:pt x="0" y="197"/>
                      <a:pt x="0" y="429"/>
                    </a:cubicBezTo>
                    <a:cubicBezTo>
                      <a:pt x="0" y="661"/>
                      <a:pt x="3105" y="857"/>
                      <a:pt x="6941" y="857"/>
                    </a:cubicBezTo>
                    <a:cubicBezTo>
                      <a:pt x="10777" y="857"/>
                      <a:pt x="13881" y="661"/>
                      <a:pt x="13881" y="429"/>
                    </a:cubicBezTo>
                    <a:cubicBezTo>
                      <a:pt x="13881" y="197"/>
                      <a:pt x="13141" y="1"/>
                      <a:pt x="6941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8"/>
              <p:cNvSpPr/>
              <p:nvPr/>
            </p:nvSpPr>
            <p:spPr>
              <a:xfrm flipH="1">
                <a:off x="1387208" y="3941619"/>
                <a:ext cx="1072913" cy="575283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4645" extrusionOk="0">
                    <a:moveTo>
                      <a:pt x="1882" y="1"/>
                    </a:moveTo>
                    <a:cubicBezTo>
                      <a:pt x="1508" y="688"/>
                      <a:pt x="1320" y="1669"/>
                      <a:pt x="1517" y="3079"/>
                    </a:cubicBezTo>
                    <a:cubicBezTo>
                      <a:pt x="1552" y="3284"/>
                      <a:pt x="1588" y="3489"/>
                      <a:pt x="1633" y="3712"/>
                    </a:cubicBezTo>
                    <a:cubicBezTo>
                      <a:pt x="1633" y="3712"/>
                      <a:pt x="0" y="3774"/>
                      <a:pt x="196" y="4292"/>
                    </a:cubicBezTo>
                    <a:cubicBezTo>
                      <a:pt x="299" y="4551"/>
                      <a:pt x="1787" y="4644"/>
                      <a:pt x="3302" y="4644"/>
                    </a:cubicBezTo>
                    <a:cubicBezTo>
                      <a:pt x="4817" y="4644"/>
                      <a:pt x="6361" y="4551"/>
                      <a:pt x="6575" y="4435"/>
                    </a:cubicBezTo>
                    <a:cubicBezTo>
                      <a:pt x="6673" y="4390"/>
                      <a:pt x="6825" y="4283"/>
                      <a:pt x="7012" y="4113"/>
                    </a:cubicBezTo>
                    <a:cubicBezTo>
                      <a:pt x="7529" y="3641"/>
                      <a:pt x="8279" y="2642"/>
                      <a:pt x="8662" y="732"/>
                    </a:cubicBezTo>
                    <a:lnTo>
                      <a:pt x="18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8"/>
              <p:cNvSpPr/>
              <p:nvPr/>
            </p:nvSpPr>
            <p:spPr>
              <a:xfrm flipH="1">
                <a:off x="1387208" y="3941619"/>
                <a:ext cx="909431" cy="518312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4185" extrusionOk="0">
                    <a:moveTo>
                      <a:pt x="562" y="1"/>
                    </a:moveTo>
                    <a:cubicBezTo>
                      <a:pt x="188" y="688"/>
                      <a:pt x="0" y="1669"/>
                      <a:pt x="197" y="3079"/>
                    </a:cubicBezTo>
                    <a:cubicBezTo>
                      <a:pt x="839" y="3594"/>
                      <a:pt x="2058" y="4185"/>
                      <a:pt x="4282" y="4185"/>
                    </a:cubicBezTo>
                    <a:cubicBezTo>
                      <a:pt x="4713" y="4185"/>
                      <a:pt x="5182" y="4163"/>
                      <a:pt x="5692" y="4113"/>
                    </a:cubicBezTo>
                    <a:cubicBezTo>
                      <a:pt x="6209" y="3641"/>
                      <a:pt x="6959" y="2642"/>
                      <a:pt x="7342" y="732"/>
                    </a:cubicBez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8"/>
              <p:cNvSpPr/>
              <p:nvPr/>
            </p:nvSpPr>
            <p:spPr>
              <a:xfrm flipH="1">
                <a:off x="1990481" y="2056254"/>
                <a:ext cx="454282" cy="354211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2860" extrusionOk="0">
                    <a:moveTo>
                      <a:pt x="1796" y="0"/>
                    </a:moveTo>
                    <a:cubicBezTo>
                      <a:pt x="1480" y="0"/>
                      <a:pt x="1153" y="126"/>
                      <a:pt x="840" y="460"/>
                    </a:cubicBezTo>
                    <a:cubicBezTo>
                      <a:pt x="1" y="1334"/>
                      <a:pt x="840" y="2065"/>
                      <a:pt x="1553" y="2485"/>
                    </a:cubicBezTo>
                    <a:cubicBezTo>
                      <a:pt x="1964" y="2726"/>
                      <a:pt x="2338" y="2859"/>
                      <a:pt x="2338" y="2859"/>
                    </a:cubicBezTo>
                    <a:lnTo>
                      <a:pt x="2695" y="2431"/>
                    </a:lnTo>
                    <a:lnTo>
                      <a:pt x="3400" y="1566"/>
                    </a:lnTo>
                    <a:lnTo>
                      <a:pt x="3668" y="1245"/>
                    </a:lnTo>
                    <a:cubicBezTo>
                      <a:pt x="3668" y="1245"/>
                      <a:pt x="3471" y="959"/>
                      <a:pt x="3150" y="665"/>
                    </a:cubicBezTo>
                    <a:cubicBezTo>
                      <a:pt x="2806" y="343"/>
                      <a:pt x="2316" y="0"/>
                      <a:pt x="17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8"/>
              <p:cNvSpPr/>
              <p:nvPr/>
            </p:nvSpPr>
            <p:spPr>
              <a:xfrm flipH="1">
                <a:off x="2023673" y="2148770"/>
                <a:ext cx="268507" cy="20868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685" extrusionOk="0">
                    <a:moveTo>
                      <a:pt x="748" y="0"/>
                    </a:moveTo>
                    <a:cubicBezTo>
                      <a:pt x="589" y="0"/>
                      <a:pt x="442" y="54"/>
                      <a:pt x="321" y="185"/>
                    </a:cubicBezTo>
                    <a:cubicBezTo>
                      <a:pt x="0" y="524"/>
                      <a:pt x="277" y="890"/>
                      <a:pt x="651" y="1185"/>
                    </a:cubicBezTo>
                    <a:cubicBezTo>
                      <a:pt x="928" y="1408"/>
                      <a:pt x="1267" y="1586"/>
                      <a:pt x="1463" y="1684"/>
                    </a:cubicBezTo>
                    <a:lnTo>
                      <a:pt x="2168" y="819"/>
                    </a:lnTo>
                    <a:cubicBezTo>
                      <a:pt x="1998" y="658"/>
                      <a:pt x="1749" y="435"/>
                      <a:pt x="1472" y="266"/>
                    </a:cubicBezTo>
                    <a:cubicBezTo>
                      <a:pt x="1235" y="113"/>
                      <a:pt x="979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8"/>
              <p:cNvSpPr/>
              <p:nvPr/>
            </p:nvSpPr>
            <p:spPr>
              <a:xfrm flipH="1">
                <a:off x="1990481" y="2138490"/>
                <a:ext cx="261943" cy="271975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96" extrusionOk="0">
                    <a:moveTo>
                      <a:pt x="1597" y="1"/>
                    </a:moveTo>
                    <a:cubicBezTo>
                      <a:pt x="1437" y="108"/>
                      <a:pt x="1285" y="224"/>
                      <a:pt x="1151" y="349"/>
                    </a:cubicBezTo>
                    <a:cubicBezTo>
                      <a:pt x="794" y="652"/>
                      <a:pt x="527" y="973"/>
                      <a:pt x="330" y="1268"/>
                    </a:cubicBezTo>
                    <a:cubicBezTo>
                      <a:pt x="188" y="1473"/>
                      <a:pt x="81" y="1660"/>
                      <a:pt x="0" y="1821"/>
                    </a:cubicBezTo>
                    <a:cubicBezTo>
                      <a:pt x="411" y="2062"/>
                      <a:pt x="785" y="2195"/>
                      <a:pt x="785" y="2195"/>
                    </a:cubicBezTo>
                    <a:lnTo>
                      <a:pt x="1142" y="1767"/>
                    </a:lnTo>
                    <a:lnTo>
                      <a:pt x="1847" y="902"/>
                    </a:lnTo>
                    <a:lnTo>
                      <a:pt x="2115" y="581"/>
                    </a:lnTo>
                    <a:cubicBezTo>
                      <a:pt x="2115" y="581"/>
                      <a:pt x="1918" y="295"/>
                      <a:pt x="159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8"/>
              <p:cNvSpPr/>
              <p:nvPr/>
            </p:nvSpPr>
            <p:spPr>
              <a:xfrm flipH="1">
                <a:off x="941967" y="2041887"/>
                <a:ext cx="394586" cy="368578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976" extrusionOk="0">
                    <a:moveTo>
                      <a:pt x="1875" y="1"/>
                    </a:moveTo>
                    <a:cubicBezTo>
                      <a:pt x="1444" y="1"/>
                      <a:pt x="987" y="228"/>
                      <a:pt x="634" y="460"/>
                    </a:cubicBezTo>
                    <a:cubicBezTo>
                      <a:pt x="260" y="709"/>
                      <a:pt x="1" y="959"/>
                      <a:pt x="1" y="959"/>
                    </a:cubicBezTo>
                    <a:cubicBezTo>
                      <a:pt x="1" y="959"/>
                      <a:pt x="135" y="1147"/>
                      <a:pt x="331" y="1414"/>
                    </a:cubicBezTo>
                    <a:cubicBezTo>
                      <a:pt x="509" y="1655"/>
                      <a:pt x="732" y="1949"/>
                      <a:pt x="938" y="2217"/>
                    </a:cubicBezTo>
                    <a:cubicBezTo>
                      <a:pt x="1241" y="2627"/>
                      <a:pt x="1517" y="2975"/>
                      <a:pt x="1544" y="2975"/>
                    </a:cubicBezTo>
                    <a:cubicBezTo>
                      <a:pt x="1571" y="2975"/>
                      <a:pt x="1865" y="2735"/>
                      <a:pt x="2169" y="2378"/>
                    </a:cubicBezTo>
                    <a:cubicBezTo>
                      <a:pt x="2668" y="1798"/>
                      <a:pt x="3186" y="924"/>
                      <a:pt x="2615" y="317"/>
                    </a:cubicBezTo>
                    <a:cubicBezTo>
                      <a:pt x="2400" y="88"/>
                      <a:pt x="2143" y="1"/>
                      <a:pt x="18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8"/>
              <p:cNvSpPr/>
              <p:nvPr/>
            </p:nvSpPr>
            <p:spPr>
              <a:xfrm flipH="1">
                <a:off x="1067922" y="2129201"/>
                <a:ext cx="227760" cy="18738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13" extrusionOk="0">
                    <a:moveTo>
                      <a:pt x="1322" y="1"/>
                    </a:moveTo>
                    <a:cubicBezTo>
                      <a:pt x="1155" y="1"/>
                      <a:pt x="954" y="78"/>
                      <a:pt x="750" y="192"/>
                    </a:cubicBezTo>
                    <a:cubicBezTo>
                      <a:pt x="474" y="343"/>
                      <a:pt x="197" y="549"/>
                      <a:pt x="1" y="709"/>
                    </a:cubicBezTo>
                    <a:cubicBezTo>
                      <a:pt x="179" y="950"/>
                      <a:pt x="402" y="1244"/>
                      <a:pt x="608" y="1512"/>
                    </a:cubicBezTo>
                    <a:cubicBezTo>
                      <a:pt x="795" y="1396"/>
                      <a:pt x="1134" y="1173"/>
                      <a:pt x="1384" y="923"/>
                    </a:cubicBezTo>
                    <a:cubicBezTo>
                      <a:pt x="1660" y="638"/>
                      <a:pt x="1839" y="326"/>
                      <a:pt x="1571" y="85"/>
                    </a:cubicBezTo>
                    <a:cubicBezTo>
                      <a:pt x="1503" y="26"/>
                      <a:pt x="1418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8"/>
              <p:cNvSpPr/>
              <p:nvPr/>
            </p:nvSpPr>
            <p:spPr>
              <a:xfrm flipH="1">
                <a:off x="1067922" y="2098734"/>
                <a:ext cx="268631" cy="31173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517" extrusionOk="0">
                    <a:moveTo>
                      <a:pt x="634" y="1"/>
                    </a:moveTo>
                    <a:cubicBezTo>
                      <a:pt x="260" y="250"/>
                      <a:pt x="1" y="500"/>
                      <a:pt x="1" y="500"/>
                    </a:cubicBezTo>
                    <a:cubicBezTo>
                      <a:pt x="1" y="500"/>
                      <a:pt x="135" y="688"/>
                      <a:pt x="331" y="955"/>
                    </a:cubicBezTo>
                    <a:cubicBezTo>
                      <a:pt x="509" y="1196"/>
                      <a:pt x="732" y="1490"/>
                      <a:pt x="938" y="1758"/>
                    </a:cubicBezTo>
                    <a:cubicBezTo>
                      <a:pt x="1241" y="2168"/>
                      <a:pt x="1517" y="2516"/>
                      <a:pt x="1544" y="2516"/>
                    </a:cubicBezTo>
                    <a:cubicBezTo>
                      <a:pt x="1571" y="2516"/>
                      <a:pt x="1865" y="2276"/>
                      <a:pt x="2169" y="1919"/>
                    </a:cubicBezTo>
                    <a:cubicBezTo>
                      <a:pt x="2044" y="1660"/>
                      <a:pt x="1883" y="1410"/>
                      <a:pt x="1714" y="1169"/>
                    </a:cubicBezTo>
                    <a:cubicBezTo>
                      <a:pt x="1508" y="902"/>
                      <a:pt x="1285" y="652"/>
                      <a:pt x="1080" y="438"/>
                    </a:cubicBezTo>
                    <a:cubicBezTo>
                      <a:pt x="920" y="268"/>
                      <a:pt x="759" y="117"/>
                      <a:pt x="6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8"/>
              <p:cNvSpPr/>
              <p:nvPr/>
            </p:nvSpPr>
            <p:spPr>
              <a:xfrm flipH="1">
                <a:off x="698849" y="2018975"/>
                <a:ext cx="1763500" cy="2352655"/>
              </a:xfrm>
              <a:custGeom>
                <a:avLst/>
                <a:gdLst/>
                <a:ahLst/>
                <a:cxnLst/>
                <a:rect l="l" t="t" r="r" b="b"/>
                <a:pathLst>
                  <a:path w="14239" h="18996" extrusionOk="0">
                    <a:moveTo>
                      <a:pt x="6619" y="1"/>
                    </a:moveTo>
                    <a:cubicBezTo>
                      <a:pt x="5406" y="1"/>
                      <a:pt x="4460" y="448"/>
                      <a:pt x="4488" y="547"/>
                    </a:cubicBezTo>
                    <a:cubicBezTo>
                      <a:pt x="4532" y="707"/>
                      <a:pt x="4943" y="805"/>
                      <a:pt x="4871" y="850"/>
                    </a:cubicBezTo>
                    <a:cubicBezTo>
                      <a:pt x="4871" y="850"/>
                      <a:pt x="3087" y="850"/>
                      <a:pt x="1776" y="3731"/>
                    </a:cubicBezTo>
                    <a:cubicBezTo>
                      <a:pt x="660" y="6185"/>
                      <a:pt x="0" y="9815"/>
                      <a:pt x="0" y="11662"/>
                    </a:cubicBezTo>
                    <a:cubicBezTo>
                      <a:pt x="0" y="12929"/>
                      <a:pt x="188" y="15034"/>
                      <a:pt x="1133" y="16667"/>
                    </a:cubicBezTo>
                    <a:cubicBezTo>
                      <a:pt x="1906" y="17990"/>
                      <a:pt x="3174" y="18995"/>
                      <a:pt x="5245" y="18995"/>
                    </a:cubicBezTo>
                    <a:cubicBezTo>
                      <a:pt x="5254" y="18995"/>
                      <a:pt x="5263" y="18995"/>
                      <a:pt x="5273" y="18995"/>
                    </a:cubicBezTo>
                    <a:cubicBezTo>
                      <a:pt x="6049" y="18986"/>
                      <a:pt x="6780" y="18968"/>
                      <a:pt x="7449" y="18951"/>
                    </a:cubicBezTo>
                    <a:cubicBezTo>
                      <a:pt x="7637" y="18942"/>
                      <a:pt x="7824" y="18933"/>
                      <a:pt x="8011" y="18924"/>
                    </a:cubicBezTo>
                    <a:cubicBezTo>
                      <a:pt x="10634" y="18808"/>
                      <a:pt x="12231" y="18567"/>
                      <a:pt x="12356" y="18460"/>
                    </a:cubicBezTo>
                    <a:cubicBezTo>
                      <a:pt x="12552" y="18299"/>
                      <a:pt x="14238" y="16765"/>
                      <a:pt x="13641" y="11725"/>
                    </a:cubicBezTo>
                    <a:cubicBezTo>
                      <a:pt x="13052" y="6684"/>
                      <a:pt x="11125" y="2170"/>
                      <a:pt x="9055" y="734"/>
                    </a:cubicBezTo>
                    <a:cubicBezTo>
                      <a:pt x="8255" y="178"/>
                      <a:pt x="7384" y="1"/>
                      <a:pt x="6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8"/>
              <p:cNvSpPr/>
              <p:nvPr/>
            </p:nvSpPr>
            <p:spPr>
              <a:xfrm flipH="1">
                <a:off x="1319833" y="2997884"/>
                <a:ext cx="1120471" cy="1373744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11092" extrusionOk="0">
                    <a:moveTo>
                      <a:pt x="4423" y="0"/>
                    </a:moveTo>
                    <a:cubicBezTo>
                      <a:pt x="2593" y="0"/>
                      <a:pt x="1068" y="869"/>
                      <a:pt x="491" y="3419"/>
                    </a:cubicBezTo>
                    <a:cubicBezTo>
                      <a:pt x="1" y="5578"/>
                      <a:pt x="527" y="7603"/>
                      <a:pt x="955" y="8763"/>
                    </a:cubicBezTo>
                    <a:cubicBezTo>
                      <a:pt x="1728" y="10086"/>
                      <a:pt x="2996" y="11091"/>
                      <a:pt x="5067" y="11091"/>
                    </a:cubicBezTo>
                    <a:cubicBezTo>
                      <a:pt x="5076" y="11091"/>
                      <a:pt x="5085" y="11091"/>
                      <a:pt x="5095" y="11091"/>
                    </a:cubicBezTo>
                    <a:cubicBezTo>
                      <a:pt x="5871" y="11082"/>
                      <a:pt x="6602" y="11064"/>
                      <a:pt x="7271" y="11047"/>
                    </a:cubicBezTo>
                    <a:cubicBezTo>
                      <a:pt x="7298" y="10502"/>
                      <a:pt x="7289" y="9646"/>
                      <a:pt x="7878" y="8290"/>
                    </a:cubicBezTo>
                    <a:cubicBezTo>
                      <a:pt x="9047" y="5578"/>
                      <a:pt x="8797" y="850"/>
                      <a:pt x="6228" y="234"/>
                    </a:cubicBezTo>
                    <a:cubicBezTo>
                      <a:pt x="5609" y="87"/>
                      <a:pt x="5001" y="0"/>
                      <a:pt x="44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8"/>
              <p:cNvSpPr/>
              <p:nvPr/>
            </p:nvSpPr>
            <p:spPr>
              <a:xfrm flipH="1">
                <a:off x="2124115" y="3618000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72" y="0"/>
                    </a:moveTo>
                    <a:cubicBezTo>
                      <a:pt x="0" y="0"/>
                      <a:pt x="0" y="116"/>
                      <a:pt x="72" y="116"/>
                    </a:cubicBezTo>
                    <a:cubicBezTo>
                      <a:pt x="152" y="116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8"/>
              <p:cNvSpPr/>
              <p:nvPr/>
            </p:nvSpPr>
            <p:spPr>
              <a:xfrm flipH="1">
                <a:off x="2245736" y="3629022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9"/>
                      <a:pt x="37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5"/>
                      <a:pt x="10" y="223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23"/>
                      <a:pt x="126" y="205"/>
                      <a:pt x="126" y="188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8"/>
              <p:cNvSpPr/>
              <p:nvPr/>
            </p:nvSpPr>
            <p:spPr>
              <a:xfrm flipH="1">
                <a:off x="2224681" y="3517434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1" y="45"/>
                      <a:pt x="1" y="63"/>
                      <a:pt x="1" y="72"/>
                    </a:cubicBezTo>
                    <a:cubicBezTo>
                      <a:pt x="9" y="125"/>
                      <a:pt x="18" y="170"/>
                      <a:pt x="27" y="223"/>
                    </a:cubicBezTo>
                    <a:cubicBezTo>
                      <a:pt x="27" y="241"/>
                      <a:pt x="45" y="250"/>
                      <a:pt x="54" y="259"/>
                    </a:cubicBezTo>
                    <a:cubicBezTo>
                      <a:pt x="63" y="268"/>
                      <a:pt x="90" y="268"/>
                      <a:pt x="99" y="268"/>
                    </a:cubicBezTo>
                    <a:cubicBezTo>
                      <a:pt x="117" y="259"/>
                      <a:pt x="134" y="250"/>
                      <a:pt x="134" y="241"/>
                    </a:cubicBezTo>
                    <a:cubicBezTo>
                      <a:pt x="143" y="223"/>
                      <a:pt x="143" y="205"/>
                      <a:pt x="143" y="188"/>
                    </a:cubicBezTo>
                    <a:cubicBezTo>
                      <a:pt x="134" y="143"/>
                      <a:pt x="125" y="89"/>
                      <a:pt x="117" y="45"/>
                    </a:cubicBezTo>
                    <a:cubicBezTo>
                      <a:pt x="117" y="27"/>
                      <a:pt x="99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8"/>
              <p:cNvSpPr/>
              <p:nvPr/>
            </p:nvSpPr>
            <p:spPr>
              <a:xfrm flipH="1">
                <a:off x="2105414" y="3555208"/>
                <a:ext cx="21054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49" y="1"/>
                    </a:moveTo>
                    <a:cubicBezTo>
                      <a:pt x="40" y="1"/>
                      <a:pt x="31" y="3"/>
                      <a:pt x="27" y="7"/>
                    </a:cubicBezTo>
                    <a:cubicBezTo>
                      <a:pt x="9" y="16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0" y="97"/>
                    </a:cubicBezTo>
                    <a:cubicBezTo>
                      <a:pt x="18" y="123"/>
                      <a:pt x="36" y="159"/>
                      <a:pt x="54" y="195"/>
                    </a:cubicBezTo>
                    <a:cubicBezTo>
                      <a:pt x="63" y="204"/>
                      <a:pt x="72" y="222"/>
                      <a:pt x="89" y="222"/>
                    </a:cubicBezTo>
                    <a:cubicBezTo>
                      <a:pt x="107" y="222"/>
                      <a:pt x="125" y="222"/>
                      <a:pt x="134" y="213"/>
                    </a:cubicBezTo>
                    <a:cubicBezTo>
                      <a:pt x="152" y="204"/>
                      <a:pt x="161" y="195"/>
                      <a:pt x="161" y="177"/>
                    </a:cubicBezTo>
                    <a:lnTo>
                      <a:pt x="170" y="159"/>
                    </a:lnTo>
                    <a:cubicBezTo>
                      <a:pt x="170" y="150"/>
                      <a:pt x="161" y="141"/>
                      <a:pt x="161" y="132"/>
                    </a:cubicBezTo>
                    <a:lnTo>
                      <a:pt x="107" y="34"/>
                    </a:lnTo>
                    <a:cubicBezTo>
                      <a:pt x="107" y="16"/>
                      <a:pt x="89" y="7"/>
                      <a:pt x="72" y="7"/>
                    </a:cubicBezTo>
                    <a:cubicBezTo>
                      <a:pt x="67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8"/>
              <p:cNvSpPr/>
              <p:nvPr/>
            </p:nvSpPr>
            <p:spPr>
              <a:xfrm flipH="1">
                <a:off x="1494338" y="3677572"/>
                <a:ext cx="18949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54" y="1"/>
                    </a:moveTo>
                    <a:cubicBezTo>
                      <a:pt x="36" y="10"/>
                      <a:pt x="18" y="19"/>
                      <a:pt x="18" y="28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08"/>
                      <a:pt x="27" y="144"/>
                      <a:pt x="36" y="179"/>
                    </a:cubicBez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83" y="219"/>
                      <a:pt x="94" y="219"/>
                    </a:cubicBezTo>
                    <a:cubicBezTo>
                      <a:pt x="100" y="219"/>
                      <a:pt x="105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9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25" y="28"/>
                      <a:pt x="107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8"/>
              <p:cNvSpPr/>
              <p:nvPr/>
            </p:nvSpPr>
            <p:spPr>
              <a:xfrm flipH="1">
                <a:off x="1618188" y="3629022"/>
                <a:ext cx="22169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2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36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8" y="125"/>
                      <a:pt x="36" y="179"/>
                      <a:pt x="54" y="223"/>
                    </a:cubicBezTo>
                    <a:cubicBezTo>
                      <a:pt x="63" y="241"/>
                      <a:pt x="72" y="250"/>
                      <a:pt x="81" y="259"/>
                    </a:cubicBezTo>
                    <a:cubicBezTo>
                      <a:pt x="93" y="265"/>
                      <a:pt x="106" y="272"/>
                      <a:pt x="115" y="272"/>
                    </a:cubicBezTo>
                    <a:cubicBezTo>
                      <a:pt x="119" y="272"/>
                      <a:pt x="123" y="270"/>
                      <a:pt x="125" y="268"/>
                    </a:cubicBezTo>
                    <a:cubicBezTo>
                      <a:pt x="143" y="268"/>
                      <a:pt x="161" y="250"/>
                      <a:pt x="170" y="241"/>
                    </a:cubicBezTo>
                    <a:cubicBezTo>
                      <a:pt x="170" y="223"/>
                      <a:pt x="179" y="205"/>
                      <a:pt x="170" y="197"/>
                    </a:cubicBezTo>
                    <a:cubicBezTo>
                      <a:pt x="152" y="143"/>
                      <a:pt x="143" y="98"/>
                      <a:pt x="125" y="45"/>
                    </a:cubicBezTo>
                    <a:cubicBezTo>
                      <a:pt x="116" y="27"/>
                      <a:pt x="108" y="18"/>
                      <a:pt x="99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8"/>
              <p:cNvSpPr/>
              <p:nvPr/>
            </p:nvSpPr>
            <p:spPr>
              <a:xfrm flipH="1">
                <a:off x="1718630" y="3671627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1" y="0"/>
                    </a:moveTo>
                    <a:cubicBezTo>
                      <a:pt x="56" y="0"/>
                      <a:pt x="50" y="2"/>
                      <a:pt x="45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9" y="76"/>
                    </a:cubicBezTo>
                    <a:cubicBezTo>
                      <a:pt x="9" y="111"/>
                      <a:pt x="18" y="147"/>
                      <a:pt x="27" y="174"/>
                    </a:cubicBezTo>
                    <a:cubicBezTo>
                      <a:pt x="36" y="192"/>
                      <a:pt x="45" y="200"/>
                      <a:pt x="54" y="209"/>
                    </a:cubicBezTo>
                    <a:cubicBezTo>
                      <a:pt x="67" y="216"/>
                      <a:pt x="79" y="222"/>
                      <a:pt x="92" y="222"/>
                    </a:cubicBezTo>
                    <a:cubicBezTo>
                      <a:pt x="97" y="222"/>
                      <a:pt x="102" y="221"/>
                      <a:pt x="108" y="218"/>
                    </a:cubicBezTo>
                    <a:cubicBezTo>
                      <a:pt x="116" y="209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16" y="31"/>
                      <a:pt x="108" y="13"/>
                      <a:pt x="99" y="13"/>
                    </a:cubicBezTo>
                    <a:cubicBezTo>
                      <a:pt x="86" y="7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8"/>
              <p:cNvSpPr/>
              <p:nvPr/>
            </p:nvSpPr>
            <p:spPr>
              <a:xfrm flipH="1">
                <a:off x="1963977" y="4162320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35" y="119"/>
                    </a:moveTo>
                    <a:cubicBezTo>
                      <a:pt x="133" y="123"/>
                      <a:pt x="131" y="127"/>
                      <a:pt x="130" y="131"/>
                    </a:cubicBezTo>
                    <a:lnTo>
                      <a:pt x="130" y="131"/>
                    </a:lnTo>
                    <a:cubicBezTo>
                      <a:pt x="135" y="125"/>
                      <a:pt x="135" y="119"/>
                      <a:pt x="135" y="119"/>
                    </a:cubicBezTo>
                    <a:close/>
                    <a:moveTo>
                      <a:pt x="131" y="178"/>
                    </a:moveTo>
                    <a:cubicBezTo>
                      <a:pt x="132" y="182"/>
                      <a:pt x="133" y="186"/>
                      <a:pt x="135" y="190"/>
                    </a:cubicBezTo>
                    <a:cubicBezTo>
                      <a:pt x="135" y="184"/>
                      <a:pt x="135" y="182"/>
                      <a:pt x="131" y="178"/>
                    </a:cubicBezTo>
                    <a:close/>
                    <a:moveTo>
                      <a:pt x="82" y="1"/>
                    </a:moveTo>
                    <a:cubicBezTo>
                      <a:pt x="55" y="1"/>
                      <a:pt x="35" y="18"/>
                      <a:pt x="28" y="48"/>
                    </a:cubicBezTo>
                    <a:cubicBezTo>
                      <a:pt x="1" y="119"/>
                      <a:pt x="1" y="199"/>
                      <a:pt x="28" y="271"/>
                    </a:cubicBezTo>
                    <a:cubicBezTo>
                      <a:pt x="37" y="289"/>
                      <a:pt x="46" y="297"/>
                      <a:pt x="55" y="306"/>
                    </a:cubicBezTo>
                    <a:cubicBezTo>
                      <a:pt x="67" y="313"/>
                      <a:pt x="80" y="319"/>
                      <a:pt x="92" y="319"/>
                    </a:cubicBezTo>
                    <a:cubicBezTo>
                      <a:pt x="98" y="319"/>
                      <a:pt x="103" y="318"/>
                      <a:pt x="108" y="315"/>
                    </a:cubicBezTo>
                    <a:cubicBezTo>
                      <a:pt x="117" y="315"/>
                      <a:pt x="135" y="306"/>
                      <a:pt x="144" y="289"/>
                    </a:cubicBezTo>
                    <a:cubicBezTo>
                      <a:pt x="153" y="271"/>
                      <a:pt x="153" y="253"/>
                      <a:pt x="153" y="244"/>
                    </a:cubicBezTo>
                    <a:cubicBezTo>
                      <a:pt x="144" y="217"/>
                      <a:pt x="135" y="199"/>
                      <a:pt x="126" y="173"/>
                    </a:cubicBezTo>
                    <a:lnTo>
                      <a:pt x="126" y="173"/>
                    </a:lnTo>
                    <a:cubicBezTo>
                      <a:pt x="128" y="175"/>
                      <a:pt x="130" y="177"/>
                      <a:pt x="131" y="178"/>
                    </a:cubicBezTo>
                    <a:lnTo>
                      <a:pt x="131" y="178"/>
                    </a:lnTo>
                    <a:cubicBezTo>
                      <a:pt x="127" y="161"/>
                      <a:pt x="127" y="145"/>
                      <a:pt x="130" y="131"/>
                    </a:cubicBezTo>
                    <a:lnTo>
                      <a:pt x="130" y="131"/>
                    </a:lnTo>
                    <a:cubicBezTo>
                      <a:pt x="129" y="133"/>
                      <a:pt x="128" y="135"/>
                      <a:pt x="126" y="137"/>
                    </a:cubicBezTo>
                    <a:cubicBezTo>
                      <a:pt x="135" y="119"/>
                      <a:pt x="135" y="92"/>
                      <a:pt x="144" y="7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3" y="2"/>
                      <a:pt x="87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8"/>
              <p:cNvSpPr/>
              <p:nvPr/>
            </p:nvSpPr>
            <p:spPr>
              <a:xfrm flipH="1">
                <a:off x="2081015" y="4228703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81" y="0"/>
                    </a:moveTo>
                    <a:cubicBezTo>
                      <a:pt x="54" y="0"/>
                      <a:pt x="35" y="17"/>
                      <a:pt x="27" y="47"/>
                    </a:cubicBezTo>
                    <a:cubicBezTo>
                      <a:pt x="0" y="118"/>
                      <a:pt x="0" y="208"/>
                      <a:pt x="27" y="279"/>
                    </a:cubicBezTo>
                    <a:cubicBezTo>
                      <a:pt x="36" y="288"/>
                      <a:pt x="45" y="306"/>
                      <a:pt x="63" y="315"/>
                    </a:cubicBezTo>
                    <a:cubicBezTo>
                      <a:pt x="67" y="319"/>
                      <a:pt x="74" y="321"/>
                      <a:pt x="82" y="321"/>
                    </a:cubicBezTo>
                    <a:cubicBezTo>
                      <a:pt x="90" y="321"/>
                      <a:pt x="98" y="319"/>
                      <a:pt x="107" y="315"/>
                    </a:cubicBezTo>
                    <a:cubicBezTo>
                      <a:pt x="116" y="315"/>
                      <a:pt x="134" y="306"/>
                      <a:pt x="143" y="288"/>
                    </a:cubicBezTo>
                    <a:cubicBezTo>
                      <a:pt x="152" y="279"/>
                      <a:pt x="152" y="261"/>
                      <a:pt x="152" y="243"/>
                    </a:cubicBezTo>
                    <a:cubicBezTo>
                      <a:pt x="143" y="216"/>
                      <a:pt x="134" y="199"/>
                      <a:pt x="134" y="172"/>
                    </a:cubicBezTo>
                    <a:cubicBezTo>
                      <a:pt x="134" y="181"/>
                      <a:pt x="134" y="181"/>
                      <a:pt x="134" y="190"/>
                    </a:cubicBezTo>
                    <a:cubicBezTo>
                      <a:pt x="125" y="163"/>
                      <a:pt x="125" y="145"/>
                      <a:pt x="134" y="118"/>
                    </a:cubicBezTo>
                    <a:cubicBezTo>
                      <a:pt x="134" y="127"/>
                      <a:pt x="134" y="127"/>
                      <a:pt x="134" y="136"/>
                    </a:cubicBezTo>
                    <a:cubicBezTo>
                      <a:pt x="134" y="118"/>
                      <a:pt x="134" y="100"/>
                      <a:pt x="143" y="83"/>
                    </a:cubicBezTo>
                    <a:cubicBezTo>
                      <a:pt x="152" y="47"/>
                      <a:pt x="134" y="11"/>
                      <a:pt x="98" y="2"/>
                    </a:cubicBezTo>
                    <a:cubicBezTo>
                      <a:pt x="92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8"/>
              <p:cNvSpPr/>
              <p:nvPr/>
            </p:nvSpPr>
            <p:spPr>
              <a:xfrm flipH="1">
                <a:off x="2159536" y="4162320"/>
                <a:ext cx="19940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89" y="1"/>
                    </a:moveTo>
                    <a:cubicBezTo>
                      <a:pt x="60" y="1"/>
                      <a:pt x="34" y="18"/>
                      <a:pt x="27" y="48"/>
                    </a:cubicBezTo>
                    <a:cubicBezTo>
                      <a:pt x="0" y="119"/>
                      <a:pt x="0" y="199"/>
                      <a:pt x="36" y="271"/>
                    </a:cubicBezTo>
                    <a:cubicBezTo>
                      <a:pt x="36" y="289"/>
                      <a:pt x="45" y="306"/>
                      <a:pt x="62" y="306"/>
                    </a:cubicBezTo>
                    <a:cubicBezTo>
                      <a:pt x="69" y="313"/>
                      <a:pt x="80" y="319"/>
                      <a:pt x="92" y="319"/>
                    </a:cubicBezTo>
                    <a:cubicBezTo>
                      <a:pt x="97" y="319"/>
                      <a:pt x="102" y="318"/>
                      <a:pt x="107" y="315"/>
                    </a:cubicBezTo>
                    <a:cubicBezTo>
                      <a:pt x="125" y="315"/>
                      <a:pt x="134" y="306"/>
                      <a:pt x="143" y="289"/>
                    </a:cubicBezTo>
                    <a:cubicBezTo>
                      <a:pt x="152" y="280"/>
                      <a:pt x="161" y="253"/>
                      <a:pt x="152" y="244"/>
                    </a:cubicBezTo>
                    <a:cubicBezTo>
                      <a:pt x="143" y="217"/>
                      <a:pt x="134" y="199"/>
                      <a:pt x="134" y="173"/>
                    </a:cubicBezTo>
                    <a:cubicBezTo>
                      <a:pt x="134" y="160"/>
                      <a:pt x="134" y="149"/>
                      <a:pt x="134" y="137"/>
                    </a:cubicBezTo>
                    <a:cubicBezTo>
                      <a:pt x="134" y="119"/>
                      <a:pt x="143" y="92"/>
                      <a:pt x="143" y="74"/>
                    </a:cubicBezTo>
                    <a:cubicBezTo>
                      <a:pt x="161" y="48"/>
                      <a:pt x="134" y="12"/>
                      <a:pt x="107" y="3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8"/>
              <p:cNvSpPr/>
              <p:nvPr/>
            </p:nvSpPr>
            <p:spPr>
              <a:xfrm flipH="1">
                <a:off x="2257873" y="4076120"/>
                <a:ext cx="18949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3" extrusionOk="0">
                    <a:moveTo>
                      <a:pt x="85" y="1"/>
                    </a:moveTo>
                    <a:cubicBezTo>
                      <a:pt x="61" y="1"/>
                      <a:pt x="35" y="18"/>
                      <a:pt x="28" y="48"/>
                    </a:cubicBezTo>
                    <a:cubicBezTo>
                      <a:pt x="1" y="119"/>
                      <a:pt x="1" y="208"/>
                      <a:pt x="28" y="280"/>
                    </a:cubicBezTo>
                    <a:cubicBezTo>
                      <a:pt x="37" y="289"/>
                      <a:pt x="46" y="307"/>
                      <a:pt x="63" y="315"/>
                    </a:cubicBezTo>
                    <a:cubicBezTo>
                      <a:pt x="68" y="320"/>
                      <a:pt x="75" y="322"/>
                      <a:pt x="82" y="322"/>
                    </a:cubicBezTo>
                    <a:cubicBezTo>
                      <a:pt x="90" y="322"/>
                      <a:pt x="99" y="320"/>
                      <a:pt x="108" y="315"/>
                    </a:cubicBezTo>
                    <a:cubicBezTo>
                      <a:pt x="126" y="315"/>
                      <a:pt x="135" y="307"/>
                      <a:pt x="144" y="289"/>
                    </a:cubicBezTo>
                    <a:cubicBezTo>
                      <a:pt x="153" y="280"/>
                      <a:pt x="153" y="262"/>
                      <a:pt x="153" y="244"/>
                    </a:cubicBezTo>
                    <a:cubicBezTo>
                      <a:pt x="144" y="217"/>
                      <a:pt x="135" y="200"/>
                      <a:pt x="135" y="173"/>
                    </a:cubicBezTo>
                    <a:cubicBezTo>
                      <a:pt x="135" y="160"/>
                      <a:pt x="135" y="149"/>
                      <a:pt x="135" y="137"/>
                    </a:cubicBezTo>
                    <a:cubicBezTo>
                      <a:pt x="135" y="119"/>
                      <a:pt x="135" y="101"/>
                      <a:pt x="144" y="8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5" y="2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8"/>
              <p:cNvSpPr/>
              <p:nvPr/>
            </p:nvSpPr>
            <p:spPr>
              <a:xfrm flipH="1">
                <a:off x="1512048" y="385220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99" y="0"/>
                    </a:moveTo>
                    <a:cubicBezTo>
                      <a:pt x="72" y="0"/>
                      <a:pt x="36" y="18"/>
                      <a:pt x="27" y="45"/>
                    </a:cubicBezTo>
                    <a:cubicBezTo>
                      <a:pt x="1" y="116"/>
                      <a:pt x="1" y="205"/>
                      <a:pt x="27" y="277"/>
                    </a:cubicBezTo>
                    <a:cubicBezTo>
                      <a:pt x="36" y="295"/>
                      <a:pt x="45" y="304"/>
                      <a:pt x="63" y="313"/>
                    </a:cubicBezTo>
                    <a:cubicBezTo>
                      <a:pt x="72" y="321"/>
                      <a:pt x="90" y="321"/>
                      <a:pt x="108" y="321"/>
                    </a:cubicBezTo>
                    <a:cubicBezTo>
                      <a:pt x="126" y="313"/>
                      <a:pt x="135" y="304"/>
                      <a:pt x="143" y="286"/>
                    </a:cubicBezTo>
                    <a:cubicBezTo>
                      <a:pt x="152" y="277"/>
                      <a:pt x="152" y="259"/>
                      <a:pt x="152" y="241"/>
                    </a:cubicBezTo>
                    <a:cubicBezTo>
                      <a:pt x="143" y="223"/>
                      <a:pt x="135" y="197"/>
                      <a:pt x="135" y="179"/>
                    </a:cubicBezTo>
                    <a:cubicBezTo>
                      <a:pt x="135" y="166"/>
                      <a:pt x="135" y="150"/>
                      <a:pt x="135" y="134"/>
                    </a:cubicBezTo>
                    <a:cubicBezTo>
                      <a:pt x="135" y="116"/>
                      <a:pt x="135" y="98"/>
                      <a:pt x="143" y="81"/>
                    </a:cubicBezTo>
                    <a:cubicBezTo>
                      <a:pt x="152" y="54"/>
                      <a:pt x="135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8"/>
              <p:cNvSpPr/>
              <p:nvPr/>
            </p:nvSpPr>
            <p:spPr>
              <a:xfrm flipH="1">
                <a:off x="1852388" y="4195511"/>
                <a:ext cx="23284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7" extrusionOk="0">
                    <a:moveTo>
                      <a:pt x="69" y="0"/>
                    </a:moveTo>
                    <a:cubicBezTo>
                      <a:pt x="64" y="0"/>
                      <a:pt x="59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0"/>
                    </a:cubicBezTo>
                    <a:cubicBezTo>
                      <a:pt x="63" y="294"/>
                      <a:pt x="90" y="317"/>
                      <a:pt x="120" y="317"/>
                    </a:cubicBezTo>
                    <a:cubicBezTo>
                      <a:pt x="125" y="317"/>
                      <a:pt x="129" y="316"/>
                      <a:pt x="134" y="315"/>
                    </a:cubicBezTo>
                    <a:cubicBezTo>
                      <a:pt x="170" y="306"/>
                      <a:pt x="188" y="270"/>
                      <a:pt x="179" y="235"/>
                    </a:cubicBezTo>
                    <a:cubicBezTo>
                      <a:pt x="161" y="172"/>
                      <a:pt x="143" y="110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8"/>
              <p:cNvSpPr/>
              <p:nvPr/>
            </p:nvSpPr>
            <p:spPr>
              <a:xfrm flipH="1">
                <a:off x="2081015" y="4136064"/>
                <a:ext cx="18949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54" y="1"/>
                      <a:pt x="36" y="1"/>
                      <a:pt x="27" y="19"/>
                    </a:cubicBezTo>
                    <a:cubicBezTo>
                      <a:pt x="9" y="28"/>
                      <a:pt x="0" y="46"/>
                      <a:pt x="9" y="63"/>
                    </a:cubicBezTo>
                    <a:cubicBezTo>
                      <a:pt x="18" y="135"/>
                      <a:pt x="27" y="206"/>
                      <a:pt x="36" y="278"/>
                    </a:cubicBezTo>
                    <a:cubicBezTo>
                      <a:pt x="36" y="295"/>
                      <a:pt x="36" y="313"/>
                      <a:pt x="54" y="322"/>
                    </a:cubicBezTo>
                    <a:cubicBezTo>
                      <a:pt x="63" y="331"/>
                      <a:pt x="81" y="340"/>
                      <a:pt x="90" y="340"/>
                    </a:cubicBezTo>
                    <a:cubicBezTo>
                      <a:pt x="107" y="340"/>
                      <a:pt x="125" y="331"/>
                      <a:pt x="134" y="322"/>
                    </a:cubicBezTo>
                    <a:cubicBezTo>
                      <a:pt x="143" y="313"/>
                      <a:pt x="152" y="295"/>
                      <a:pt x="152" y="278"/>
                    </a:cubicBezTo>
                    <a:lnTo>
                      <a:pt x="125" y="63"/>
                    </a:lnTo>
                    <a:cubicBezTo>
                      <a:pt x="125" y="46"/>
                      <a:pt x="125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8"/>
              <p:cNvSpPr/>
              <p:nvPr/>
            </p:nvSpPr>
            <p:spPr>
              <a:xfrm flipH="1">
                <a:off x="2350637" y="3771574"/>
                <a:ext cx="15605" cy="2699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5" y="209"/>
                      <a:pt x="36" y="218"/>
                      <a:pt x="49" y="218"/>
                    </a:cubicBezTo>
                    <a:cubicBezTo>
                      <a:pt x="53" y="218"/>
                      <a:pt x="58" y="217"/>
                      <a:pt x="63" y="214"/>
                    </a:cubicBezTo>
                    <a:cubicBezTo>
                      <a:pt x="81" y="214"/>
                      <a:pt x="90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8"/>
              <p:cNvSpPr/>
              <p:nvPr/>
            </p:nvSpPr>
            <p:spPr>
              <a:xfrm flipH="1">
                <a:off x="2339614" y="3607968"/>
                <a:ext cx="14490" cy="2452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98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28"/>
                      <a:pt x="1" y="45"/>
                      <a:pt x="1" y="63"/>
                    </a:cubicBezTo>
                    <a:lnTo>
                      <a:pt x="1" y="135"/>
                    </a:lnTo>
                    <a:cubicBezTo>
                      <a:pt x="1" y="152"/>
                      <a:pt x="1" y="170"/>
                      <a:pt x="18" y="179"/>
                    </a:cubicBezTo>
                    <a:cubicBezTo>
                      <a:pt x="18" y="188"/>
                      <a:pt x="27" y="188"/>
                      <a:pt x="36" y="188"/>
                    </a:cubicBezTo>
                    <a:cubicBezTo>
                      <a:pt x="45" y="197"/>
                      <a:pt x="45" y="197"/>
                      <a:pt x="54" y="197"/>
                    </a:cubicBezTo>
                    <a:cubicBezTo>
                      <a:pt x="72" y="197"/>
                      <a:pt x="90" y="188"/>
                      <a:pt x="99" y="179"/>
                    </a:cubicBezTo>
                    <a:cubicBezTo>
                      <a:pt x="108" y="170"/>
                      <a:pt x="116" y="152"/>
                      <a:pt x="116" y="135"/>
                    </a:cubicBezTo>
                    <a:lnTo>
                      <a:pt x="116" y="63"/>
                    </a:lnTo>
                    <a:cubicBezTo>
                      <a:pt x="116" y="45"/>
                      <a:pt x="108" y="28"/>
                      <a:pt x="99" y="19"/>
                    </a:cubicBezTo>
                    <a:cubicBezTo>
                      <a:pt x="99" y="10"/>
                      <a:pt x="90" y="10"/>
                      <a:pt x="81" y="10"/>
                    </a:cubicBezTo>
                    <a:cubicBezTo>
                      <a:pt x="72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8"/>
              <p:cNvSpPr/>
              <p:nvPr/>
            </p:nvSpPr>
            <p:spPr>
              <a:xfrm flipH="1">
                <a:off x="2352866" y="3671008"/>
                <a:ext cx="1560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2" extrusionOk="0">
                    <a:moveTo>
                      <a:pt x="63" y="0"/>
                    </a:moveTo>
                    <a:cubicBezTo>
                      <a:pt x="54" y="9"/>
                      <a:pt x="45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lnTo>
                      <a:pt x="9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89"/>
                    </a:lnTo>
                    <a:cubicBezTo>
                      <a:pt x="1" y="98"/>
                      <a:pt x="1" y="107"/>
                      <a:pt x="1" y="116"/>
                    </a:cubicBezTo>
                    <a:cubicBezTo>
                      <a:pt x="9" y="125"/>
                      <a:pt x="9" y="125"/>
                      <a:pt x="18" y="134"/>
                    </a:cubicBezTo>
                    <a:cubicBezTo>
                      <a:pt x="18" y="143"/>
                      <a:pt x="27" y="143"/>
                      <a:pt x="36" y="143"/>
                    </a:cubicBezTo>
                    <a:cubicBezTo>
                      <a:pt x="45" y="152"/>
                      <a:pt x="54" y="152"/>
                      <a:pt x="63" y="152"/>
                    </a:cubicBezTo>
                    <a:lnTo>
                      <a:pt x="72" y="152"/>
                    </a:lnTo>
                    <a:cubicBezTo>
                      <a:pt x="90" y="143"/>
                      <a:pt x="99" y="143"/>
                      <a:pt x="108" y="134"/>
                    </a:cubicBezTo>
                    <a:lnTo>
                      <a:pt x="117" y="116"/>
                    </a:lnTo>
                    <a:cubicBezTo>
                      <a:pt x="117" y="107"/>
                      <a:pt x="125" y="98"/>
                      <a:pt x="125" y="89"/>
                    </a:cubicBezTo>
                    <a:lnTo>
                      <a:pt x="125" y="63"/>
                    </a:lnTo>
                    <a:cubicBezTo>
                      <a:pt x="125" y="54"/>
                      <a:pt x="117" y="45"/>
                      <a:pt x="117" y="45"/>
                    </a:cubicBezTo>
                    <a:cubicBezTo>
                      <a:pt x="117" y="36"/>
                      <a:pt x="108" y="27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8"/>
              <p:cNvSpPr/>
              <p:nvPr/>
            </p:nvSpPr>
            <p:spPr>
              <a:xfrm flipH="1">
                <a:off x="2290941" y="3835604"/>
                <a:ext cx="18949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45" y="0"/>
                    </a:moveTo>
                    <a:cubicBezTo>
                      <a:pt x="36" y="0"/>
                      <a:pt x="18" y="9"/>
                      <a:pt x="9" y="27"/>
                    </a:cubicBezTo>
                    <a:cubicBezTo>
                      <a:pt x="0" y="45"/>
                      <a:pt x="0" y="63"/>
                      <a:pt x="0" y="72"/>
                    </a:cubicBezTo>
                    <a:cubicBezTo>
                      <a:pt x="9" y="99"/>
                      <a:pt x="18" y="125"/>
                      <a:pt x="27" y="152"/>
                    </a:cubicBezTo>
                    <a:cubicBezTo>
                      <a:pt x="36" y="161"/>
                      <a:pt x="45" y="179"/>
                      <a:pt x="54" y="188"/>
                    </a:cubicBezTo>
                    <a:lnTo>
                      <a:pt x="81" y="188"/>
                    </a:lnTo>
                    <a:cubicBezTo>
                      <a:pt x="85" y="192"/>
                      <a:pt x="90" y="195"/>
                      <a:pt x="94" y="195"/>
                    </a:cubicBezTo>
                    <a:cubicBezTo>
                      <a:pt x="98" y="195"/>
                      <a:pt x="103" y="192"/>
                      <a:pt x="107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2"/>
                      <a:pt x="152" y="134"/>
                      <a:pt x="143" y="116"/>
                    </a:cubicBezTo>
                    <a:cubicBezTo>
                      <a:pt x="134" y="90"/>
                      <a:pt x="134" y="63"/>
                      <a:pt x="125" y="45"/>
                    </a:cubicBezTo>
                    <a:cubicBezTo>
                      <a:pt x="116" y="27"/>
                      <a:pt x="107" y="9"/>
                      <a:pt x="98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8"/>
              <p:cNvSpPr/>
              <p:nvPr/>
            </p:nvSpPr>
            <p:spPr>
              <a:xfrm flipH="1">
                <a:off x="2266666" y="397704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1" y="116"/>
                      <a:pt x="1" y="197"/>
                      <a:pt x="10" y="277"/>
                    </a:cubicBezTo>
                    <a:cubicBezTo>
                      <a:pt x="10" y="286"/>
                      <a:pt x="27" y="304"/>
                      <a:pt x="36" y="313"/>
                    </a:cubicBezTo>
                    <a:cubicBezTo>
                      <a:pt x="54" y="322"/>
                      <a:pt x="72" y="322"/>
                      <a:pt x="81" y="322"/>
                    </a:cubicBezTo>
                    <a:cubicBezTo>
                      <a:pt x="99" y="313"/>
                      <a:pt x="117" y="304"/>
                      <a:pt x="117" y="295"/>
                    </a:cubicBezTo>
                    <a:cubicBezTo>
                      <a:pt x="126" y="277"/>
                      <a:pt x="126" y="259"/>
                      <a:pt x="126" y="241"/>
                    </a:cubicBezTo>
                    <a:cubicBezTo>
                      <a:pt x="126" y="216"/>
                      <a:pt x="126" y="194"/>
                      <a:pt x="126" y="170"/>
                    </a:cubicBezTo>
                    <a:cubicBezTo>
                      <a:pt x="126" y="134"/>
                      <a:pt x="134" y="107"/>
                      <a:pt x="152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8"/>
              <p:cNvSpPr/>
              <p:nvPr/>
            </p:nvSpPr>
            <p:spPr>
              <a:xfrm flipH="1">
                <a:off x="2193719" y="4077111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5" y="0"/>
                    </a:moveTo>
                    <a:cubicBezTo>
                      <a:pt x="61" y="0"/>
                      <a:pt x="57" y="2"/>
                      <a:pt x="54" y="4"/>
                    </a:cubicBezTo>
                    <a:cubicBezTo>
                      <a:pt x="36" y="4"/>
                      <a:pt x="18" y="13"/>
                      <a:pt x="18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1"/>
                      <a:pt x="27" y="147"/>
                      <a:pt x="36" y="174"/>
                    </a:cubicBezTo>
                    <a:cubicBezTo>
                      <a:pt x="36" y="192"/>
                      <a:pt x="45" y="209"/>
                      <a:pt x="63" y="209"/>
                    </a:cubicBezTo>
                    <a:cubicBezTo>
                      <a:pt x="69" y="216"/>
                      <a:pt x="84" y="222"/>
                      <a:pt x="96" y="222"/>
                    </a:cubicBezTo>
                    <a:cubicBezTo>
                      <a:pt x="101" y="222"/>
                      <a:pt x="105" y="221"/>
                      <a:pt x="107" y="218"/>
                    </a:cubicBezTo>
                    <a:cubicBezTo>
                      <a:pt x="125" y="218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25" y="31"/>
                      <a:pt x="107" y="13"/>
                      <a:pt x="99" y="13"/>
                    </a:cubicBezTo>
                    <a:cubicBezTo>
                      <a:pt x="92" y="7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8"/>
              <p:cNvSpPr/>
              <p:nvPr/>
            </p:nvSpPr>
            <p:spPr>
              <a:xfrm flipH="1">
                <a:off x="2145170" y="3986453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59" y="1"/>
                    </a:moveTo>
                    <a:cubicBezTo>
                      <a:pt x="53" y="1"/>
                      <a:pt x="49" y="2"/>
                      <a:pt x="46" y="5"/>
                    </a:cubicBezTo>
                    <a:cubicBezTo>
                      <a:pt x="28" y="5"/>
                      <a:pt x="19" y="14"/>
                      <a:pt x="10" y="31"/>
                    </a:cubicBezTo>
                    <a:cubicBezTo>
                      <a:pt x="1" y="49"/>
                      <a:pt x="1" y="58"/>
                      <a:pt x="1" y="76"/>
                    </a:cubicBezTo>
                    <a:lnTo>
                      <a:pt x="28" y="228"/>
                    </a:lnTo>
                    <a:cubicBezTo>
                      <a:pt x="28" y="237"/>
                      <a:pt x="46" y="254"/>
                      <a:pt x="54" y="263"/>
                    </a:cubicBezTo>
                    <a:cubicBezTo>
                      <a:pt x="63" y="268"/>
                      <a:pt x="72" y="270"/>
                      <a:pt x="80" y="270"/>
                    </a:cubicBezTo>
                    <a:cubicBezTo>
                      <a:pt x="88" y="270"/>
                      <a:pt x="95" y="268"/>
                      <a:pt x="99" y="263"/>
                    </a:cubicBezTo>
                    <a:cubicBezTo>
                      <a:pt x="117" y="263"/>
                      <a:pt x="135" y="254"/>
                      <a:pt x="144" y="237"/>
                    </a:cubicBezTo>
                    <a:cubicBezTo>
                      <a:pt x="144" y="228"/>
                      <a:pt x="153" y="210"/>
                      <a:pt x="144" y="192"/>
                    </a:cubicBezTo>
                    <a:lnTo>
                      <a:pt x="117" y="49"/>
                    </a:lnTo>
                    <a:cubicBezTo>
                      <a:pt x="117" y="31"/>
                      <a:pt x="99" y="14"/>
                      <a:pt x="90" y="5"/>
                    </a:cubicBezTo>
                    <a:cubicBezTo>
                      <a:pt x="84" y="5"/>
                      <a:pt x="70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8"/>
              <p:cNvSpPr/>
              <p:nvPr/>
            </p:nvSpPr>
            <p:spPr>
              <a:xfrm flipH="1">
                <a:off x="2024787" y="4107454"/>
                <a:ext cx="21054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97" extrusionOk="0">
                    <a:moveTo>
                      <a:pt x="99" y="0"/>
                    </a:moveTo>
                    <a:cubicBezTo>
                      <a:pt x="90" y="9"/>
                      <a:pt x="81" y="9"/>
                      <a:pt x="81" y="9"/>
                    </a:cubicBezTo>
                    <a:cubicBezTo>
                      <a:pt x="72" y="18"/>
                      <a:pt x="63" y="18"/>
                      <a:pt x="54" y="36"/>
                    </a:cubicBezTo>
                    <a:cubicBezTo>
                      <a:pt x="45" y="54"/>
                      <a:pt x="27" y="80"/>
                      <a:pt x="9" y="107"/>
                    </a:cubicBezTo>
                    <a:cubicBezTo>
                      <a:pt x="0" y="116"/>
                      <a:pt x="0" y="116"/>
                      <a:pt x="0" y="125"/>
                    </a:cubicBezTo>
                    <a:cubicBezTo>
                      <a:pt x="0" y="134"/>
                      <a:pt x="0" y="143"/>
                      <a:pt x="0" y="152"/>
                    </a:cubicBezTo>
                    <a:cubicBezTo>
                      <a:pt x="0" y="161"/>
                      <a:pt x="9" y="170"/>
                      <a:pt x="18" y="170"/>
                    </a:cubicBezTo>
                    <a:cubicBezTo>
                      <a:pt x="18" y="178"/>
                      <a:pt x="27" y="187"/>
                      <a:pt x="27" y="187"/>
                    </a:cubicBezTo>
                    <a:cubicBezTo>
                      <a:pt x="45" y="196"/>
                      <a:pt x="63" y="196"/>
                      <a:pt x="81" y="196"/>
                    </a:cubicBezTo>
                    <a:cubicBezTo>
                      <a:pt x="81" y="196"/>
                      <a:pt x="90" y="187"/>
                      <a:pt x="90" y="187"/>
                    </a:cubicBezTo>
                    <a:cubicBezTo>
                      <a:pt x="99" y="187"/>
                      <a:pt x="108" y="178"/>
                      <a:pt x="116" y="170"/>
                    </a:cubicBezTo>
                    <a:cubicBezTo>
                      <a:pt x="134" y="143"/>
                      <a:pt x="143" y="116"/>
                      <a:pt x="161" y="89"/>
                    </a:cubicBezTo>
                    <a:cubicBezTo>
                      <a:pt x="170" y="89"/>
                      <a:pt x="170" y="80"/>
                      <a:pt x="170" y="71"/>
                    </a:cubicBezTo>
                    <a:cubicBezTo>
                      <a:pt x="170" y="62"/>
                      <a:pt x="170" y="54"/>
                      <a:pt x="170" y="45"/>
                    </a:cubicBezTo>
                    <a:cubicBezTo>
                      <a:pt x="170" y="36"/>
                      <a:pt x="161" y="27"/>
                      <a:pt x="161" y="27"/>
                    </a:cubicBezTo>
                    <a:cubicBezTo>
                      <a:pt x="152" y="18"/>
                      <a:pt x="152" y="9"/>
                      <a:pt x="143" y="9"/>
                    </a:cubicBezTo>
                    <a:cubicBezTo>
                      <a:pt x="125" y="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8"/>
              <p:cNvSpPr/>
              <p:nvPr/>
            </p:nvSpPr>
            <p:spPr>
              <a:xfrm flipH="1">
                <a:off x="1805944" y="4140522"/>
                <a:ext cx="18949" cy="1894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72" y="1"/>
                    </a:moveTo>
                    <a:cubicBezTo>
                      <a:pt x="63" y="10"/>
                      <a:pt x="54" y="10"/>
                      <a:pt x="45" y="19"/>
                    </a:cubicBezTo>
                    <a:cubicBezTo>
                      <a:pt x="36" y="27"/>
                      <a:pt x="27" y="36"/>
                      <a:pt x="19" y="45"/>
                    </a:cubicBezTo>
                    <a:cubicBezTo>
                      <a:pt x="10" y="54"/>
                      <a:pt x="10" y="54"/>
                      <a:pt x="10" y="63"/>
                    </a:cubicBezTo>
                    <a:cubicBezTo>
                      <a:pt x="1" y="72"/>
                      <a:pt x="1" y="81"/>
                      <a:pt x="1" y="90"/>
                    </a:cubicBezTo>
                    <a:cubicBezTo>
                      <a:pt x="1" y="99"/>
                      <a:pt x="1" y="108"/>
                      <a:pt x="10" y="117"/>
                    </a:cubicBezTo>
                    <a:cubicBezTo>
                      <a:pt x="10" y="117"/>
                      <a:pt x="10" y="126"/>
                      <a:pt x="19" y="134"/>
                    </a:cubicBezTo>
                    <a:cubicBezTo>
                      <a:pt x="27" y="134"/>
                      <a:pt x="27" y="134"/>
                      <a:pt x="27" y="143"/>
                    </a:cubicBezTo>
                    <a:cubicBezTo>
                      <a:pt x="45" y="143"/>
                      <a:pt x="54" y="152"/>
                      <a:pt x="63" y="152"/>
                    </a:cubicBezTo>
                    <a:cubicBezTo>
                      <a:pt x="72" y="152"/>
                      <a:pt x="72" y="152"/>
                      <a:pt x="81" y="143"/>
                    </a:cubicBezTo>
                    <a:cubicBezTo>
                      <a:pt x="90" y="143"/>
                      <a:pt x="99" y="143"/>
                      <a:pt x="108" y="134"/>
                    </a:cubicBezTo>
                    <a:cubicBezTo>
                      <a:pt x="117" y="126"/>
                      <a:pt x="126" y="117"/>
                      <a:pt x="135" y="108"/>
                    </a:cubicBezTo>
                    <a:cubicBezTo>
                      <a:pt x="135" y="99"/>
                      <a:pt x="143" y="99"/>
                      <a:pt x="143" y="90"/>
                    </a:cubicBezTo>
                    <a:cubicBezTo>
                      <a:pt x="143" y="81"/>
                      <a:pt x="152" y="72"/>
                      <a:pt x="152" y="63"/>
                    </a:cubicBezTo>
                    <a:cubicBezTo>
                      <a:pt x="152" y="54"/>
                      <a:pt x="143" y="45"/>
                      <a:pt x="143" y="36"/>
                    </a:cubicBezTo>
                    <a:cubicBezTo>
                      <a:pt x="143" y="36"/>
                      <a:pt x="135" y="27"/>
                      <a:pt x="135" y="19"/>
                    </a:cubicBezTo>
                    <a:cubicBezTo>
                      <a:pt x="126" y="19"/>
                      <a:pt x="126" y="19"/>
                      <a:pt x="117" y="10"/>
                    </a:cubicBezTo>
                    <a:cubicBezTo>
                      <a:pt x="108" y="10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8"/>
              <p:cNvSpPr/>
              <p:nvPr/>
            </p:nvSpPr>
            <p:spPr>
              <a:xfrm flipH="1">
                <a:off x="1668966" y="4190557"/>
                <a:ext cx="18949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82" y="0"/>
                    </a:moveTo>
                    <a:cubicBezTo>
                      <a:pt x="75" y="0"/>
                      <a:pt x="68" y="3"/>
                      <a:pt x="63" y="7"/>
                    </a:cubicBezTo>
                    <a:cubicBezTo>
                      <a:pt x="46" y="16"/>
                      <a:pt x="37" y="34"/>
                      <a:pt x="28" y="43"/>
                    </a:cubicBezTo>
                    <a:cubicBezTo>
                      <a:pt x="19" y="96"/>
                      <a:pt x="19" y="141"/>
                      <a:pt x="10" y="194"/>
                    </a:cubicBezTo>
                    <a:cubicBezTo>
                      <a:pt x="1" y="212"/>
                      <a:pt x="1" y="230"/>
                      <a:pt x="10" y="239"/>
                    </a:cubicBezTo>
                    <a:cubicBezTo>
                      <a:pt x="19" y="257"/>
                      <a:pt x="37" y="266"/>
                      <a:pt x="46" y="266"/>
                    </a:cubicBezTo>
                    <a:cubicBezTo>
                      <a:pt x="54" y="270"/>
                      <a:pt x="63" y="272"/>
                      <a:pt x="72" y="272"/>
                    </a:cubicBezTo>
                    <a:cubicBezTo>
                      <a:pt x="81" y="272"/>
                      <a:pt x="90" y="270"/>
                      <a:pt x="99" y="266"/>
                    </a:cubicBezTo>
                    <a:cubicBezTo>
                      <a:pt x="108" y="257"/>
                      <a:pt x="126" y="239"/>
                      <a:pt x="126" y="230"/>
                    </a:cubicBezTo>
                    <a:cubicBezTo>
                      <a:pt x="135" y="177"/>
                      <a:pt x="144" y="132"/>
                      <a:pt x="153" y="78"/>
                    </a:cubicBezTo>
                    <a:cubicBezTo>
                      <a:pt x="153" y="61"/>
                      <a:pt x="153" y="52"/>
                      <a:pt x="144" y="34"/>
                    </a:cubicBezTo>
                    <a:cubicBezTo>
                      <a:pt x="135" y="16"/>
                      <a:pt x="126" y="7"/>
                      <a:pt x="108" y="7"/>
                    </a:cubicBezTo>
                    <a:cubicBezTo>
                      <a:pt x="99" y="3"/>
                      <a:pt x="90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8"/>
              <p:cNvSpPr/>
              <p:nvPr/>
            </p:nvSpPr>
            <p:spPr>
              <a:xfrm flipH="1">
                <a:off x="1749593" y="4190310"/>
                <a:ext cx="15605" cy="3888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3"/>
                      <a:pt x="63" y="312"/>
                    </a:cubicBezTo>
                    <a:cubicBezTo>
                      <a:pt x="99" y="31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8"/>
              <p:cNvSpPr/>
              <p:nvPr/>
            </p:nvSpPr>
            <p:spPr>
              <a:xfrm flipH="1">
                <a:off x="2166100" y="3542823"/>
                <a:ext cx="2117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4" extrusionOk="0">
                    <a:moveTo>
                      <a:pt x="81" y="0"/>
                    </a:moveTo>
                    <a:cubicBezTo>
                      <a:pt x="63" y="0"/>
                      <a:pt x="45" y="0"/>
                      <a:pt x="36" y="9"/>
                    </a:cubicBezTo>
                    <a:cubicBezTo>
                      <a:pt x="18" y="18"/>
                      <a:pt x="10" y="27"/>
                      <a:pt x="1" y="45"/>
                    </a:cubicBezTo>
                    <a:cubicBezTo>
                      <a:pt x="1" y="54"/>
                      <a:pt x="1" y="54"/>
                      <a:pt x="1" y="63"/>
                    </a:cubicBezTo>
                    <a:cubicBezTo>
                      <a:pt x="1" y="72"/>
                      <a:pt x="10" y="81"/>
                      <a:pt x="10" y="90"/>
                    </a:cubicBezTo>
                    <a:cubicBezTo>
                      <a:pt x="27" y="125"/>
                      <a:pt x="45" y="161"/>
                      <a:pt x="63" y="188"/>
                    </a:cubicBezTo>
                    <a:cubicBezTo>
                      <a:pt x="63" y="206"/>
                      <a:pt x="81" y="215"/>
                      <a:pt x="99" y="223"/>
                    </a:cubicBezTo>
                    <a:cubicBezTo>
                      <a:pt x="108" y="223"/>
                      <a:pt x="134" y="223"/>
                      <a:pt x="143" y="215"/>
                    </a:cubicBezTo>
                    <a:cubicBezTo>
                      <a:pt x="161" y="206"/>
                      <a:pt x="170" y="197"/>
                      <a:pt x="170" y="179"/>
                    </a:cubicBezTo>
                    <a:lnTo>
                      <a:pt x="170" y="161"/>
                    </a:lnTo>
                    <a:cubicBezTo>
                      <a:pt x="170" y="152"/>
                      <a:pt x="170" y="143"/>
                      <a:pt x="161" y="134"/>
                    </a:cubicBezTo>
                    <a:cubicBezTo>
                      <a:pt x="152" y="99"/>
                      <a:pt x="134" y="63"/>
                      <a:pt x="117" y="36"/>
                    </a:cubicBezTo>
                    <a:cubicBezTo>
                      <a:pt x="108" y="18"/>
                      <a:pt x="90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8"/>
              <p:cNvSpPr/>
              <p:nvPr/>
            </p:nvSpPr>
            <p:spPr>
              <a:xfrm flipH="1">
                <a:off x="153087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8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8"/>
              <p:cNvSpPr/>
              <p:nvPr/>
            </p:nvSpPr>
            <p:spPr>
              <a:xfrm flipH="1">
                <a:off x="1534217" y="3595831"/>
                <a:ext cx="15481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97" extrusionOk="0">
                    <a:moveTo>
                      <a:pt x="62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2" y="197"/>
                    </a:cubicBezTo>
                    <a:cubicBezTo>
                      <a:pt x="80" y="197"/>
                      <a:pt x="98" y="188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107" y="10"/>
                      <a:pt x="98" y="10"/>
                      <a:pt x="89" y="10"/>
                    </a:cubicBezTo>
                    <a:cubicBezTo>
                      <a:pt x="80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8"/>
              <p:cNvSpPr/>
              <p:nvPr/>
            </p:nvSpPr>
            <p:spPr>
              <a:xfrm flipH="1">
                <a:off x="1593789" y="3771574"/>
                <a:ext cx="22293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8" extrusionOk="0">
                    <a:moveTo>
                      <a:pt x="45" y="0"/>
                    </a:moveTo>
                    <a:cubicBezTo>
                      <a:pt x="36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0"/>
                    </a:cubicBezTo>
                    <a:cubicBezTo>
                      <a:pt x="19" y="125"/>
                      <a:pt x="36" y="178"/>
                      <a:pt x="54" y="223"/>
                    </a:cubicBezTo>
                    <a:cubicBezTo>
                      <a:pt x="54" y="241"/>
                      <a:pt x="63" y="250"/>
                      <a:pt x="81" y="259"/>
                    </a:cubicBezTo>
                    <a:cubicBezTo>
                      <a:pt x="99" y="268"/>
                      <a:pt x="117" y="268"/>
                      <a:pt x="126" y="268"/>
                    </a:cubicBezTo>
                    <a:cubicBezTo>
                      <a:pt x="144" y="259"/>
                      <a:pt x="161" y="250"/>
                      <a:pt x="161" y="241"/>
                    </a:cubicBezTo>
                    <a:cubicBezTo>
                      <a:pt x="170" y="223"/>
                      <a:pt x="179" y="205"/>
                      <a:pt x="170" y="187"/>
                    </a:cubicBezTo>
                    <a:cubicBezTo>
                      <a:pt x="152" y="143"/>
                      <a:pt x="135" y="89"/>
                      <a:pt x="126" y="45"/>
                    </a:cubicBez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8"/>
              <p:cNvSpPr/>
              <p:nvPr/>
            </p:nvSpPr>
            <p:spPr>
              <a:xfrm flipH="1">
                <a:off x="1654600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8"/>
              <p:cNvSpPr/>
              <p:nvPr/>
            </p:nvSpPr>
            <p:spPr>
              <a:xfrm flipH="1">
                <a:off x="1670081" y="3832260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8"/>
              <p:cNvSpPr/>
              <p:nvPr/>
            </p:nvSpPr>
            <p:spPr>
              <a:xfrm flipH="1">
                <a:off x="1707607" y="4116248"/>
                <a:ext cx="18949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72" y="0"/>
                    </a:moveTo>
                    <a:cubicBezTo>
                      <a:pt x="1" y="0"/>
                      <a:pt x="1" y="125"/>
                      <a:pt x="72" y="125"/>
                    </a:cubicBezTo>
                    <a:cubicBezTo>
                      <a:pt x="152" y="125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8"/>
              <p:cNvSpPr/>
              <p:nvPr/>
            </p:nvSpPr>
            <p:spPr>
              <a:xfrm flipH="1">
                <a:off x="1633545" y="3947193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93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8"/>
              <p:cNvSpPr/>
              <p:nvPr/>
            </p:nvSpPr>
            <p:spPr>
              <a:xfrm flipH="1">
                <a:off x="1712066" y="3992522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99" y="0"/>
                    </a:moveTo>
                    <a:cubicBezTo>
                      <a:pt x="81" y="0"/>
                      <a:pt x="63" y="0"/>
                      <a:pt x="54" y="9"/>
                    </a:cubicBezTo>
                    <a:cubicBezTo>
                      <a:pt x="37" y="18"/>
                      <a:pt x="28" y="27"/>
                      <a:pt x="28" y="45"/>
                    </a:cubicBezTo>
                    <a:cubicBezTo>
                      <a:pt x="19" y="98"/>
                      <a:pt x="10" y="143"/>
                      <a:pt x="1" y="197"/>
                    </a:cubicBezTo>
                    <a:cubicBezTo>
                      <a:pt x="1" y="205"/>
                      <a:pt x="1" y="223"/>
                      <a:pt x="10" y="241"/>
                    </a:cubicBezTo>
                    <a:cubicBezTo>
                      <a:pt x="10" y="250"/>
                      <a:pt x="28" y="268"/>
                      <a:pt x="46" y="268"/>
                    </a:cubicBezTo>
                    <a:cubicBezTo>
                      <a:pt x="54" y="268"/>
                      <a:pt x="72" y="268"/>
                      <a:pt x="90" y="259"/>
                    </a:cubicBezTo>
                    <a:cubicBezTo>
                      <a:pt x="99" y="250"/>
                      <a:pt x="117" y="241"/>
                      <a:pt x="117" y="223"/>
                    </a:cubicBezTo>
                    <a:cubicBezTo>
                      <a:pt x="126" y="179"/>
                      <a:pt x="135" y="125"/>
                      <a:pt x="144" y="81"/>
                    </a:cubicBezTo>
                    <a:cubicBezTo>
                      <a:pt x="144" y="63"/>
                      <a:pt x="144" y="45"/>
                      <a:pt x="135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8"/>
              <p:cNvSpPr/>
              <p:nvPr/>
            </p:nvSpPr>
            <p:spPr>
              <a:xfrm flipH="1">
                <a:off x="1788234" y="4032277"/>
                <a:ext cx="15605" cy="2662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9" y="27"/>
                      <a:pt x="0" y="45"/>
                      <a:pt x="0" y="54"/>
                    </a:cubicBezTo>
                    <a:lnTo>
                      <a:pt x="0" y="152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80" y="215"/>
                      <a:pt x="98" y="215"/>
                      <a:pt x="107" y="197"/>
                    </a:cubicBezTo>
                    <a:cubicBezTo>
                      <a:pt x="116" y="188"/>
                      <a:pt x="125" y="170"/>
                      <a:pt x="125" y="152"/>
                    </a:cubicBezTo>
                    <a:lnTo>
                      <a:pt x="125" y="54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8"/>
              <p:cNvSpPr/>
              <p:nvPr/>
            </p:nvSpPr>
            <p:spPr>
              <a:xfrm flipH="1">
                <a:off x="1906511" y="4114018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36" y="233"/>
                      <a:pt x="54" y="241"/>
                      <a:pt x="63" y="241"/>
                    </a:cubicBezTo>
                    <a:cubicBezTo>
                      <a:pt x="81" y="241"/>
                      <a:pt x="99" y="233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8"/>
              <p:cNvSpPr/>
              <p:nvPr/>
            </p:nvSpPr>
            <p:spPr>
              <a:xfrm flipH="1">
                <a:off x="1927441" y="4010108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67"/>
                      <a:pt x="27" y="394"/>
                      <a:pt x="63" y="394"/>
                    </a:cubicBezTo>
                    <a:cubicBezTo>
                      <a:pt x="98" y="394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8"/>
              <p:cNvSpPr/>
              <p:nvPr/>
            </p:nvSpPr>
            <p:spPr>
              <a:xfrm flipH="1">
                <a:off x="1572859" y="3866319"/>
                <a:ext cx="15605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5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8" y="2"/>
                      <a:pt x="1" y="29"/>
                      <a:pt x="1" y="56"/>
                    </a:cubicBezTo>
                    <a:lnTo>
                      <a:pt x="1" y="332"/>
                    </a:lnTo>
                    <a:cubicBezTo>
                      <a:pt x="1" y="359"/>
                      <a:pt x="28" y="395"/>
                      <a:pt x="63" y="395"/>
                    </a:cubicBezTo>
                    <a:cubicBezTo>
                      <a:pt x="99" y="386"/>
                      <a:pt x="126" y="359"/>
                      <a:pt x="126" y="332"/>
                    </a:cubicBezTo>
                    <a:lnTo>
                      <a:pt x="126" y="56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8"/>
              <p:cNvSpPr/>
              <p:nvPr/>
            </p:nvSpPr>
            <p:spPr>
              <a:xfrm flipH="1">
                <a:off x="1459040" y="3796963"/>
                <a:ext cx="14490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57"/>
                      <a:pt x="27" y="393"/>
                      <a:pt x="54" y="393"/>
                    </a:cubicBezTo>
                    <a:cubicBezTo>
                      <a:pt x="90" y="393"/>
                      <a:pt x="117" y="366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8"/>
              <p:cNvSpPr/>
              <p:nvPr/>
            </p:nvSpPr>
            <p:spPr>
              <a:xfrm flipH="1">
                <a:off x="1423619" y="3675342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58"/>
                      <a:pt x="27" y="393"/>
                      <a:pt x="63" y="393"/>
                    </a:cubicBezTo>
                    <a:cubicBezTo>
                      <a:pt x="89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28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8"/>
              <p:cNvSpPr/>
              <p:nvPr/>
            </p:nvSpPr>
            <p:spPr>
              <a:xfrm flipH="1">
                <a:off x="1464614" y="3583693"/>
                <a:ext cx="15481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84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8"/>
              <p:cNvSpPr/>
              <p:nvPr/>
            </p:nvSpPr>
            <p:spPr>
              <a:xfrm flipH="1">
                <a:off x="1845700" y="4022369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12"/>
                      <a:pt x="27" y="348"/>
                      <a:pt x="63" y="348"/>
                    </a:cubicBezTo>
                    <a:cubicBezTo>
                      <a:pt x="98" y="348"/>
                      <a:pt x="125" y="321"/>
                      <a:pt x="125" y="286"/>
                    </a:cubicBezTo>
                    <a:lnTo>
                      <a:pt x="125" y="63"/>
                    </a:lnTo>
                    <a:cubicBezTo>
                      <a:pt x="125" y="36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8"/>
              <p:cNvSpPr/>
              <p:nvPr/>
            </p:nvSpPr>
            <p:spPr>
              <a:xfrm flipH="1">
                <a:off x="1776096" y="3940505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60"/>
                    </a:cubicBezTo>
                    <a:cubicBezTo>
                      <a:pt x="27" y="269"/>
                      <a:pt x="45" y="278"/>
                      <a:pt x="63" y="278"/>
                    </a:cubicBezTo>
                    <a:cubicBezTo>
                      <a:pt x="98" y="269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6"/>
                      <a:pt x="116" y="37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8"/>
              <p:cNvSpPr/>
              <p:nvPr/>
            </p:nvSpPr>
            <p:spPr>
              <a:xfrm flipH="1">
                <a:off x="1698814" y="4270936"/>
                <a:ext cx="14490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14"/>
                    </a:lnTo>
                    <a:cubicBezTo>
                      <a:pt x="1" y="223"/>
                      <a:pt x="1" y="241"/>
                      <a:pt x="19" y="250"/>
                    </a:cubicBezTo>
                    <a:cubicBezTo>
                      <a:pt x="25" y="263"/>
                      <a:pt x="36" y="271"/>
                      <a:pt x="49" y="271"/>
                    </a:cubicBezTo>
                    <a:cubicBezTo>
                      <a:pt x="54" y="271"/>
                      <a:pt x="58" y="270"/>
                      <a:pt x="63" y="268"/>
                    </a:cubicBezTo>
                    <a:cubicBezTo>
                      <a:pt x="90" y="268"/>
                      <a:pt x="117" y="241"/>
                      <a:pt x="117" y="214"/>
                    </a:cubicBezTo>
                    <a:lnTo>
                      <a:pt x="117" y="63"/>
                    </a:lnTo>
                    <a:cubicBezTo>
                      <a:pt x="117" y="45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8"/>
              <p:cNvSpPr/>
              <p:nvPr/>
            </p:nvSpPr>
            <p:spPr>
              <a:xfrm flipH="1">
                <a:off x="1763959" y="4291495"/>
                <a:ext cx="1560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2" y="0"/>
                      <a:pt x="68" y="1"/>
                      <a:pt x="63" y="4"/>
                    </a:cubicBezTo>
                    <a:cubicBezTo>
                      <a:pt x="36" y="4"/>
                      <a:pt x="0" y="31"/>
                      <a:pt x="0" y="57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36" y="263"/>
                      <a:pt x="54" y="271"/>
                      <a:pt x="63" y="271"/>
                    </a:cubicBezTo>
                    <a:cubicBezTo>
                      <a:pt x="99" y="271"/>
                      <a:pt x="125" y="245"/>
                      <a:pt x="125" y="209"/>
                    </a:cubicBezTo>
                    <a:lnTo>
                      <a:pt x="125" y="57"/>
                    </a:lnTo>
                    <a:cubicBezTo>
                      <a:pt x="125" y="48"/>
                      <a:pt x="116" y="31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8"/>
              <p:cNvSpPr/>
              <p:nvPr/>
            </p:nvSpPr>
            <p:spPr>
              <a:xfrm flipH="1">
                <a:off x="1841365" y="4284188"/>
                <a:ext cx="15605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28" y="268"/>
                      <a:pt x="46" y="277"/>
                      <a:pt x="63" y="277"/>
                    </a:cubicBezTo>
                    <a:cubicBezTo>
                      <a:pt x="99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8"/>
              <p:cNvSpPr/>
              <p:nvPr/>
            </p:nvSpPr>
            <p:spPr>
              <a:xfrm flipH="1">
                <a:off x="1906511" y="423551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9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8"/>
              <p:cNvSpPr/>
              <p:nvPr/>
            </p:nvSpPr>
            <p:spPr>
              <a:xfrm flipH="1">
                <a:off x="1949610" y="4284188"/>
                <a:ext cx="14490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7" extrusionOk="0">
                    <a:moveTo>
                      <a:pt x="63" y="0"/>
                    </a:moveTo>
                    <a:cubicBezTo>
                      <a:pt x="27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0" y="268"/>
                      <a:pt x="117" y="250"/>
                      <a:pt x="117" y="215"/>
                    </a:cubicBezTo>
                    <a:lnTo>
                      <a:pt x="117" y="63"/>
                    </a:lnTo>
                    <a:cubicBezTo>
                      <a:pt x="117" y="54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8"/>
              <p:cNvSpPr/>
              <p:nvPr/>
            </p:nvSpPr>
            <p:spPr>
              <a:xfrm flipH="1">
                <a:off x="2013641" y="4224492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8"/>
              <p:cNvSpPr/>
              <p:nvPr/>
            </p:nvSpPr>
            <p:spPr>
              <a:xfrm flipH="1">
                <a:off x="1967321" y="4024475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63" y="1"/>
                    </a:moveTo>
                    <a:cubicBezTo>
                      <a:pt x="28" y="1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5" y="264"/>
                      <a:pt x="37" y="272"/>
                      <a:pt x="49" y="272"/>
                    </a:cubicBezTo>
                    <a:cubicBezTo>
                      <a:pt x="54" y="272"/>
                      <a:pt x="59" y="271"/>
                      <a:pt x="63" y="269"/>
                    </a:cubicBezTo>
                    <a:cubicBezTo>
                      <a:pt x="99" y="269"/>
                      <a:pt x="126" y="242"/>
                      <a:pt x="126" y="21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8"/>
              <p:cNvSpPr/>
              <p:nvPr/>
            </p:nvSpPr>
            <p:spPr>
              <a:xfrm flipH="1">
                <a:off x="1697699" y="3914001"/>
                <a:ext cx="15605" cy="366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36" y="1"/>
                      <a:pt x="1" y="28"/>
                      <a:pt x="1" y="63"/>
                    </a:cubicBezTo>
                    <a:lnTo>
                      <a:pt x="1" y="233"/>
                    </a:lnTo>
                    <a:cubicBezTo>
                      <a:pt x="1" y="260"/>
                      <a:pt x="36" y="295"/>
                      <a:pt x="63" y="295"/>
                    </a:cubicBezTo>
                    <a:cubicBezTo>
                      <a:pt x="99" y="286"/>
                      <a:pt x="126" y="268"/>
                      <a:pt x="126" y="233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8"/>
              <p:cNvSpPr/>
              <p:nvPr/>
            </p:nvSpPr>
            <p:spPr>
              <a:xfrm flipH="1">
                <a:off x="1739685" y="3786807"/>
                <a:ext cx="15605" cy="5449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377"/>
                    </a:lnTo>
                    <a:cubicBezTo>
                      <a:pt x="1" y="412"/>
                      <a:pt x="27" y="439"/>
                      <a:pt x="63" y="439"/>
                    </a:cubicBezTo>
                    <a:cubicBezTo>
                      <a:pt x="99" y="439"/>
                      <a:pt x="126" y="412"/>
                      <a:pt x="126" y="377"/>
                    </a:cubicBezTo>
                    <a:lnTo>
                      <a:pt x="126" y="55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8"/>
              <p:cNvSpPr/>
              <p:nvPr/>
            </p:nvSpPr>
            <p:spPr>
              <a:xfrm flipH="1">
                <a:off x="1793807" y="3717327"/>
                <a:ext cx="15605" cy="267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6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153"/>
                    </a:lnTo>
                    <a:cubicBezTo>
                      <a:pt x="1" y="170"/>
                      <a:pt x="10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72" y="215"/>
                      <a:pt x="90" y="215"/>
                      <a:pt x="108" y="197"/>
                    </a:cubicBezTo>
                    <a:cubicBezTo>
                      <a:pt x="117" y="188"/>
                      <a:pt x="125" y="170"/>
                      <a:pt x="125" y="153"/>
                    </a:cubicBezTo>
                    <a:lnTo>
                      <a:pt x="125" y="54"/>
                    </a:lnTo>
                    <a:cubicBezTo>
                      <a:pt x="125" y="46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8"/>
              <p:cNvSpPr/>
              <p:nvPr/>
            </p:nvSpPr>
            <p:spPr>
              <a:xfrm flipH="1">
                <a:off x="1684447" y="3762656"/>
                <a:ext cx="18825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9" extrusionOk="0">
                    <a:moveTo>
                      <a:pt x="9" y="99"/>
                    </a:moveTo>
                    <a:cubicBezTo>
                      <a:pt x="12" y="99"/>
                      <a:pt x="14" y="100"/>
                      <a:pt x="15" y="101"/>
                    </a:cubicBezTo>
                    <a:lnTo>
                      <a:pt x="15" y="101"/>
                    </a:lnTo>
                    <a:cubicBezTo>
                      <a:pt x="14" y="100"/>
                      <a:pt x="12" y="99"/>
                      <a:pt x="9" y="99"/>
                    </a:cubicBezTo>
                    <a:close/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72"/>
                      <a:pt x="9" y="90"/>
                      <a:pt x="18" y="99"/>
                    </a:cubicBezTo>
                    <a:cubicBezTo>
                      <a:pt x="18" y="101"/>
                      <a:pt x="18" y="103"/>
                      <a:pt x="18" y="104"/>
                    </a:cubicBezTo>
                    <a:lnTo>
                      <a:pt x="18" y="104"/>
                    </a:lnTo>
                    <a:cubicBezTo>
                      <a:pt x="17" y="103"/>
                      <a:pt x="16" y="102"/>
                      <a:pt x="15" y="101"/>
                    </a:cubicBezTo>
                    <a:lnTo>
                      <a:pt x="15" y="101"/>
                    </a:lnTo>
                    <a:cubicBezTo>
                      <a:pt x="18" y="104"/>
                      <a:pt x="18" y="108"/>
                      <a:pt x="18" y="108"/>
                    </a:cubicBezTo>
                    <a:cubicBezTo>
                      <a:pt x="18" y="108"/>
                      <a:pt x="18" y="108"/>
                      <a:pt x="18" y="104"/>
                    </a:cubicBezTo>
                    <a:lnTo>
                      <a:pt x="18" y="104"/>
                    </a:lnTo>
                    <a:cubicBezTo>
                      <a:pt x="18" y="104"/>
                      <a:pt x="18" y="104"/>
                      <a:pt x="18" y="105"/>
                    </a:cubicBezTo>
                    <a:lnTo>
                      <a:pt x="18" y="105"/>
                    </a:lnTo>
                    <a:cubicBezTo>
                      <a:pt x="18" y="103"/>
                      <a:pt x="18" y="101"/>
                      <a:pt x="18" y="99"/>
                    </a:cubicBezTo>
                    <a:lnTo>
                      <a:pt x="18" y="99"/>
                    </a:lnTo>
                    <a:cubicBezTo>
                      <a:pt x="18" y="101"/>
                      <a:pt x="18" y="104"/>
                      <a:pt x="19" y="106"/>
                    </a:cubicBezTo>
                    <a:lnTo>
                      <a:pt x="19" y="106"/>
                    </a:lnTo>
                    <a:cubicBezTo>
                      <a:pt x="19" y="106"/>
                      <a:pt x="18" y="105"/>
                      <a:pt x="18" y="105"/>
                    </a:cubicBezTo>
                    <a:lnTo>
                      <a:pt x="18" y="105"/>
                    </a:lnTo>
                    <a:cubicBezTo>
                      <a:pt x="18" y="109"/>
                      <a:pt x="19" y="113"/>
                      <a:pt x="22" y="115"/>
                    </a:cubicBezTo>
                    <a:lnTo>
                      <a:pt x="22" y="115"/>
                    </a:lnTo>
                    <a:cubicBezTo>
                      <a:pt x="21" y="112"/>
                      <a:pt x="20" y="109"/>
                      <a:pt x="19" y="106"/>
                    </a:cubicBezTo>
                    <a:lnTo>
                      <a:pt x="19" y="106"/>
                    </a:lnTo>
                    <a:cubicBezTo>
                      <a:pt x="21" y="109"/>
                      <a:pt x="23" y="113"/>
                      <a:pt x="27" y="117"/>
                    </a:cubicBezTo>
                    <a:cubicBezTo>
                      <a:pt x="25" y="117"/>
                      <a:pt x="23" y="116"/>
                      <a:pt x="22" y="115"/>
                    </a:cubicBezTo>
                    <a:lnTo>
                      <a:pt x="22" y="115"/>
                    </a:lnTo>
                    <a:cubicBezTo>
                      <a:pt x="24" y="122"/>
                      <a:pt x="27" y="130"/>
                      <a:pt x="27" y="135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52"/>
                      <a:pt x="18" y="170"/>
                      <a:pt x="27" y="188"/>
                    </a:cubicBezTo>
                    <a:cubicBezTo>
                      <a:pt x="36" y="197"/>
                      <a:pt x="54" y="215"/>
                      <a:pt x="62" y="215"/>
                    </a:cubicBezTo>
                    <a:cubicBezTo>
                      <a:pt x="68" y="217"/>
                      <a:pt x="73" y="218"/>
                      <a:pt x="78" y="218"/>
                    </a:cubicBezTo>
                    <a:cubicBezTo>
                      <a:pt x="91" y="218"/>
                      <a:pt x="103" y="212"/>
                      <a:pt x="116" y="206"/>
                    </a:cubicBezTo>
                    <a:cubicBezTo>
                      <a:pt x="125" y="197"/>
                      <a:pt x="134" y="188"/>
                      <a:pt x="143" y="170"/>
                    </a:cubicBezTo>
                    <a:cubicBezTo>
                      <a:pt x="152" y="143"/>
                      <a:pt x="152" y="117"/>
                      <a:pt x="143" y="90"/>
                    </a:cubicBezTo>
                    <a:cubicBezTo>
                      <a:pt x="143" y="72"/>
                      <a:pt x="134" y="63"/>
                      <a:pt x="125" y="54"/>
                    </a:cubicBezTo>
                    <a:cubicBezTo>
                      <a:pt x="125" y="36"/>
                      <a:pt x="116" y="27"/>
                      <a:pt x="98" y="19"/>
                    </a:cubicBezTo>
                    <a:cubicBezTo>
                      <a:pt x="89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8"/>
              <p:cNvSpPr/>
              <p:nvPr/>
            </p:nvSpPr>
            <p:spPr>
              <a:xfrm flipH="1">
                <a:off x="1838021" y="3678686"/>
                <a:ext cx="21054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18" y="94"/>
                      <a:pt x="20" y="99"/>
                      <a:pt x="23" y="103"/>
                    </a:cubicBezTo>
                    <a:lnTo>
                      <a:pt x="23" y="103"/>
                    </a:lnTo>
                    <a:cubicBezTo>
                      <a:pt x="21" y="102"/>
                      <a:pt x="20" y="101"/>
                      <a:pt x="18" y="99"/>
                    </a:cubicBezTo>
                    <a:lnTo>
                      <a:pt x="18" y="99"/>
                    </a:lnTo>
                    <a:cubicBezTo>
                      <a:pt x="27" y="117"/>
                      <a:pt x="36" y="135"/>
                      <a:pt x="36" y="152"/>
                    </a:cubicBezTo>
                    <a:cubicBezTo>
                      <a:pt x="36" y="158"/>
                      <a:pt x="36" y="164"/>
                      <a:pt x="36" y="170"/>
                    </a:cubicBezTo>
                    <a:cubicBezTo>
                      <a:pt x="36" y="179"/>
                      <a:pt x="36" y="188"/>
                      <a:pt x="27" y="197"/>
                    </a:cubicBezTo>
                    <a:cubicBezTo>
                      <a:pt x="27" y="206"/>
                      <a:pt x="27" y="224"/>
                      <a:pt x="36" y="242"/>
                    </a:cubicBezTo>
                    <a:cubicBezTo>
                      <a:pt x="45" y="250"/>
                      <a:pt x="63" y="268"/>
                      <a:pt x="72" y="268"/>
                    </a:cubicBezTo>
                    <a:cubicBezTo>
                      <a:pt x="78" y="270"/>
                      <a:pt x="84" y="271"/>
                      <a:pt x="90" y="271"/>
                    </a:cubicBezTo>
                    <a:cubicBezTo>
                      <a:pt x="119" y="271"/>
                      <a:pt x="144" y="253"/>
                      <a:pt x="152" y="224"/>
                    </a:cubicBezTo>
                    <a:cubicBezTo>
                      <a:pt x="170" y="161"/>
                      <a:pt x="161" y="90"/>
                      <a:pt x="125" y="36"/>
                    </a:cubicBezTo>
                    <a:cubicBezTo>
                      <a:pt x="116" y="19"/>
                      <a:pt x="98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8"/>
              <p:cNvSpPr/>
              <p:nvPr/>
            </p:nvSpPr>
            <p:spPr>
              <a:xfrm flipH="1">
                <a:off x="1878892" y="3644504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8"/>
              <p:cNvSpPr/>
              <p:nvPr/>
            </p:nvSpPr>
            <p:spPr>
              <a:xfrm flipH="1">
                <a:off x="2186040" y="362010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8"/>
              <p:cNvSpPr/>
              <p:nvPr/>
            </p:nvSpPr>
            <p:spPr>
              <a:xfrm flipH="1">
                <a:off x="2294285" y="3695530"/>
                <a:ext cx="18949" cy="3083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7"/>
                    </a:cubicBezTo>
                    <a:cubicBezTo>
                      <a:pt x="27" y="16"/>
                      <a:pt x="18" y="34"/>
                      <a:pt x="10" y="52"/>
                    </a:cubicBezTo>
                    <a:cubicBezTo>
                      <a:pt x="1" y="79"/>
                      <a:pt x="1" y="114"/>
                      <a:pt x="10" y="141"/>
                    </a:cubicBezTo>
                    <a:cubicBezTo>
                      <a:pt x="10" y="150"/>
                      <a:pt x="10" y="168"/>
                      <a:pt x="18" y="177"/>
                    </a:cubicBezTo>
                    <a:cubicBezTo>
                      <a:pt x="27" y="186"/>
                      <a:pt x="27" y="204"/>
                      <a:pt x="36" y="222"/>
                    </a:cubicBezTo>
                    <a:cubicBezTo>
                      <a:pt x="54" y="230"/>
                      <a:pt x="63" y="239"/>
                      <a:pt x="81" y="248"/>
                    </a:cubicBezTo>
                    <a:cubicBezTo>
                      <a:pt x="90" y="248"/>
                      <a:pt x="108" y="248"/>
                      <a:pt x="125" y="239"/>
                    </a:cubicBezTo>
                    <a:cubicBezTo>
                      <a:pt x="134" y="230"/>
                      <a:pt x="152" y="222"/>
                      <a:pt x="152" y="204"/>
                    </a:cubicBezTo>
                    <a:cubicBezTo>
                      <a:pt x="152" y="186"/>
                      <a:pt x="152" y="168"/>
                      <a:pt x="143" y="159"/>
                    </a:cubicBezTo>
                    <a:cubicBezTo>
                      <a:pt x="143" y="150"/>
                      <a:pt x="134" y="141"/>
                      <a:pt x="134" y="132"/>
                    </a:cubicBezTo>
                    <a:lnTo>
                      <a:pt x="134" y="141"/>
                    </a:lnTo>
                    <a:cubicBezTo>
                      <a:pt x="134" y="132"/>
                      <a:pt x="125" y="114"/>
                      <a:pt x="125" y="106"/>
                    </a:cubicBezTo>
                    <a:cubicBezTo>
                      <a:pt x="125" y="102"/>
                      <a:pt x="125" y="99"/>
                      <a:pt x="125" y="97"/>
                    </a:cubicBezTo>
                    <a:cubicBezTo>
                      <a:pt x="125" y="97"/>
                      <a:pt x="125" y="88"/>
                      <a:pt x="134" y="79"/>
                    </a:cubicBezTo>
                    <a:cubicBezTo>
                      <a:pt x="134" y="61"/>
                      <a:pt x="134" y="43"/>
                      <a:pt x="125" y="34"/>
                    </a:cubicBezTo>
                    <a:cubicBezTo>
                      <a:pt x="117" y="16"/>
                      <a:pt x="99" y="7"/>
                      <a:pt x="90" y="7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8"/>
              <p:cNvSpPr/>
              <p:nvPr/>
            </p:nvSpPr>
            <p:spPr>
              <a:xfrm flipH="1">
                <a:off x="2263323" y="3780367"/>
                <a:ext cx="15605" cy="3653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8"/>
              <p:cNvSpPr/>
              <p:nvPr/>
            </p:nvSpPr>
            <p:spPr>
              <a:xfrm flipH="1">
                <a:off x="2224681" y="3901864"/>
                <a:ext cx="14490" cy="390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0" y="313"/>
                      <a:pt x="116" y="286"/>
                      <a:pt x="116" y="259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8"/>
              <p:cNvSpPr/>
              <p:nvPr/>
            </p:nvSpPr>
            <p:spPr>
              <a:xfrm flipH="1">
                <a:off x="2172788" y="3905084"/>
                <a:ext cx="15605" cy="357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89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1"/>
                    </a:cubicBezTo>
                    <a:cubicBezTo>
                      <a:pt x="27" y="1"/>
                      <a:pt x="1" y="28"/>
                      <a:pt x="1" y="55"/>
                    </a:cubicBezTo>
                    <a:lnTo>
                      <a:pt x="1" y="233"/>
                    </a:lnTo>
                    <a:cubicBezTo>
                      <a:pt x="1" y="257"/>
                      <a:pt x="22" y="288"/>
                      <a:pt x="52" y="288"/>
                    </a:cubicBezTo>
                    <a:cubicBezTo>
                      <a:pt x="56" y="288"/>
                      <a:pt x="59" y="288"/>
                      <a:pt x="63" y="287"/>
                    </a:cubicBezTo>
                    <a:cubicBezTo>
                      <a:pt x="99" y="287"/>
                      <a:pt x="126" y="260"/>
                      <a:pt x="126" y="233"/>
                    </a:cubicBezTo>
                    <a:lnTo>
                      <a:pt x="126" y="55"/>
                    </a:lnTo>
                    <a:cubicBezTo>
                      <a:pt x="126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8"/>
              <p:cNvSpPr/>
              <p:nvPr/>
            </p:nvSpPr>
            <p:spPr>
              <a:xfrm flipH="1">
                <a:off x="2299858" y="3904093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9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2"/>
                      <a:pt x="28" y="348"/>
                      <a:pt x="63" y="348"/>
                    </a:cubicBezTo>
                    <a:cubicBezTo>
                      <a:pt x="99" y="348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8"/>
              <p:cNvSpPr/>
              <p:nvPr/>
            </p:nvSpPr>
            <p:spPr>
              <a:xfrm flipH="1">
                <a:off x="2033581" y="3989178"/>
                <a:ext cx="21054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54" y="0"/>
                    </a:moveTo>
                    <a:cubicBezTo>
                      <a:pt x="18" y="18"/>
                      <a:pt x="0" y="45"/>
                      <a:pt x="9" y="81"/>
                    </a:cubicBezTo>
                    <a:cubicBezTo>
                      <a:pt x="18" y="152"/>
                      <a:pt x="36" y="224"/>
                      <a:pt x="45" y="304"/>
                    </a:cubicBezTo>
                    <a:cubicBezTo>
                      <a:pt x="45" y="313"/>
                      <a:pt x="63" y="331"/>
                      <a:pt x="71" y="339"/>
                    </a:cubicBezTo>
                    <a:cubicBezTo>
                      <a:pt x="80" y="344"/>
                      <a:pt x="89" y="346"/>
                      <a:pt x="97" y="346"/>
                    </a:cubicBezTo>
                    <a:cubicBezTo>
                      <a:pt x="105" y="346"/>
                      <a:pt x="112" y="344"/>
                      <a:pt x="116" y="339"/>
                    </a:cubicBezTo>
                    <a:cubicBezTo>
                      <a:pt x="152" y="331"/>
                      <a:pt x="170" y="304"/>
                      <a:pt x="161" y="268"/>
                    </a:cubicBezTo>
                    <a:cubicBezTo>
                      <a:pt x="152" y="197"/>
                      <a:pt x="134" y="116"/>
                      <a:pt x="125" y="45"/>
                    </a:cubicBezTo>
                    <a:cubicBezTo>
                      <a:pt x="125" y="36"/>
                      <a:pt x="107" y="18"/>
                      <a:pt x="98" y="9"/>
                    </a:cubicBezTo>
                    <a:cubicBezTo>
                      <a:pt x="80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8"/>
              <p:cNvSpPr/>
              <p:nvPr/>
            </p:nvSpPr>
            <p:spPr>
              <a:xfrm flipH="1">
                <a:off x="2205980" y="3983604"/>
                <a:ext cx="15481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2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8"/>
              <p:cNvSpPr/>
              <p:nvPr/>
            </p:nvSpPr>
            <p:spPr>
              <a:xfrm flipH="1">
                <a:off x="2152848" y="3122477"/>
                <a:ext cx="18949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1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1"/>
                      <a:pt x="9" y="272"/>
                    </a:cubicBezTo>
                    <a:cubicBezTo>
                      <a:pt x="9" y="290"/>
                      <a:pt x="27" y="308"/>
                      <a:pt x="36" y="308"/>
                    </a:cubicBezTo>
                    <a:cubicBezTo>
                      <a:pt x="49" y="314"/>
                      <a:pt x="61" y="320"/>
                      <a:pt x="71" y="320"/>
                    </a:cubicBezTo>
                    <a:cubicBezTo>
                      <a:pt x="75" y="320"/>
                      <a:pt x="78" y="319"/>
                      <a:pt x="81" y="317"/>
                    </a:cubicBezTo>
                    <a:cubicBezTo>
                      <a:pt x="99" y="317"/>
                      <a:pt x="116" y="308"/>
                      <a:pt x="125" y="290"/>
                    </a:cubicBezTo>
                    <a:cubicBezTo>
                      <a:pt x="134" y="272"/>
                      <a:pt x="134" y="263"/>
                      <a:pt x="125" y="245"/>
                    </a:cubicBezTo>
                    <a:cubicBezTo>
                      <a:pt x="125" y="223"/>
                      <a:pt x="125" y="195"/>
                      <a:pt x="125" y="165"/>
                    </a:cubicBezTo>
                    <a:cubicBezTo>
                      <a:pt x="134" y="138"/>
                      <a:pt x="134" y="103"/>
                      <a:pt x="152" y="76"/>
                    </a:cubicBezTo>
                    <a:cubicBezTo>
                      <a:pt x="152" y="67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8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8"/>
              <p:cNvSpPr/>
              <p:nvPr/>
            </p:nvSpPr>
            <p:spPr>
              <a:xfrm flipH="1">
                <a:off x="2031351" y="3131765"/>
                <a:ext cx="18949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" y="81"/>
                    </a:cubicBezTo>
                    <a:lnTo>
                      <a:pt x="28" y="224"/>
                    </a:lnTo>
                    <a:cubicBezTo>
                      <a:pt x="28" y="242"/>
                      <a:pt x="45" y="251"/>
                      <a:pt x="54" y="260"/>
                    </a:cubicBezTo>
                    <a:cubicBezTo>
                      <a:pt x="72" y="268"/>
                      <a:pt x="90" y="268"/>
                      <a:pt x="108" y="268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44" y="188"/>
                    </a:cubicBezTo>
                    <a:cubicBezTo>
                      <a:pt x="135" y="144"/>
                      <a:pt x="126" y="90"/>
                      <a:pt x="117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8"/>
              <p:cNvSpPr/>
              <p:nvPr/>
            </p:nvSpPr>
            <p:spPr>
              <a:xfrm flipH="1">
                <a:off x="2092162" y="3128545"/>
                <a:ext cx="15605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2"/>
                    </a:cubicBezTo>
                    <a:lnTo>
                      <a:pt x="1" y="187"/>
                    </a:lnTo>
                    <a:cubicBezTo>
                      <a:pt x="1" y="196"/>
                      <a:pt x="10" y="214"/>
                      <a:pt x="19" y="232"/>
                    </a:cubicBezTo>
                    <a:cubicBezTo>
                      <a:pt x="28" y="241"/>
                      <a:pt x="46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4"/>
                      <a:pt x="126" y="205"/>
                      <a:pt x="126" y="187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8"/>
              <p:cNvSpPr/>
              <p:nvPr/>
            </p:nvSpPr>
            <p:spPr>
              <a:xfrm flipH="1">
                <a:off x="2047947" y="3063277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46" y="19"/>
                      <a:pt x="37" y="27"/>
                      <a:pt x="28" y="45"/>
                    </a:cubicBezTo>
                    <a:cubicBezTo>
                      <a:pt x="1" y="117"/>
                      <a:pt x="1" y="197"/>
                      <a:pt x="10" y="277"/>
                    </a:cubicBezTo>
                    <a:cubicBezTo>
                      <a:pt x="10" y="286"/>
                      <a:pt x="28" y="304"/>
                      <a:pt x="37" y="313"/>
                    </a:cubicBezTo>
                    <a:cubicBezTo>
                      <a:pt x="46" y="317"/>
                      <a:pt x="55" y="320"/>
                      <a:pt x="62" y="320"/>
                    </a:cubicBezTo>
                    <a:cubicBezTo>
                      <a:pt x="70" y="320"/>
                      <a:pt x="77" y="317"/>
                      <a:pt x="81" y="313"/>
                    </a:cubicBezTo>
                    <a:cubicBezTo>
                      <a:pt x="99" y="313"/>
                      <a:pt x="117" y="304"/>
                      <a:pt x="126" y="286"/>
                    </a:cubicBezTo>
                    <a:cubicBezTo>
                      <a:pt x="126" y="277"/>
                      <a:pt x="135" y="259"/>
                      <a:pt x="126" y="242"/>
                    </a:cubicBezTo>
                    <a:cubicBezTo>
                      <a:pt x="126" y="213"/>
                      <a:pt x="126" y="184"/>
                      <a:pt x="126" y="161"/>
                    </a:cubicBezTo>
                    <a:cubicBezTo>
                      <a:pt x="135" y="135"/>
                      <a:pt x="135" y="108"/>
                      <a:pt x="153" y="81"/>
                    </a:cubicBezTo>
                    <a:cubicBezTo>
                      <a:pt x="153" y="63"/>
                      <a:pt x="153" y="45"/>
                      <a:pt x="144" y="27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8"/>
              <p:cNvSpPr/>
              <p:nvPr/>
            </p:nvSpPr>
            <p:spPr>
              <a:xfrm flipH="1">
                <a:off x="1908740" y="3016957"/>
                <a:ext cx="1882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54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9" y="45"/>
                      <a:pt x="0" y="62"/>
                      <a:pt x="9" y="80"/>
                    </a:cubicBezTo>
                    <a:lnTo>
                      <a:pt x="36" y="223"/>
                    </a:lnTo>
                    <a:cubicBezTo>
                      <a:pt x="36" y="241"/>
                      <a:pt x="45" y="250"/>
                      <a:pt x="62" y="259"/>
                    </a:cubicBezTo>
                    <a:cubicBezTo>
                      <a:pt x="71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0" y="0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8"/>
              <p:cNvSpPr/>
              <p:nvPr/>
            </p:nvSpPr>
            <p:spPr>
              <a:xfrm flipH="1">
                <a:off x="1925336" y="3073185"/>
                <a:ext cx="1882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224"/>
                    </a:lnTo>
                    <a:cubicBezTo>
                      <a:pt x="36" y="242"/>
                      <a:pt x="45" y="251"/>
                      <a:pt x="63" y="260"/>
                    </a:cubicBezTo>
                    <a:cubicBezTo>
                      <a:pt x="69" y="266"/>
                      <a:pt x="80" y="272"/>
                      <a:pt x="92" y="272"/>
                    </a:cubicBezTo>
                    <a:cubicBezTo>
                      <a:pt x="97" y="272"/>
                      <a:pt x="102" y="271"/>
                      <a:pt x="107" y="269"/>
                    </a:cubicBezTo>
                    <a:cubicBezTo>
                      <a:pt x="125" y="260"/>
                      <a:pt x="134" y="251"/>
                      <a:pt x="143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lnTo>
                      <a:pt x="125" y="46"/>
                    </a:lnTo>
                    <a:cubicBezTo>
                      <a:pt x="125" y="37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8"/>
              <p:cNvSpPr/>
              <p:nvPr/>
            </p:nvSpPr>
            <p:spPr>
              <a:xfrm flipH="1">
                <a:off x="1987137" y="3069469"/>
                <a:ext cx="15605" cy="304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2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8" y="22"/>
                    </a:cubicBezTo>
                    <a:cubicBezTo>
                      <a:pt x="9" y="31"/>
                      <a:pt x="0" y="49"/>
                      <a:pt x="0" y="58"/>
                    </a:cubicBezTo>
                    <a:lnTo>
                      <a:pt x="0" y="183"/>
                    </a:lnTo>
                    <a:cubicBezTo>
                      <a:pt x="0" y="200"/>
                      <a:pt x="9" y="218"/>
                      <a:pt x="18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7" y="227"/>
                    </a:cubicBezTo>
                    <a:cubicBezTo>
                      <a:pt x="116" y="218"/>
                      <a:pt x="125" y="200"/>
                      <a:pt x="125" y="183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8"/>
              <p:cNvSpPr/>
              <p:nvPr/>
            </p:nvSpPr>
            <p:spPr>
              <a:xfrm flipH="1">
                <a:off x="1957289" y="3146504"/>
                <a:ext cx="20064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134" y="149"/>
                    </a:moveTo>
                    <a:cubicBezTo>
                      <a:pt x="133" y="153"/>
                      <a:pt x="133" y="157"/>
                      <a:pt x="132" y="161"/>
                    </a:cubicBezTo>
                    <a:lnTo>
                      <a:pt x="132" y="161"/>
                    </a:lnTo>
                    <a:cubicBezTo>
                      <a:pt x="134" y="157"/>
                      <a:pt x="134" y="155"/>
                      <a:pt x="134" y="149"/>
                    </a:cubicBezTo>
                    <a:close/>
                    <a:moveTo>
                      <a:pt x="89" y="0"/>
                    </a:moveTo>
                    <a:cubicBezTo>
                      <a:pt x="81" y="0"/>
                      <a:pt x="72" y="2"/>
                      <a:pt x="63" y="7"/>
                    </a:cubicBezTo>
                    <a:cubicBezTo>
                      <a:pt x="45" y="16"/>
                      <a:pt x="45" y="33"/>
                      <a:pt x="36" y="42"/>
                    </a:cubicBezTo>
                    <a:cubicBezTo>
                      <a:pt x="10" y="123"/>
                      <a:pt x="1" y="194"/>
                      <a:pt x="10" y="274"/>
                    </a:cubicBezTo>
                    <a:cubicBezTo>
                      <a:pt x="18" y="292"/>
                      <a:pt x="27" y="301"/>
                      <a:pt x="45" y="310"/>
                    </a:cubicBezTo>
                    <a:cubicBezTo>
                      <a:pt x="54" y="319"/>
                      <a:pt x="72" y="319"/>
                      <a:pt x="90" y="319"/>
                    </a:cubicBezTo>
                    <a:cubicBezTo>
                      <a:pt x="108" y="310"/>
                      <a:pt x="117" y="301"/>
                      <a:pt x="125" y="292"/>
                    </a:cubicBezTo>
                    <a:cubicBezTo>
                      <a:pt x="133" y="277"/>
                      <a:pt x="134" y="262"/>
                      <a:pt x="134" y="247"/>
                    </a:cubicBezTo>
                    <a:lnTo>
                      <a:pt x="134" y="247"/>
                    </a:lnTo>
                    <a:cubicBezTo>
                      <a:pt x="134" y="247"/>
                      <a:pt x="134" y="248"/>
                      <a:pt x="134" y="248"/>
                    </a:cubicBezTo>
                    <a:cubicBezTo>
                      <a:pt x="134" y="247"/>
                      <a:pt x="134" y="246"/>
                      <a:pt x="134" y="245"/>
                    </a:cubicBezTo>
                    <a:lnTo>
                      <a:pt x="134" y="245"/>
                    </a:lnTo>
                    <a:cubicBezTo>
                      <a:pt x="134" y="246"/>
                      <a:pt x="134" y="247"/>
                      <a:pt x="134" y="247"/>
                    </a:cubicBezTo>
                    <a:lnTo>
                      <a:pt x="134" y="247"/>
                    </a:lnTo>
                    <a:cubicBezTo>
                      <a:pt x="133" y="244"/>
                      <a:pt x="133" y="240"/>
                      <a:pt x="132" y="236"/>
                    </a:cubicBezTo>
                    <a:lnTo>
                      <a:pt x="132" y="236"/>
                    </a:lnTo>
                    <a:cubicBezTo>
                      <a:pt x="134" y="239"/>
                      <a:pt x="134" y="241"/>
                      <a:pt x="134" y="245"/>
                    </a:cubicBezTo>
                    <a:lnTo>
                      <a:pt x="134" y="245"/>
                    </a:lnTo>
                    <a:cubicBezTo>
                      <a:pt x="134" y="243"/>
                      <a:pt x="134" y="241"/>
                      <a:pt x="134" y="239"/>
                    </a:cubicBezTo>
                    <a:cubicBezTo>
                      <a:pt x="134" y="239"/>
                      <a:pt x="134" y="239"/>
                      <a:pt x="132" y="236"/>
                    </a:cubicBezTo>
                    <a:lnTo>
                      <a:pt x="132" y="236"/>
                    </a:lnTo>
                    <a:cubicBezTo>
                      <a:pt x="126" y="209"/>
                      <a:pt x="126" y="187"/>
                      <a:pt x="132" y="161"/>
                    </a:cubicBezTo>
                    <a:lnTo>
                      <a:pt x="132" y="161"/>
                    </a:lnTo>
                    <a:cubicBezTo>
                      <a:pt x="131" y="162"/>
                      <a:pt x="129" y="164"/>
                      <a:pt x="125" y="167"/>
                    </a:cubicBezTo>
                    <a:cubicBezTo>
                      <a:pt x="134" y="141"/>
                      <a:pt x="143" y="105"/>
                      <a:pt x="152" y="78"/>
                    </a:cubicBezTo>
                    <a:cubicBezTo>
                      <a:pt x="161" y="69"/>
                      <a:pt x="152" y="42"/>
                      <a:pt x="143" y="33"/>
                    </a:cubicBezTo>
                    <a:cubicBezTo>
                      <a:pt x="143" y="16"/>
                      <a:pt x="125" y="7"/>
                      <a:pt x="108" y="7"/>
                    </a:cubicBezTo>
                    <a:cubicBezTo>
                      <a:pt x="103" y="2"/>
                      <a:pt x="96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8"/>
              <p:cNvSpPr/>
              <p:nvPr/>
            </p:nvSpPr>
            <p:spPr>
              <a:xfrm flipH="1">
                <a:off x="1583881" y="3144522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63" y="1"/>
                    </a:moveTo>
                    <a:cubicBezTo>
                      <a:pt x="57" y="1"/>
                      <a:pt x="51" y="2"/>
                      <a:pt x="45" y="5"/>
                    </a:cubicBezTo>
                    <a:cubicBezTo>
                      <a:pt x="37" y="5"/>
                      <a:pt x="19" y="14"/>
                      <a:pt x="10" y="32"/>
                    </a:cubicBezTo>
                    <a:cubicBezTo>
                      <a:pt x="1" y="49"/>
                      <a:pt x="1" y="58"/>
                      <a:pt x="10" y="76"/>
                    </a:cubicBezTo>
                    <a:cubicBezTo>
                      <a:pt x="19" y="130"/>
                      <a:pt x="28" y="174"/>
                      <a:pt x="37" y="228"/>
                    </a:cubicBezTo>
                    <a:cubicBezTo>
                      <a:pt x="37" y="237"/>
                      <a:pt x="45" y="255"/>
                      <a:pt x="63" y="264"/>
                    </a:cubicBezTo>
                    <a:cubicBezTo>
                      <a:pt x="68" y="268"/>
                      <a:pt x="74" y="270"/>
                      <a:pt x="82" y="270"/>
                    </a:cubicBezTo>
                    <a:cubicBezTo>
                      <a:pt x="90" y="270"/>
                      <a:pt x="99" y="268"/>
                      <a:pt x="108" y="264"/>
                    </a:cubicBezTo>
                    <a:cubicBezTo>
                      <a:pt x="126" y="264"/>
                      <a:pt x="135" y="255"/>
                      <a:pt x="144" y="237"/>
                    </a:cubicBezTo>
                    <a:cubicBezTo>
                      <a:pt x="152" y="228"/>
                      <a:pt x="152" y="210"/>
                      <a:pt x="152" y="192"/>
                    </a:cubicBezTo>
                    <a:lnTo>
                      <a:pt x="126" y="49"/>
                    </a:lnTo>
                    <a:cubicBezTo>
                      <a:pt x="126" y="32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8"/>
              <p:cNvSpPr/>
              <p:nvPr/>
            </p:nvSpPr>
            <p:spPr>
              <a:xfrm flipH="1">
                <a:off x="1906511" y="3174865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8"/>
              <p:cNvSpPr/>
              <p:nvPr/>
            </p:nvSpPr>
            <p:spPr>
              <a:xfrm flipH="1">
                <a:off x="1661287" y="3044575"/>
                <a:ext cx="19940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19" extrusionOk="0">
                    <a:moveTo>
                      <a:pt x="107" y="0"/>
                    </a:moveTo>
                    <a:cubicBezTo>
                      <a:pt x="99" y="0"/>
                      <a:pt x="81" y="0"/>
                      <a:pt x="63" y="9"/>
                    </a:cubicBezTo>
                    <a:cubicBezTo>
                      <a:pt x="54" y="18"/>
                      <a:pt x="45" y="27"/>
                      <a:pt x="36" y="45"/>
                    </a:cubicBezTo>
                    <a:cubicBezTo>
                      <a:pt x="9" y="116"/>
                      <a:pt x="0" y="196"/>
                      <a:pt x="18" y="277"/>
                    </a:cubicBezTo>
                    <a:cubicBezTo>
                      <a:pt x="18" y="286"/>
                      <a:pt x="27" y="303"/>
                      <a:pt x="45" y="312"/>
                    </a:cubicBezTo>
                    <a:cubicBezTo>
                      <a:pt x="50" y="317"/>
                      <a:pt x="56" y="319"/>
                      <a:pt x="64" y="319"/>
                    </a:cubicBezTo>
                    <a:cubicBezTo>
                      <a:pt x="72" y="319"/>
                      <a:pt x="81" y="317"/>
                      <a:pt x="90" y="312"/>
                    </a:cubicBezTo>
                    <a:cubicBezTo>
                      <a:pt x="107" y="312"/>
                      <a:pt x="116" y="303"/>
                      <a:pt x="125" y="286"/>
                    </a:cubicBezTo>
                    <a:cubicBezTo>
                      <a:pt x="133" y="278"/>
                      <a:pt x="134" y="264"/>
                      <a:pt x="134" y="250"/>
                    </a:cubicBezTo>
                    <a:lnTo>
                      <a:pt x="134" y="250"/>
                    </a:ln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47"/>
                      <a:pt x="134" y="244"/>
                      <a:pt x="134" y="241"/>
                    </a:cubicBezTo>
                    <a:cubicBezTo>
                      <a:pt x="134" y="244"/>
                      <a:pt x="134" y="247"/>
                      <a:pt x="134" y="250"/>
                    </a:cubicBezTo>
                    <a:lnTo>
                      <a:pt x="134" y="250"/>
                    </a:lnTo>
                    <a:cubicBezTo>
                      <a:pt x="125" y="214"/>
                      <a:pt x="125" y="178"/>
                      <a:pt x="134" y="152"/>
                    </a:cubicBezTo>
                    <a:cubicBezTo>
                      <a:pt x="134" y="152"/>
                      <a:pt x="134" y="161"/>
                      <a:pt x="134" y="170"/>
                    </a:cubicBezTo>
                    <a:cubicBezTo>
                      <a:pt x="134" y="134"/>
                      <a:pt x="143" y="107"/>
                      <a:pt x="152" y="80"/>
                    </a:cubicBezTo>
                    <a:cubicBezTo>
                      <a:pt x="161" y="62"/>
                      <a:pt x="152" y="45"/>
                      <a:pt x="152" y="27"/>
                    </a:cubicBezTo>
                    <a:cubicBezTo>
                      <a:pt x="143" y="18"/>
                      <a:pt x="125" y="9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8"/>
              <p:cNvSpPr/>
              <p:nvPr/>
            </p:nvSpPr>
            <p:spPr>
              <a:xfrm flipH="1">
                <a:off x="1731882" y="3034543"/>
                <a:ext cx="17834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45" y="1"/>
                    </a:moveTo>
                    <a:cubicBezTo>
                      <a:pt x="27" y="10"/>
                      <a:pt x="9" y="19"/>
                      <a:pt x="9" y="36"/>
                    </a:cubicBezTo>
                    <a:cubicBezTo>
                      <a:pt x="0" y="45"/>
                      <a:pt x="0" y="63"/>
                      <a:pt x="0" y="81"/>
                    </a:cubicBezTo>
                    <a:cubicBezTo>
                      <a:pt x="9" y="126"/>
                      <a:pt x="18" y="179"/>
                      <a:pt x="27" y="224"/>
                    </a:cubicBezTo>
                    <a:cubicBezTo>
                      <a:pt x="27" y="242"/>
                      <a:pt x="45" y="259"/>
                      <a:pt x="54" y="259"/>
                    </a:cubicBezTo>
                    <a:cubicBezTo>
                      <a:pt x="60" y="266"/>
                      <a:pt x="75" y="272"/>
                      <a:pt x="87" y="272"/>
                    </a:cubicBezTo>
                    <a:cubicBezTo>
                      <a:pt x="92" y="272"/>
                      <a:pt x="96" y="271"/>
                      <a:pt x="98" y="268"/>
                    </a:cubicBezTo>
                    <a:cubicBezTo>
                      <a:pt x="116" y="268"/>
                      <a:pt x="125" y="259"/>
                      <a:pt x="134" y="242"/>
                    </a:cubicBezTo>
                    <a:cubicBezTo>
                      <a:pt x="143" y="224"/>
                      <a:pt x="143" y="215"/>
                      <a:pt x="143" y="197"/>
                    </a:cubicBezTo>
                    <a:lnTo>
                      <a:pt x="116" y="45"/>
                    </a:lnTo>
                    <a:cubicBezTo>
                      <a:pt x="116" y="36"/>
                      <a:pt x="98" y="19"/>
                      <a:pt x="90" y="10"/>
                    </a:cubicBezTo>
                    <a:cubicBezTo>
                      <a:pt x="72" y="1"/>
                      <a:pt x="54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8"/>
              <p:cNvSpPr/>
              <p:nvPr/>
            </p:nvSpPr>
            <p:spPr>
              <a:xfrm flipH="1">
                <a:off x="1672310" y="4038470"/>
                <a:ext cx="1882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4"/>
                    </a:cubicBezTo>
                    <a:cubicBezTo>
                      <a:pt x="36" y="13"/>
                      <a:pt x="18" y="22"/>
                      <a:pt x="9" y="31"/>
                    </a:cubicBezTo>
                    <a:cubicBezTo>
                      <a:pt x="0" y="49"/>
                      <a:pt x="0" y="66"/>
                      <a:pt x="9" y="75"/>
                    </a:cubicBezTo>
                    <a:lnTo>
                      <a:pt x="36" y="227"/>
                    </a:lnTo>
                    <a:cubicBezTo>
                      <a:pt x="36" y="236"/>
                      <a:pt x="45" y="254"/>
                      <a:pt x="63" y="263"/>
                    </a:cubicBezTo>
                    <a:cubicBezTo>
                      <a:pt x="72" y="272"/>
                      <a:pt x="89" y="272"/>
                      <a:pt x="107" y="272"/>
                    </a:cubicBezTo>
                    <a:cubicBezTo>
                      <a:pt x="125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52" y="191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8"/>
              <p:cNvSpPr/>
              <p:nvPr/>
            </p:nvSpPr>
            <p:spPr>
              <a:xfrm flipH="1">
                <a:off x="1534217" y="3140187"/>
                <a:ext cx="18825" cy="33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0" extrusionOk="0">
                    <a:moveTo>
                      <a:pt x="62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0" y="76"/>
                    </a:cubicBezTo>
                    <a:lnTo>
                      <a:pt x="27" y="227"/>
                    </a:lnTo>
                    <a:cubicBezTo>
                      <a:pt x="27" y="236"/>
                      <a:pt x="45" y="254"/>
                      <a:pt x="54" y="263"/>
                    </a:cubicBezTo>
                    <a:cubicBezTo>
                      <a:pt x="63" y="267"/>
                      <a:pt x="72" y="270"/>
                      <a:pt x="81" y="270"/>
                    </a:cubicBezTo>
                    <a:cubicBezTo>
                      <a:pt x="89" y="270"/>
                      <a:pt x="98" y="267"/>
                      <a:pt x="107" y="263"/>
                    </a:cubicBezTo>
                    <a:cubicBezTo>
                      <a:pt x="116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43" y="192"/>
                    </a:cubicBezTo>
                    <a:lnTo>
                      <a:pt x="116" y="49"/>
                    </a:lnTo>
                    <a:cubicBezTo>
                      <a:pt x="116" y="31"/>
                      <a:pt x="107" y="13"/>
                      <a:pt x="89" y="4"/>
                    </a:cubicBezTo>
                    <a:cubicBezTo>
                      <a:pt x="84" y="4"/>
                      <a:pt x="74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8"/>
              <p:cNvSpPr/>
              <p:nvPr/>
            </p:nvSpPr>
            <p:spPr>
              <a:xfrm flipH="1">
                <a:off x="1578308" y="3086560"/>
                <a:ext cx="14490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0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0" y="214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1" y="250"/>
                      <a:pt x="89" y="241"/>
                      <a:pt x="98" y="232"/>
                    </a:cubicBezTo>
                    <a:cubicBezTo>
                      <a:pt x="116" y="214"/>
                      <a:pt x="116" y="205"/>
                      <a:pt x="116" y="187"/>
                    </a:cubicBezTo>
                    <a:lnTo>
                      <a:pt x="116" y="62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8"/>
              <p:cNvSpPr/>
              <p:nvPr/>
            </p:nvSpPr>
            <p:spPr>
              <a:xfrm flipH="1">
                <a:off x="2111978" y="4062125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8"/>
              <p:cNvSpPr/>
              <p:nvPr/>
            </p:nvSpPr>
            <p:spPr>
              <a:xfrm flipH="1">
                <a:off x="2082130" y="3904712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77" y="1"/>
                    </a:moveTo>
                    <a:cubicBezTo>
                      <a:pt x="72" y="1"/>
                      <a:pt x="67" y="2"/>
                      <a:pt x="63" y="4"/>
                    </a:cubicBezTo>
                    <a:cubicBezTo>
                      <a:pt x="36" y="4"/>
                      <a:pt x="0" y="31"/>
                      <a:pt x="0" y="58"/>
                    </a:cubicBezTo>
                    <a:lnTo>
                      <a:pt x="0" y="210"/>
                    </a:lnTo>
                    <a:cubicBezTo>
                      <a:pt x="0" y="228"/>
                      <a:pt x="9" y="236"/>
                      <a:pt x="18" y="254"/>
                    </a:cubicBezTo>
                    <a:cubicBezTo>
                      <a:pt x="36" y="263"/>
                      <a:pt x="54" y="272"/>
                      <a:pt x="63" y="272"/>
                    </a:cubicBezTo>
                    <a:cubicBezTo>
                      <a:pt x="98" y="272"/>
                      <a:pt x="125" y="245"/>
                      <a:pt x="125" y="210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8"/>
              <p:cNvSpPr/>
              <p:nvPr/>
            </p:nvSpPr>
            <p:spPr>
              <a:xfrm flipH="1">
                <a:off x="1967321" y="3952766"/>
                <a:ext cx="14490" cy="221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9" extrusionOk="0">
                    <a:moveTo>
                      <a:pt x="54" y="0"/>
                    </a:moveTo>
                    <a:cubicBezTo>
                      <a:pt x="54" y="0"/>
                      <a:pt x="46" y="9"/>
                      <a:pt x="46" y="9"/>
                    </a:cubicBezTo>
                    <a:cubicBezTo>
                      <a:pt x="28" y="9"/>
                      <a:pt x="19" y="18"/>
                      <a:pt x="19" y="18"/>
                    </a:cubicBezTo>
                    <a:lnTo>
                      <a:pt x="10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9" y="161"/>
                    </a:cubicBezTo>
                    <a:cubicBezTo>
                      <a:pt x="19" y="161"/>
                      <a:pt x="28" y="170"/>
                      <a:pt x="37" y="170"/>
                    </a:cubicBezTo>
                    <a:cubicBezTo>
                      <a:pt x="46" y="170"/>
                      <a:pt x="54" y="179"/>
                      <a:pt x="54" y="179"/>
                    </a:cubicBezTo>
                    <a:cubicBezTo>
                      <a:pt x="63" y="170"/>
                      <a:pt x="72" y="170"/>
                      <a:pt x="72" y="170"/>
                    </a:cubicBezTo>
                    <a:cubicBezTo>
                      <a:pt x="81" y="170"/>
                      <a:pt x="90" y="161"/>
                      <a:pt x="99" y="161"/>
                    </a:cubicBezTo>
                    <a:lnTo>
                      <a:pt x="108" y="143"/>
                    </a:lnTo>
                    <a:cubicBezTo>
                      <a:pt x="117" y="134"/>
                      <a:pt x="117" y="125"/>
                      <a:pt x="117" y="116"/>
                    </a:cubicBezTo>
                    <a:lnTo>
                      <a:pt x="117" y="63"/>
                    </a:lnTo>
                    <a:cubicBezTo>
                      <a:pt x="117" y="54"/>
                      <a:pt x="117" y="45"/>
                      <a:pt x="117" y="45"/>
                    </a:cubicBezTo>
                    <a:cubicBezTo>
                      <a:pt x="108" y="36"/>
                      <a:pt x="108" y="27"/>
                      <a:pt x="99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8"/>
              <p:cNvSpPr/>
              <p:nvPr/>
            </p:nvSpPr>
            <p:spPr>
              <a:xfrm flipH="1">
                <a:off x="1861181" y="3926138"/>
                <a:ext cx="14490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8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8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8"/>
              <p:cNvSpPr/>
              <p:nvPr/>
            </p:nvSpPr>
            <p:spPr>
              <a:xfrm flipH="1">
                <a:off x="1805944" y="385653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8"/>
              <p:cNvSpPr/>
              <p:nvPr/>
            </p:nvSpPr>
            <p:spPr>
              <a:xfrm flipH="1">
                <a:off x="1861181" y="3813559"/>
                <a:ext cx="18949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72" y="0"/>
                    </a:moveTo>
                    <a:cubicBezTo>
                      <a:pt x="63" y="0"/>
                      <a:pt x="63" y="0"/>
                      <a:pt x="54" y="9"/>
                    </a:cubicBezTo>
                    <a:cubicBezTo>
                      <a:pt x="36" y="9"/>
                      <a:pt x="18" y="18"/>
                      <a:pt x="10" y="36"/>
                    </a:cubicBezTo>
                    <a:cubicBezTo>
                      <a:pt x="10" y="45"/>
                      <a:pt x="1" y="63"/>
                      <a:pt x="10" y="80"/>
                    </a:cubicBezTo>
                    <a:cubicBezTo>
                      <a:pt x="18" y="107"/>
                      <a:pt x="27" y="134"/>
                      <a:pt x="36" y="152"/>
                    </a:cubicBezTo>
                    <a:cubicBezTo>
                      <a:pt x="36" y="161"/>
                      <a:pt x="36" y="170"/>
                      <a:pt x="45" y="178"/>
                    </a:cubicBezTo>
                    <a:cubicBezTo>
                      <a:pt x="45" y="178"/>
                      <a:pt x="54" y="187"/>
                      <a:pt x="63" y="187"/>
                    </a:cubicBezTo>
                    <a:cubicBezTo>
                      <a:pt x="72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96"/>
                      <a:pt x="134" y="178"/>
                      <a:pt x="143" y="170"/>
                    </a:cubicBezTo>
                    <a:cubicBezTo>
                      <a:pt x="152" y="152"/>
                      <a:pt x="152" y="134"/>
                      <a:pt x="152" y="125"/>
                    </a:cubicBezTo>
                    <a:lnTo>
                      <a:pt x="126" y="45"/>
                    </a:lnTo>
                    <a:cubicBezTo>
                      <a:pt x="126" y="45"/>
                      <a:pt x="117" y="36"/>
                      <a:pt x="117" y="27"/>
                    </a:cubicBezTo>
                    <a:cubicBezTo>
                      <a:pt x="108" y="18"/>
                      <a:pt x="108" y="18"/>
                      <a:pt x="99" y="9"/>
                    </a:cubicBezTo>
                    <a:cubicBezTo>
                      <a:pt x="90" y="9"/>
                      <a:pt x="81" y="9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8"/>
              <p:cNvSpPr/>
              <p:nvPr/>
            </p:nvSpPr>
            <p:spPr>
              <a:xfrm flipH="1">
                <a:off x="1810403" y="3801298"/>
                <a:ext cx="19940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8"/>
              <p:cNvSpPr/>
              <p:nvPr/>
            </p:nvSpPr>
            <p:spPr>
              <a:xfrm flipH="1">
                <a:off x="1887685" y="3722901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5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2" y="241"/>
                      <a:pt x="90" y="241"/>
                      <a:pt x="107" y="232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8"/>
              <p:cNvSpPr/>
              <p:nvPr/>
            </p:nvSpPr>
            <p:spPr>
              <a:xfrm flipH="1">
                <a:off x="1960633" y="3707419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9" y="36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9" y="197"/>
                      <a:pt x="18" y="206"/>
                    </a:cubicBezTo>
                    <a:cubicBezTo>
                      <a:pt x="27" y="215"/>
                      <a:pt x="45" y="224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8"/>
              <p:cNvSpPr/>
              <p:nvPr/>
            </p:nvSpPr>
            <p:spPr>
              <a:xfrm flipH="1">
                <a:off x="2190499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28" y="259"/>
                      <a:pt x="46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8"/>
              <p:cNvSpPr/>
              <p:nvPr/>
            </p:nvSpPr>
            <p:spPr>
              <a:xfrm flipH="1">
                <a:off x="2163995" y="3792504"/>
                <a:ext cx="15481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9" extrusionOk="0">
                    <a:moveTo>
                      <a:pt x="62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1"/>
                      <a:pt x="18" y="250"/>
                    </a:cubicBezTo>
                    <a:cubicBezTo>
                      <a:pt x="36" y="259"/>
                      <a:pt x="54" y="268"/>
                      <a:pt x="62" y="268"/>
                    </a:cubicBezTo>
                    <a:cubicBezTo>
                      <a:pt x="98" y="268"/>
                      <a:pt x="125" y="241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8"/>
              <p:cNvSpPr/>
              <p:nvPr/>
            </p:nvSpPr>
            <p:spPr>
              <a:xfrm flipH="1">
                <a:off x="2214773" y="3825696"/>
                <a:ext cx="15605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1"/>
                      <a:pt x="63" y="321"/>
                    </a:cubicBezTo>
                    <a:cubicBezTo>
                      <a:pt x="90" y="321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36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8"/>
              <p:cNvSpPr/>
              <p:nvPr/>
            </p:nvSpPr>
            <p:spPr>
              <a:xfrm flipH="1">
                <a:off x="2099840" y="3762656"/>
                <a:ext cx="18949" cy="3628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63" y="1"/>
                    </a:moveTo>
                    <a:cubicBezTo>
                      <a:pt x="45" y="1"/>
                      <a:pt x="36" y="1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" y="126"/>
                      <a:pt x="10" y="188"/>
                      <a:pt x="27" y="250"/>
                    </a:cubicBezTo>
                    <a:cubicBezTo>
                      <a:pt x="36" y="259"/>
                      <a:pt x="45" y="277"/>
                      <a:pt x="54" y="286"/>
                    </a:cubicBezTo>
                    <a:cubicBezTo>
                      <a:pt x="63" y="291"/>
                      <a:pt x="72" y="293"/>
                      <a:pt x="81" y="293"/>
                    </a:cubicBezTo>
                    <a:cubicBezTo>
                      <a:pt x="90" y="293"/>
                      <a:pt x="99" y="291"/>
                      <a:pt x="108" y="286"/>
                    </a:cubicBezTo>
                    <a:cubicBezTo>
                      <a:pt x="117" y="286"/>
                      <a:pt x="135" y="277"/>
                      <a:pt x="143" y="259"/>
                    </a:cubicBezTo>
                    <a:cubicBezTo>
                      <a:pt x="152" y="250"/>
                      <a:pt x="152" y="233"/>
                      <a:pt x="143" y="215"/>
                    </a:cubicBezTo>
                    <a:cubicBezTo>
                      <a:pt x="135" y="188"/>
                      <a:pt x="126" y="161"/>
                      <a:pt x="126" y="126"/>
                    </a:cubicBezTo>
                    <a:cubicBezTo>
                      <a:pt x="126" y="105"/>
                      <a:pt x="126" y="84"/>
                      <a:pt x="126" y="63"/>
                    </a:cubicBez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8"/>
              <p:cNvSpPr/>
              <p:nvPr/>
            </p:nvSpPr>
            <p:spPr>
              <a:xfrm flipH="1">
                <a:off x="2133032" y="3865452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6"/>
                    </a:cubicBezTo>
                    <a:cubicBezTo>
                      <a:pt x="28" y="214"/>
                      <a:pt x="45" y="223"/>
                      <a:pt x="63" y="223"/>
                    </a:cubicBezTo>
                    <a:cubicBezTo>
                      <a:pt x="81" y="214"/>
                      <a:pt x="90" y="214"/>
                      <a:pt x="108" y="206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8"/>
              <p:cNvSpPr/>
              <p:nvPr/>
            </p:nvSpPr>
            <p:spPr>
              <a:xfrm flipH="1">
                <a:off x="2021443" y="3858764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60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9" y="268"/>
                      <a:pt x="126" y="251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8"/>
              <p:cNvSpPr/>
              <p:nvPr/>
            </p:nvSpPr>
            <p:spPr>
              <a:xfrm flipH="1">
                <a:off x="2012526" y="3714107"/>
                <a:ext cx="15605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36" y="393"/>
                      <a:pt x="63" y="393"/>
                    </a:cubicBezTo>
                    <a:cubicBezTo>
                      <a:pt x="98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8"/>
              <p:cNvSpPr/>
              <p:nvPr/>
            </p:nvSpPr>
            <p:spPr>
              <a:xfrm flipH="1">
                <a:off x="1942922" y="3846627"/>
                <a:ext cx="14490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54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54" y="349"/>
                    </a:cubicBezTo>
                    <a:cubicBezTo>
                      <a:pt x="89" y="349"/>
                      <a:pt x="116" y="322"/>
                      <a:pt x="116" y="286"/>
                    </a:cubicBezTo>
                    <a:lnTo>
                      <a:pt x="116" y="63"/>
                    </a:lnTo>
                    <a:cubicBezTo>
                      <a:pt x="116" y="36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8"/>
              <p:cNvSpPr/>
              <p:nvPr/>
            </p:nvSpPr>
            <p:spPr>
              <a:xfrm flipH="1">
                <a:off x="196063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6" y="214"/>
                      <a:pt x="125" y="196"/>
                      <a:pt x="125" y="17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8"/>
              <p:cNvSpPr/>
              <p:nvPr/>
            </p:nvSpPr>
            <p:spPr>
              <a:xfrm flipH="1">
                <a:off x="1919763" y="3680916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81" y="1"/>
                    </a:moveTo>
                    <a:cubicBezTo>
                      <a:pt x="1" y="1"/>
                      <a:pt x="1" y="117"/>
                      <a:pt x="81" y="117"/>
                    </a:cubicBezTo>
                    <a:cubicBezTo>
                      <a:pt x="152" y="117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8"/>
              <p:cNvSpPr/>
              <p:nvPr/>
            </p:nvSpPr>
            <p:spPr>
              <a:xfrm flipH="1">
                <a:off x="2005962" y="3656641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32"/>
                      <a:pt x="45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8"/>
              <p:cNvSpPr/>
              <p:nvPr/>
            </p:nvSpPr>
            <p:spPr>
              <a:xfrm flipH="1">
                <a:off x="2066773" y="3710763"/>
                <a:ext cx="1882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27" y="81"/>
                    </a:moveTo>
                    <a:cubicBezTo>
                      <a:pt x="27" y="81"/>
                      <a:pt x="32" y="85"/>
                      <a:pt x="34" y="91"/>
                    </a:cubicBezTo>
                    <a:lnTo>
                      <a:pt x="34" y="91"/>
                    </a:lnTo>
                    <a:cubicBezTo>
                      <a:pt x="34" y="92"/>
                      <a:pt x="34" y="92"/>
                      <a:pt x="33" y="93"/>
                    </a:cubicBezTo>
                    <a:lnTo>
                      <a:pt x="33" y="93"/>
                    </a:lnTo>
                    <a:lnTo>
                      <a:pt x="27" y="81"/>
                    </a:lnTo>
                    <a:close/>
                    <a:moveTo>
                      <a:pt x="34" y="91"/>
                    </a:moveTo>
                    <a:lnTo>
                      <a:pt x="34" y="91"/>
                    </a:lnTo>
                    <a:cubicBezTo>
                      <a:pt x="35" y="94"/>
                      <a:pt x="36" y="96"/>
                      <a:pt x="36" y="99"/>
                    </a:cubicBezTo>
                    <a:lnTo>
                      <a:pt x="33" y="93"/>
                    </a:lnTo>
                    <a:lnTo>
                      <a:pt x="33" y="93"/>
                    </a:lnTo>
                    <a:cubicBezTo>
                      <a:pt x="34" y="92"/>
                      <a:pt x="34" y="92"/>
                      <a:pt x="34" y="91"/>
                    </a:cubicBezTo>
                    <a:close/>
                    <a:moveTo>
                      <a:pt x="31" y="96"/>
                    </a:moveTo>
                    <a:cubicBezTo>
                      <a:pt x="27" y="103"/>
                      <a:pt x="27" y="110"/>
                      <a:pt x="27" y="116"/>
                    </a:cubicBezTo>
                    <a:cubicBezTo>
                      <a:pt x="27" y="112"/>
                      <a:pt x="27" y="110"/>
                      <a:pt x="27" y="107"/>
                    </a:cubicBezTo>
                    <a:cubicBezTo>
                      <a:pt x="27" y="103"/>
                      <a:pt x="29" y="99"/>
                      <a:pt x="31" y="96"/>
                    </a:cubicBezTo>
                    <a:close/>
                    <a:moveTo>
                      <a:pt x="72" y="0"/>
                    </a:moveTo>
                    <a:cubicBezTo>
                      <a:pt x="54" y="9"/>
                      <a:pt x="45" y="18"/>
                      <a:pt x="36" y="36"/>
                    </a:cubicBezTo>
                    <a:cubicBezTo>
                      <a:pt x="27" y="45"/>
                      <a:pt x="27" y="63"/>
                      <a:pt x="27" y="81"/>
                    </a:cubicBezTo>
                    <a:cubicBezTo>
                      <a:pt x="27" y="87"/>
                      <a:pt x="27" y="93"/>
                      <a:pt x="27" y="99"/>
                    </a:cubicBezTo>
                    <a:cubicBezTo>
                      <a:pt x="27" y="104"/>
                      <a:pt x="27" y="110"/>
                      <a:pt x="24" y="116"/>
                    </a:cubicBezTo>
                    <a:lnTo>
                      <a:pt x="18" y="116"/>
                    </a:lnTo>
                    <a:cubicBezTo>
                      <a:pt x="9" y="134"/>
                      <a:pt x="0" y="143"/>
                      <a:pt x="0" y="161"/>
                    </a:cubicBez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3"/>
                      <a:pt x="63" y="223"/>
                    </a:cubicBezTo>
                    <a:cubicBezTo>
                      <a:pt x="81" y="223"/>
                      <a:pt x="98" y="215"/>
                      <a:pt x="107" y="206"/>
                    </a:cubicBezTo>
                    <a:cubicBezTo>
                      <a:pt x="125" y="188"/>
                      <a:pt x="143" y="161"/>
                      <a:pt x="152" y="134"/>
                    </a:cubicBezTo>
                    <a:cubicBezTo>
                      <a:pt x="152" y="107"/>
                      <a:pt x="152" y="72"/>
                      <a:pt x="152" y="45"/>
                    </a:cubicBezTo>
                    <a:cubicBezTo>
                      <a:pt x="143" y="36"/>
                      <a:pt x="134" y="18"/>
                      <a:pt x="116" y="9"/>
                    </a:cubicBezTo>
                    <a:cubicBezTo>
                      <a:pt x="107" y="0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8"/>
              <p:cNvSpPr/>
              <p:nvPr/>
            </p:nvSpPr>
            <p:spPr>
              <a:xfrm flipH="1">
                <a:off x="1572859" y="3695282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1"/>
                      <a:pt x="19" y="259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0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8"/>
              <p:cNvSpPr/>
              <p:nvPr/>
            </p:nvSpPr>
            <p:spPr>
              <a:xfrm flipH="1">
                <a:off x="768453" y="3796344"/>
                <a:ext cx="1060775" cy="7538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6087" extrusionOk="0">
                    <a:moveTo>
                      <a:pt x="5897" y="0"/>
                    </a:moveTo>
                    <a:cubicBezTo>
                      <a:pt x="5477" y="0"/>
                      <a:pt x="4995" y="30"/>
                      <a:pt x="4443" y="103"/>
                    </a:cubicBezTo>
                    <a:cubicBezTo>
                      <a:pt x="4443" y="103"/>
                      <a:pt x="4422" y="102"/>
                      <a:pt x="4383" y="102"/>
                    </a:cubicBezTo>
                    <a:cubicBezTo>
                      <a:pt x="3871" y="102"/>
                      <a:pt x="269" y="280"/>
                      <a:pt x="1704" y="5340"/>
                    </a:cubicBezTo>
                    <a:cubicBezTo>
                      <a:pt x="1704" y="5340"/>
                      <a:pt x="0" y="5590"/>
                      <a:pt x="330" y="6036"/>
                    </a:cubicBezTo>
                    <a:cubicBezTo>
                      <a:pt x="357" y="6072"/>
                      <a:pt x="1085" y="6086"/>
                      <a:pt x="2006" y="6086"/>
                    </a:cubicBezTo>
                    <a:cubicBezTo>
                      <a:pt x="3573" y="6086"/>
                      <a:pt x="5696" y="6045"/>
                      <a:pt x="5870" y="6000"/>
                    </a:cubicBezTo>
                    <a:cubicBezTo>
                      <a:pt x="6334" y="5875"/>
                      <a:pt x="8511" y="4412"/>
                      <a:pt x="8564" y="799"/>
                    </a:cubicBezTo>
                    <a:cubicBezTo>
                      <a:pt x="8564" y="799"/>
                      <a:pt x="8046" y="0"/>
                      <a:pt x="5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213" y="598"/>
                      <a:pt x="2168" y="848"/>
                      <a:pt x="2079" y="1116"/>
                    </a:cubicBezTo>
                    <a:cubicBezTo>
                      <a:pt x="1891" y="1722"/>
                      <a:pt x="1713" y="1803"/>
                      <a:pt x="1365" y="1865"/>
                    </a:cubicBezTo>
                    <a:cubicBezTo>
                      <a:pt x="1017" y="1928"/>
                      <a:pt x="767" y="1901"/>
                      <a:pt x="491" y="2632"/>
                    </a:cubicBezTo>
                    <a:cubicBezTo>
                      <a:pt x="303" y="3150"/>
                      <a:pt x="179" y="3747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8"/>
              <p:cNvSpPr/>
              <p:nvPr/>
            </p:nvSpPr>
            <p:spPr>
              <a:xfrm flipH="1">
                <a:off x="1631440" y="3483870"/>
                <a:ext cx="386784" cy="32151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596" extrusionOk="0">
                    <a:moveTo>
                      <a:pt x="1058" y="1"/>
                    </a:moveTo>
                    <a:cubicBezTo>
                      <a:pt x="699" y="1"/>
                      <a:pt x="378" y="243"/>
                      <a:pt x="286" y="610"/>
                    </a:cubicBezTo>
                    <a:lnTo>
                      <a:pt x="99" y="1369"/>
                    </a:lnTo>
                    <a:cubicBezTo>
                      <a:pt x="1" y="1806"/>
                      <a:pt x="277" y="2243"/>
                      <a:pt x="714" y="2332"/>
                    </a:cubicBezTo>
                    <a:lnTo>
                      <a:pt x="1945" y="2582"/>
                    </a:lnTo>
                    <a:cubicBezTo>
                      <a:pt x="1995" y="2591"/>
                      <a:pt x="2045" y="2596"/>
                      <a:pt x="2095" y="2596"/>
                    </a:cubicBezTo>
                    <a:cubicBezTo>
                      <a:pt x="2460" y="2596"/>
                      <a:pt x="2795" y="2344"/>
                      <a:pt x="2873" y="1975"/>
                    </a:cubicBezTo>
                    <a:lnTo>
                      <a:pt x="3034" y="1244"/>
                    </a:lnTo>
                    <a:cubicBezTo>
                      <a:pt x="3123" y="824"/>
                      <a:pt x="2855" y="405"/>
                      <a:pt x="2436" y="307"/>
                    </a:cubicBezTo>
                    <a:lnTo>
                      <a:pt x="1241" y="21"/>
                    </a:lnTo>
                    <a:cubicBezTo>
                      <a:pt x="1179" y="7"/>
                      <a:pt x="1118" y="1"/>
                      <a:pt x="1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436" y="447"/>
                      <a:pt x="2819" y="536"/>
                      <a:pt x="2810" y="589"/>
                    </a:cubicBezTo>
                    <a:cubicBezTo>
                      <a:pt x="2801" y="661"/>
                      <a:pt x="1552" y="1116"/>
                      <a:pt x="2846" y="2311"/>
                    </a:cubicBezTo>
                    <a:cubicBezTo>
                      <a:pt x="3078" y="2525"/>
                      <a:pt x="3470" y="3310"/>
                      <a:pt x="2917" y="4408"/>
                    </a:cubicBezTo>
                    <a:cubicBezTo>
                      <a:pt x="2775" y="4692"/>
                      <a:pt x="2488" y="4798"/>
                      <a:pt x="2141" y="4798"/>
                    </a:cubicBezTo>
                    <a:cubicBezTo>
                      <a:pt x="1487" y="4798"/>
                      <a:pt x="620" y="4423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8"/>
              <p:cNvSpPr/>
              <p:nvPr/>
            </p:nvSpPr>
            <p:spPr>
              <a:xfrm flipH="1">
                <a:off x="1818082" y="3130651"/>
                <a:ext cx="62049" cy="10291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31" extrusionOk="0">
                    <a:moveTo>
                      <a:pt x="126" y="1"/>
                    </a:moveTo>
                    <a:lnTo>
                      <a:pt x="27" y="536"/>
                    </a:lnTo>
                    <a:lnTo>
                      <a:pt x="1" y="750"/>
                    </a:lnTo>
                    <a:lnTo>
                      <a:pt x="331" y="831"/>
                    </a:lnTo>
                    <a:lnTo>
                      <a:pt x="384" y="634"/>
                    </a:lnTo>
                    <a:lnTo>
                      <a:pt x="500" y="170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8"/>
              <p:cNvSpPr/>
              <p:nvPr/>
            </p:nvSpPr>
            <p:spPr>
              <a:xfrm flipH="1">
                <a:off x="1818082" y="3130651"/>
                <a:ext cx="58705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635" extrusionOk="0">
                    <a:moveTo>
                      <a:pt x="99" y="1"/>
                    </a:moveTo>
                    <a:lnTo>
                      <a:pt x="0" y="536"/>
                    </a:lnTo>
                    <a:lnTo>
                      <a:pt x="357" y="634"/>
                    </a:lnTo>
                    <a:lnTo>
                      <a:pt x="473" y="170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48"/>
              <p:cNvSpPr/>
              <p:nvPr/>
            </p:nvSpPr>
            <p:spPr>
              <a:xfrm flipH="1">
                <a:off x="1631440" y="3027856"/>
                <a:ext cx="277424" cy="20571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661" extrusionOk="0">
                    <a:moveTo>
                      <a:pt x="422" y="1"/>
                    </a:moveTo>
                    <a:cubicBezTo>
                      <a:pt x="209" y="1"/>
                      <a:pt x="80" y="357"/>
                      <a:pt x="36" y="670"/>
                    </a:cubicBezTo>
                    <a:cubicBezTo>
                      <a:pt x="1" y="902"/>
                      <a:pt x="27" y="1107"/>
                      <a:pt x="108" y="1116"/>
                    </a:cubicBezTo>
                    <a:cubicBezTo>
                      <a:pt x="295" y="1152"/>
                      <a:pt x="2160" y="1661"/>
                      <a:pt x="2160" y="1661"/>
                    </a:cubicBezTo>
                    <a:cubicBezTo>
                      <a:pt x="2240" y="1241"/>
                      <a:pt x="2070" y="911"/>
                      <a:pt x="1812" y="652"/>
                    </a:cubicBezTo>
                    <a:cubicBezTo>
                      <a:pt x="1375" y="233"/>
                      <a:pt x="679" y="19"/>
                      <a:pt x="438" y="1"/>
                    </a:cubicBezTo>
                    <a:cubicBezTo>
                      <a:pt x="433" y="1"/>
                      <a:pt x="427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48"/>
              <p:cNvSpPr/>
              <p:nvPr/>
            </p:nvSpPr>
            <p:spPr>
              <a:xfrm flipH="1">
                <a:off x="1631440" y="3108606"/>
                <a:ext cx="277424" cy="12496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09" extrusionOk="0">
                    <a:moveTo>
                      <a:pt x="1812" y="0"/>
                    </a:moveTo>
                    <a:cubicBezTo>
                      <a:pt x="1778" y="221"/>
                      <a:pt x="1680" y="407"/>
                      <a:pt x="1440" y="407"/>
                    </a:cubicBezTo>
                    <a:cubicBezTo>
                      <a:pt x="1361" y="407"/>
                      <a:pt x="1265" y="386"/>
                      <a:pt x="1152" y="339"/>
                    </a:cubicBezTo>
                    <a:cubicBezTo>
                      <a:pt x="670" y="134"/>
                      <a:pt x="259" y="54"/>
                      <a:pt x="36" y="18"/>
                    </a:cubicBezTo>
                    <a:lnTo>
                      <a:pt x="36" y="18"/>
                    </a:lnTo>
                    <a:cubicBezTo>
                      <a:pt x="1" y="250"/>
                      <a:pt x="27" y="455"/>
                      <a:pt x="108" y="464"/>
                    </a:cubicBezTo>
                    <a:cubicBezTo>
                      <a:pt x="295" y="500"/>
                      <a:pt x="2160" y="1009"/>
                      <a:pt x="2160" y="1009"/>
                    </a:cubicBezTo>
                    <a:cubicBezTo>
                      <a:pt x="2240" y="589"/>
                      <a:pt x="2070" y="259"/>
                      <a:pt x="181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8"/>
              <p:cNvSpPr/>
              <p:nvPr/>
            </p:nvSpPr>
            <p:spPr>
              <a:xfrm flipH="1">
                <a:off x="1382749" y="2321912"/>
                <a:ext cx="64278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59" extrusionOk="0">
                    <a:moveTo>
                      <a:pt x="259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59" y="759"/>
                    </a:cubicBezTo>
                    <a:cubicBezTo>
                      <a:pt x="402" y="759"/>
                      <a:pt x="518" y="589"/>
                      <a:pt x="518" y="384"/>
                    </a:cubicBezTo>
                    <a:cubicBezTo>
                      <a:pt x="518" y="170"/>
                      <a:pt x="402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8"/>
              <p:cNvSpPr/>
              <p:nvPr/>
            </p:nvSpPr>
            <p:spPr>
              <a:xfrm flipH="1">
                <a:off x="1404918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45" y="1"/>
                      <a:pt x="0" y="72"/>
                      <a:pt x="0" y="161"/>
                    </a:cubicBezTo>
                    <a:cubicBezTo>
                      <a:pt x="0" y="250"/>
                      <a:pt x="45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8"/>
              <p:cNvSpPr/>
              <p:nvPr/>
            </p:nvSpPr>
            <p:spPr>
              <a:xfrm flipH="1">
                <a:off x="1959518" y="2321912"/>
                <a:ext cx="63163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60" y="759"/>
                    </a:cubicBezTo>
                    <a:cubicBezTo>
                      <a:pt x="402" y="759"/>
                      <a:pt x="509" y="589"/>
                      <a:pt x="509" y="384"/>
                    </a:cubicBezTo>
                    <a:cubicBezTo>
                      <a:pt x="509" y="170"/>
                      <a:pt x="402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8"/>
              <p:cNvSpPr/>
              <p:nvPr/>
            </p:nvSpPr>
            <p:spPr>
              <a:xfrm flipH="1">
                <a:off x="1980573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36" y="1"/>
                      <a:pt x="0" y="72"/>
                      <a:pt x="0" y="161"/>
                    </a:cubicBezTo>
                    <a:cubicBezTo>
                      <a:pt x="0" y="250"/>
                      <a:pt x="36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8"/>
              <p:cNvSpPr/>
              <p:nvPr/>
            </p:nvSpPr>
            <p:spPr>
              <a:xfrm flipH="1">
                <a:off x="1436995" y="2306430"/>
                <a:ext cx="550266" cy="6016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5274" extrusionOk="0">
                    <a:moveTo>
                      <a:pt x="2222" y="1"/>
                    </a:moveTo>
                    <a:cubicBezTo>
                      <a:pt x="2088" y="1"/>
                      <a:pt x="1963" y="10"/>
                      <a:pt x="1838" y="37"/>
                    </a:cubicBezTo>
                    <a:cubicBezTo>
                      <a:pt x="794" y="251"/>
                      <a:pt x="0" y="1330"/>
                      <a:pt x="0" y="2633"/>
                    </a:cubicBezTo>
                    <a:cubicBezTo>
                      <a:pt x="0" y="4087"/>
                      <a:pt x="991" y="5273"/>
                      <a:pt x="2222" y="5273"/>
                    </a:cubicBezTo>
                    <a:cubicBezTo>
                      <a:pt x="2784" y="5273"/>
                      <a:pt x="3301" y="5023"/>
                      <a:pt x="3685" y="4613"/>
                    </a:cubicBezTo>
                    <a:cubicBezTo>
                      <a:pt x="4149" y="4131"/>
                      <a:pt x="4443" y="3426"/>
                      <a:pt x="4443" y="2633"/>
                    </a:cubicBezTo>
                    <a:cubicBezTo>
                      <a:pt x="4443" y="1178"/>
                      <a:pt x="3444" y="1"/>
                      <a:pt x="2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8"/>
              <p:cNvSpPr/>
              <p:nvPr/>
            </p:nvSpPr>
            <p:spPr>
              <a:xfrm flipH="1">
                <a:off x="1530874" y="2310889"/>
                <a:ext cx="456387" cy="595194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5238" extrusionOk="0">
                    <a:moveTo>
                      <a:pt x="1838" y="1"/>
                    </a:moveTo>
                    <a:lnTo>
                      <a:pt x="1838" y="1"/>
                    </a:lnTo>
                    <a:cubicBezTo>
                      <a:pt x="794" y="215"/>
                      <a:pt x="0" y="1294"/>
                      <a:pt x="0" y="2597"/>
                    </a:cubicBezTo>
                    <a:cubicBezTo>
                      <a:pt x="0" y="4051"/>
                      <a:pt x="991" y="5237"/>
                      <a:pt x="2222" y="5237"/>
                    </a:cubicBezTo>
                    <a:cubicBezTo>
                      <a:pt x="2784" y="5237"/>
                      <a:pt x="3301" y="4987"/>
                      <a:pt x="3685" y="4577"/>
                    </a:cubicBezTo>
                    <a:lnTo>
                      <a:pt x="3685" y="4577"/>
                    </a:lnTo>
                    <a:cubicBezTo>
                      <a:pt x="3318" y="4709"/>
                      <a:pt x="2977" y="4769"/>
                      <a:pt x="2665" y="4769"/>
                    </a:cubicBezTo>
                    <a:cubicBezTo>
                      <a:pt x="1249" y="4769"/>
                      <a:pt x="441" y="3526"/>
                      <a:pt x="580" y="2115"/>
                    </a:cubicBezTo>
                    <a:cubicBezTo>
                      <a:pt x="696" y="982"/>
                      <a:pt x="1347" y="331"/>
                      <a:pt x="183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8"/>
              <p:cNvSpPr/>
              <p:nvPr/>
            </p:nvSpPr>
            <p:spPr>
              <a:xfrm flipH="1">
                <a:off x="1701043" y="2504219"/>
                <a:ext cx="24398" cy="32944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660" extrusionOk="0">
                    <a:moveTo>
                      <a:pt x="99" y="1"/>
                    </a:moveTo>
                    <a:cubicBezTo>
                      <a:pt x="45" y="1"/>
                      <a:pt x="1" y="45"/>
                      <a:pt x="1" y="99"/>
                    </a:cubicBezTo>
                    <a:lnTo>
                      <a:pt x="1" y="2561"/>
                    </a:lnTo>
                    <a:cubicBezTo>
                      <a:pt x="1" y="2615"/>
                      <a:pt x="45" y="2659"/>
                      <a:pt x="99" y="2659"/>
                    </a:cubicBezTo>
                    <a:cubicBezTo>
                      <a:pt x="152" y="2659"/>
                      <a:pt x="197" y="2615"/>
                      <a:pt x="197" y="2561"/>
                    </a:cubicBezTo>
                    <a:lnTo>
                      <a:pt x="197" y="99"/>
                    </a:lnTo>
                    <a:cubicBezTo>
                      <a:pt x="197" y="45"/>
                      <a:pt x="152" y="1"/>
                      <a:pt x="99" y="1"/>
                    </a:cubicBezTo>
                    <a:close/>
                  </a:path>
                </a:pathLst>
              </a:custGeom>
              <a:solidFill>
                <a:srgbClr val="540A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8"/>
              <p:cNvSpPr/>
              <p:nvPr/>
            </p:nvSpPr>
            <p:spPr>
              <a:xfrm flipH="1">
                <a:off x="1036960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214" y="1"/>
                    </a:moveTo>
                    <a:cubicBezTo>
                      <a:pt x="214" y="1"/>
                      <a:pt x="0" y="652"/>
                      <a:pt x="98" y="884"/>
                    </a:cubicBezTo>
                    <a:cubicBezTo>
                      <a:pt x="291" y="1345"/>
                      <a:pt x="1359" y="2161"/>
                      <a:pt x="2939" y="2161"/>
                    </a:cubicBezTo>
                    <a:cubicBezTo>
                      <a:pt x="3040" y="2161"/>
                      <a:pt x="3143" y="2158"/>
                      <a:pt x="3248" y="2151"/>
                    </a:cubicBezTo>
                    <a:cubicBezTo>
                      <a:pt x="5977" y="1972"/>
                      <a:pt x="5085" y="429"/>
                      <a:pt x="5023" y="429"/>
                    </a:cubicBezTo>
                    <a:cubicBezTo>
                      <a:pt x="4969" y="429"/>
                      <a:pt x="214" y="1"/>
                      <a:pt x="21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8"/>
              <p:cNvSpPr/>
              <p:nvPr/>
            </p:nvSpPr>
            <p:spPr>
              <a:xfrm flipH="1">
                <a:off x="1044019" y="3095354"/>
                <a:ext cx="820630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3652" extrusionOk="0">
                    <a:moveTo>
                      <a:pt x="5027" y="0"/>
                    </a:moveTo>
                    <a:cubicBezTo>
                      <a:pt x="5026" y="0"/>
                      <a:pt x="5024" y="0"/>
                      <a:pt x="5023" y="0"/>
                    </a:cubicBezTo>
                    <a:cubicBezTo>
                      <a:pt x="5023" y="0"/>
                      <a:pt x="3382" y="768"/>
                      <a:pt x="2329" y="946"/>
                    </a:cubicBezTo>
                    <a:cubicBezTo>
                      <a:pt x="1276" y="1133"/>
                      <a:pt x="1" y="1455"/>
                      <a:pt x="768" y="2320"/>
                    </a:cubicBezTo>
                    <a:cubicBezTo>
                      <a:pt x="1311" y="2939"/>
                      <a:pt x="2810" y="3651"/>
                      <a:pt x="4187" y="3651"/>
                    </a:cubicBezTo>
                    <a:cubicBezTo>
                      <a:pt x="4756" y="3651"/>
                      <a:pt x="5304" y="3530"/>
                      <a:pt x="5755" y="3230"/>
                    </a:cubicBezTo>
                    <a:cubicBezTo>
                      <a:pt x="6626" y="2643"/>
                      <a:pt x="5450" y="0"/>
                      <a:pt x="50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8"/>
              <p:cNvSpPr/>
              <p:nvPr/>
            </p:nvSpPr>
            <p:spPr>
              <a:xfrm flipH="1">
                <a:off x="1512048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392" y="1"/>
                    </a:moveTo>
                    <a:cubicBezTo>
                      <a:pt x="2388" y="1"/>
                      <a:pt x="2383" y="1"/>
                      <a:pt x="2378" y="2"/>
                    </a:cubicBezTo>
                    <a:cubicBezTo>
                      <a:pt x="1655" y="100"/>
                      <a:pt x="843" y="127"/>
                      <a:pt x="424" y="492"/>
                    </a:cubicBezTo>
                    <a:cubicBezTo>
                      <a:pt x="308" y="591"/>
                      <a:pt x="219" y="724"/>
                      <a:pt x="174" y="894"/>
                    </a:cubicBezTo>
                    <a:cubicBezTo>
                      <a:pt x="1" y="1622"/>
                      <a:pt x="2019" y="2654"/>
                      <a:pt x="2370" y="2654"/>
                    </a:cubicBezTo>
                    <a:cubicBezTo>
                      <a:pt x="2380" y="2654"/>
                      <a:pt x="2388" y="2653"/>
                      <a:pt x="2396" y="2651"/>
                    </a:cubicBezTo>
                    <a:cubicBezTo>
                      <a:pt x="2538" y="2616"/>
                      <a:pt x="2663" y="1813"/>
                      <a:pt x="2663" y="1099"/>
                    </a:cubicBezTo>
                    <a:cubicBezTo>
                      <a:pt x="2663" y="524"/>
                      <a:pt x="2587" y="1"/>
                      <a:pt x="2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8"/>
              <p:cNvSpPr/>
              <p:nvPr/>
            </p:nvSpPr>
            <p:spPr>
              <a:xfrm flipH="1">
                <a:off x="1512048" y="3263294"/>
                <a:ext cx="329936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162" extrusionOk="0">
                    <a:moveTo>
                      <a:pt x="424" y="0"/>
                    </a:moveTo>
                    <a:cubicBezTo>
                      <a:pt x="308" y="99"/>
                      <a:pt x="219" y="232"/>
                      <a:pt x="174" y="402"/>
                    </a:cubicBezTo>
                    <a:cubicBezTo>
                      <a:pt x="1" y="1130"/>
                      <a:pt x="2019" y="2162"/>
                      <a:pt x="2370" y="2162"/>
                    </a:cubicBezTo>
                    <a:cubicBezTo>
                      <a:pt x="2380" y="2162"/>
                      <a:pt x="2388" y="2161"/>
                      <a:pt x="2396" y="2159"/>
                    </a:cubicBezTo>
                    <a:cubicBezTo>
                      <a:pt x="2538" y="2124"/>
                      <a:pt x="2663" y="1321"/>
                      <a:pt x="2663" y="607"/>
                    </a:cubicBezTo>
                    <a:cubicBezTo>
                      <a:pt x="1414" y="607"/>
                      <a:pt x="772" y="286"/>
                      <a:pt x="424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8"/>
              <p:cNvSpPr/>
              <p:nvPr/>
            </p:nvSpPr>
            <p:spPr>
              <a:xfrm flipH="1">
                <a:off x="1853503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5764" y="1"/>
                    </a:moveTo>
                    <a:cubicBezTo>
                      <a:pt x="5764" y="1"/>
                      <a:pt x="1018" y="429"/>
                      <a:pt x="955" y="429"/>
                    </a:cubicBezTo>
                    <a:cubicBezTo>
                      <a:pt x="893" y="429"/>
                      <a:pt x="1" y="1972"/>
                      <a:pt x="2739" y="2151"/>
                    </a:cubicBezTo>
                    <a:cubicBezTo>
                      <a:pt x="2844" y="2158"/>
                      <a:pt x="2946" y="2161"/>
                      <a:pt x="3047" y="2161"/>
                    </a:cubicBezTo>
                    <a:cubicBezTo>
                      <a:pt x="4619" y="2161"/>
                      <a:pt x="5687" y="1345"/>
                      <a:pt x="5880" y="884"/>
                    </a:cubicBezTo>
                    <a:cubicBezTo>
                      <a:pt x="5978" y="652"/>
                      <a:pt x="5764" y="1"/>
                      <a:pt x="57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8"/>
              <p:cNvSpPr/>
              <p:nvPr/>
            </p:nvSpPr>
            <p:spPr>
              <a:xfrm flipH="1">
                <a:off x="1765074" y="3095354"/>
                <a:ext cx="821745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652" extrusionOk="0">
                    <a:moveTo>
                      <a:pt x="1608" y="0"/>
                    </a:moveTo>
                    <a:cubicBezTo>
                      <a:pt x="1176" y="0"/>
                      <a:pt x="0" y="2643"/>
                      <a:pt x="880" y="3230"/>
                    </a:cubicBezTo>
                    <a:cubicBezTo>
                      <a:pt x="1331" y="3530"/>
                      <a:pt x="1879" y="3651"/>
                      <a:pt x="2448" y="3651"/>
                    </a:cubicBezTo>
                    <a:cubicBezTo>
                      <a:pt x="3825" y="3651"/>
                      <a:pt x="5324" y="2939"/>
                      <a:pt x="5867" y="2320"/>
                    </a:cubicBezTo>
                    <a:cubicBezTo>
                      <a:pt x="6634" y="1455"/>
                      <a:pt x="5350" y="1133"/>
                      <a:pt x="4297" y="946"/>
                    </a:cubicBezTo>
                    <a:cubicBezTo>
                      <a:pt x="3253" y="768"/>
                      <a:pt x="1612" y="0"/>
                      <a:pt x="1612" y="0"/>
                    </a:cubicBezTo>
                    <a:cubicBezTo>
                      <a:pt x="1610" y="0"/>
                      <a:pt x="1609" y="0"/>
                      <a:pt x="1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8"/>
              <p:cNvSpPr/>
              <p:nvPr/>
            </p:nvSpPr>
            <p:spPr>
              <a:xfrm flipH="1">
                <a:off x="1788853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72" y="1"/>
                    </a:moveTo>
                    <a:cubicBezTo>
                      <a:pt x="77" y="1"/>
                      <a:pt x="1" y="524"/>
                      <a:pt x="10" y="1099"/>
                    </a:cubicBezTo>
                    <a:cubicBezTo>
                      <a:pt x="10" y="1813"/>
                      <a:pt x="126" y="2616"/>
                      <a:pt x="268" y="2651"/>
                    </a:cubicBezTo>
                    <a:cubicBezTo>
                      <a:pt x="276" y="2653"/>
                      <a:pt x="284" y="2654"/>
                      <a:pt x="294" y="2654"/>
                    </a:cubicBezTo>
                    <a:cubicBezTo>
                      <a:pt x="645" y="2654"/>
                      <a:pt x="2663" y="1622"/>
                      <a:pt x="2490" y="894"/>
                    </a:cubicBezTo>
                    <a:cubicBezTo>
                      <a:pt x="2445" y="724"/>
                      <a:pt x="2365" y="591"/>
                      <a:pt x="2240" y="492"/>
                    </a:cubicBezTo>
                    <a:cubicBezTo>
                      <a:pt x="1821" y="127"/>
                      <a:pt x="1009" y="100"/>
                      <a:pt x="286" y="2"/>
                    </a:cubicBezTo>
                    <a:cubicBezTo>
                      <a:pt x="281" y="1"/>
                      <a:pt x="276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8"/>
              <p:cNvSpPr/>
              <p:nvPr/>
            </p:nvSpPr>
            <p:spPr>
              <a:xfrm flipH="1">
                <a:off x="1788853" y="3263294"/>
                <a:ext cx="328822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162" extrusionOk="0">
                    <a:moveTo>
                      <a:pt x="2231" y="0"/>
                    </a:moveTo>
                    <a:cubicBezTo>
                      <a:pt x="1883" y="286"/>
                      <a:pt x="1241" y="607"/>
                      <a:pt x="1" y="607"/>
                    </a:cubicBezTo>
                    <a:cubicBezTo>
                      <a:pt x="1" y="1321"/>
                      <a:pt x="117" y="2124"/>
                      <a:pt x="259" y="2159"/>
                    </a:cubicBezTo>
                    <a:cubicBezTo>
                      <a:pt x="267" y="2161"/>
                      <a:pt x="275" y="2162"/>
                      <a:pt x="285" y="2162"/>
                    </a:cubicBezTo>
                    <a:cubicBezTo>
                      <a:pt x="636" y="2162"/>
                      <a:pt x="2654" y="1130"/>
                      <a:pt x="2481" y="402"/>
                    </a:cubicBezTo>
                    <a:cubicBezTo>
                      <a:pt x="2436" y="232"/>
                      <a:pt x="2356" y="99"/>
                      <a:pt x="2231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18" name="Google Shape;2818;p48"/>
              <p:cNvGrpSpPr/>
              <p:nvPr/>
            </p:nvGrpSpPr>
            <p:grpSpPr>
              <a:xfrm>
                <a:off x="880100" y="2338273"/>
                <a:ext cx="1506479" cy="620281"/>
                <a:chOff x="4103622" y="1696600"/>
                <a:chExt cx="308225" cy="125208"/>
              </a:xfrm>
            </p:grpSpPr>
            <p:sp>
              <p:nvSpPr>
                <p:cNvPr id="2819" name="Google Shape;2819;p48"/>
                <p:cNvSpPr/>
                <p:nvPr/>
              </p:nvSpPr>
              <p:spPr>
                <a:xfrm>
                  <a:off x="4103622" y="1700158"/>
                  <a:ext cx="305332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4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48"/>
                <p:cNvSpPr/>
                <p:nvPr/>
              </p:nvSpPr>
              <p:spPr>
                <a:xfrm>
                  <a:off x="4149688" y="1696600"/>
                  <a:ext cx="56304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48"/>
                <p:cNvSpPr/>
                <p:nvPr/>
              </p:nvSpPr>
              <p:spPr>
                <a:xfrm>
                  <a:off x="4105013" y="1799550"/>
                  <a:ext cx="112587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48"/>
                <p:cNvSpPr/>
                <p:nvPr/>
              </p:nvSpPr>
              <p:spPr>
                <a:xfrm>
                  <a:off x="4325720" y="1706325"/>
                  <a:ext cx="49728" cy="20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48"/>
                <p:cNvSpPr/>
                <p:nvPr/>
              </p:nvSpPr>
              <p:spPr>
                <a:xfrm>
                  <a:off x="4327748" y="1800900"/>
                  <a:ext cx="84099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4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4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4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4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6" name="Google Shape;2359;p45"/>
          <p:cNvSpPr txBox="1">
            <a:spLocks noGrp="1"/>
          </p:cNvSpPr>
          <p:nvPr>
            <p:ph type="title"/>
          </p:nvPr>
        </p:nvSpPr>
        <p:spPr>
          <a:xfrm>
            <a:off x="37283" y="395902"/>
            <a:ext cx="5427412" cy="98658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 UỐNG NƯỚC HỌC SINH">
            <a:extLst>
              <a:ext uri="{FF2B5EF4-FFF2-40B4-BE49-F238E27FC236}">
                <a16:creationId xmlns:a16="http://schemas.microsoft.com/office/drawing/2014/main" id="{FBB09908-17B2-4D9A-9645-729F2C9FF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8445" r="21555" b="6667"/>
          <a:stretch/>
        </p:blipFill>
        <p:spPr bwMode="auto">
          <a:xfrm>
            <a:off x="6642100" y="140368"/>
            <a:ext cx="2374900" cy="2170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37AC4-2627-48C0-B750-DFA3D36CD751}"/>
              </a:ext>
            </a:extLst>
          </p:cNvPr>
          <p:cNvSpPr txBox="1"/>
          <p:nvPr/>
        </p:nvSpPr>
        <p:spPr>
          <a:xfrm>
            <a:off x="292100" y="2053236"/>
            <a:ext cx="8191500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A3ABEAC-79B3-4676-975A-37AC00E67CD8}"/>
              </a:ext>
            </a:extLst>
          </p:cNvPr>
          <p:cNvSpPr/>
          <p:nvPr/>
        </p:nvSpPr>
        <p:spPr>
          <a:xfrm>
            <a:off x="444500" y="317500"/>
            <a:ext cx="5930900" cy="1536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002266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 UỐNG NƯỚC HỌC SINH">
            <a:extLst>
              <a:ext uri="{FF2B5EF4-FFF2-40B4-BE49-F238E27FC236}">
                <a16:creationId xmlns:a16="http://schemas.microsoft.com/office/drawing/2014/main" id="{EA068D87-8515-448D-BC7F-3E18FEB15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8445" r="21555" b="6667"/>
          <a:stretch/>
        </p:blipFill>
        <p:spPr bwMode="auto">
          <a:xfrm>
            <a:off x="1536700" y="903127"/>
            <a:ext cx="2717800" cy="248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ủ Để Ca Cốc Mầm Non MN561003A - Đồ Chơi Sao Việt">
            <a:extLst>
              <a:ext uri="{FF2B5EF4-FFF2-40B4-BE49-F238E27FC236}">
                <a16:creationId xmlns:a16="http://schemas.microsoft.com/office/drawing/2014/main" id="{F9687298-3D3D-46C9-8447-ECCAF492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838199"/>
            <a:ext cx="2548659" cy="254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2C3DB-3023-430F-99CA-862D457518A0}"/>
              </a:ext>
            </a:extLst>
          </p:cNvPr>
          <p:cNvSpPr txBox="1"/>
          <p:nvPr/>
        </p:nvSpPr>
        <p:spPr>
          <a:xfrm>
            <a:off x="673100" y="4481612"/>
            <a:ext cx="877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rửa và cất gọn cốc đúng cách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482267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" name="Google Shape;2447;p46"/>
          <p:cNvGrpSpPr/>
          <p:nvPr/>
        </p:nvGrpSpPr>
        <p:grpSpPr>
          <a:xfrm>
            <a:off x="320946" y="3118605"/>
            <a:ext cx="3039810" cy="1637305"/>
            <a:chOff x="320946" y="3118605"/>
            <a:chExt cx="3039810" cy="1637305"/>
          </a:xfrm>
        </p:grpSpPr>
        <p:grpSp>
          <p:nvGrpSpPr>
            <p:cNvPr id="2448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2449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2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2473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2486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8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2499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1" name="Google Shape;2511;p46"/>
          <p:cNvGrpSpPr/>
          <p:nvPr/>
        </p:nvGrpSpPr>
        <p:grpSpPr>
          <a:xfrm>
            <a:off x="5162639" y="3451334"/>
            <a:ext cx="2974941" cy="1152067"/>
            <a:chOff x="4857839" y="3451334"/>
            <a:chExt cx="2974941" cy="1152067"/>
          </a:xfrm>
        </p:grpSpPr>
        <p:grpSp>
          <p:nvGrpSpPr>
            <p:cNvPr id="2512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2513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2526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2539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2359;p45"/>
          <p:cNvSpPr txBox="1">
            <a:spLocks noGrp="1"/>
          </p:cNvSpPr>
          <p:nvPr>
            <p:ph type="title"/>
          </p:nvPr>
        </p:nvSpPr>
        <p:spPr>
          <a:xfrm>
            <a:off x="720000" y="242541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841617" y="1481752"/>
            <a:ext cx="73921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37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59;p45"/>
          <p:cNvSpPr txBox="1">
            <a:spLocks noGrp="1"/>
          </p:cNvSpPr>
          <p:nvPr>
            <p:ph type="title"/>
          </p:nvPr>
        </p:nvSpPr>
        <p:spPr>
          <a:xfrm>
            <a:off x="0" y="88076"/>
            <a:ext cx="9144000" cy="8593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Cùng người thân lau dọn, sắp xếp lại các đồ dùng trong nhà.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703;p37"/>
          <p:cNvSpPr txBox="1">
            <a:spLocks/>
          </p:cNvSpPr>
          <p:nvPr/>
        </p:nvSpPr>
        <p:spPr>
          <a:xfrm>
            <a:off x="3835401" y="1387973"/>
            <a:ext cx="5106764" cy="28643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2D4AF-F643-4B9D-9E78-BD6D0B05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325"/>
            <a:ext cx="3835401" cy="20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54"/>
          <p:cNvGrpSpPr/>
          <p:nvPr/>
        </p:nvGrpSpPr>
        <p:grpSpPr>
          <a:xfrm flipH="1">
            <a:off x="269725" y="2650511"/>
            <a:ext cx="1599554" cy="2073235"/>
            <a:chOff x="6660150" y="1656850"/>
            <a:chExt cx="382925" cy="496322"/>
          </a:xfrm>
        </p:grpSpPr>
        <p:sp>
          <p:nvSpPr>
            <p:cNvPr id="3073" name="Google Shape;3073;p54"/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4"/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4"/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4"/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4"/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4"/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4"/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4"/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4"/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4"/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4"/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4"/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4"/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4"/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4"/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4"/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4"/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4"/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4" name="Google Shape;3114;p54"/>
          <p:cNvGrpSpPr/>
          <p:nvPr/>
        </p:nvGrpSpPr>
        <p:grpSpPr>
          <a:xfrm>
            <a:off x="6" y="914681"/>
            <a:ext cx="8758497" cy="3224025"/>
            <a:chOff x="6" y="914681"/>
            <a:chExt cx="8758497" cy="3224025"/>
          </a:xfrm>
        </p:grpSpPr>
        <p:grpSp>
          <p:nvGrpSpPr>
            <p:cNvPr id="3115" name="Google Shape;3115;p54"/>
            <p:cNvGrpSpPr/>
            <p:nvPr/>
          </p:nvGrpSpPr>
          <p:grpSpPr>
            <a:xfrm>
              <a:off x="269731" y="1839864"/>
              <a:ext cx="312534" cy="297767"/>
              <a:chOff x="6129210" y="2819761"/>
              <a:chExt cx="295066" cy="281124"/>
            </a:xfrm>
          </p:grpSpPr>
          <p:sp>
            <p:nvSpPr>
              <p:cNvPr id="3116" name="Google Shape;3116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8" name="Google Shape;3128;p54"/>
            <p:cNvGrpSpPr/>
            <p:nvPr/>
          </p:nvGrpSpPr>
          <p:grpSpPr>
            <a:xfrm>
              <a:off x="1091456" y="1177889"/>
              <a:ext cx="312534" cy="297767"/>
              <a:chOff x="6129210" y="2819761"/>
              <a:chExt cx="295066" cy="281124"/>
            </a:xfrm>
          </p:grpSpPr>
          <p:sp>
            <p:nvSpPr>
              <p:cNvPr id="3129" name="Google Shape;3129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1" name="Google Shape;3141;p54"/>
            <p:cNvGrpSpPr/>
            <p:nvPr/>
          </p:nvGrpSpPr>
          <p:grpSpPr>
            <a:xfrm>
              <a:off x="6" y="3840939"/>
              <a:ext cx="312534" cy="297767"/>
              <a:chOff x="6129210" y="2819761"/>
              <a:chExt cx="295066" cy="281124"/>
            </a:xfrm>
          </p:grpSpPr>
          <p:sp>
            <p:nvSpPr>
              <p:cNvPr id="3142" name="Google Shape;3142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4" name="Google Shape;3154;p54"/>
            <p:cNvGrpSpPr/>
            <p:nvPr/>
          </p:nvGrpSpPr>
          <p:grpSpPr>
            <a:xfrm rot="4975035">
              <a:off x="7205028" y="939229"/>
              <a:ext cx="312529" cy="297762"/>
              <a:chOff x="6129210" y="2819761"/>
              <a:chExt cx="295066" cy="281124"/>
            </a:xfrm>
          </p:grpSpPr>
          <p:sp>
            <p:nvSpPr>
              <p:cNvPr id="3155" name="Google Shape;3155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7" name="Google Shape;3167;p54"/>
            <p:cNvGrpSpPr/>
            <p:nvPr/>
          </p:nvGrpSpPr>
          <p:grpSpPr>
            <a:xfrm rot="4975035">
              <a:off x="8435226" y="3408908"/>
              <a:ext cx="312529" cy="297762"/>
              <a:chOff x="6129210" y="2819761"/>
              <a:chExt cx="295066" cy="281124"/>
            </a:xfrm>
          </p:grpSpPr>
          <p:sp>
            <p:nvSpPr>
              <p:cNvPr id="3168" name="Google Shape;3168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2359;p45"/>
          <p:cNvSpPr txBox="1">
            <a:spLocks noGrp="1"/>
          </p:cNvSpPr>
          <p:nvPr>
            <p:ph type="title"/>
          </p:nvPr>
        </p:nvSpPr>
        <p:spPr>
          <a:xfrm>
            <a:off x="0" y="154845"/>
            <a:ext cx="9144000" cy="10241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Nhắc nhở bạn bè, người thân bảo quản đồ dùng gia đình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AC668-85F4-4997-B081-2E7DFE56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498" y="1414932"/>
            <a:ext cx="5511164" cy="32299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71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57"/>
          <p:cNvSpPr txBox="1">
            <a:spLocks noGrp="1"/>
          </p:cNvSpPr>
          <p:nvPr>
            <p:ph type="title"/>
          </p:nvPr>
        </p:nvSpPr>
        <p:spPr>
          <a:xfrm flipH="1">
            <a:off x="1994619" y="2076374"/>
            <a:ext cx="23430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DESKTOP SOFTWARE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056775-7886-44F3-AC06-BEF40915FE74}"/>
              </a:ext>
            </a:extLst>
          </p:cNvPr>
          <p:cNvGrpSpPr/>
          <p:nvPr/>
        </p:nvGrpSpPr>
        <p:grpSpPr>
          <a:xfrm>
            <a:off x="1113483" y="332234"/>
            <a:ext cx="6888074" cy="4818033"/>
            <a:chOff x="539653" y="1741776"/>
            <a:chExt cx="3475456" cy="2647005"/>
          </a:xfrm>
        </p:grpSpPr>
        <p:sp>
          <p:nvSpPr>
            <p:cNvPr id="3275" name="Google Shape;3275;p57"/>
            <p:cNvSpPr/>
            <p:nvPr/>
          </p:nvSpPr>
          <p:spPr>
            <a:xfrm flipH="1">
              <a:off x="539653" y="1741776"/>
              <a:ext cx="3475456" cy="2198832"/>
            </a:xfrm>
            <a:prstGeom prst="roundRect">
              <a:avLst>
                <a:gd name="adj" fmla="val 3857"/>
              </a:avLst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7"/>
            <p:cNvSpPr/>
            <p:nvPr/>
          </p:nvSpPr>
          <p:spPr>
            <a:xfrm flipH="1">
              <a:off x="563209" y="1765730"/>
              <a:ext cx="3428270" cy="2150868"/>
            </a:xfrm>
            <a:prstGeom prst="roundRect">
              <a:avLst>
                <a:gd name="adj" fmla="val 3282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7"/>
            <p:cNvSpPr/>
            <p:nvPr/>
          </p:nvSpPr>
          <p:spPr>
            <a:xfrm flipH="1">
              <a:off x="656195" y="1852804"/>
              <a:ext cx="3239524" cy="1975345"/>
            </a:xfrm>
            <a:prstGeom prst="rect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7"/>
            <p:cNvSpPr/>
            <p:nvPr/>
          </p:nvSpPr>
          <p:spPr>
            <a:xfrm flipH="1">
              <a:off x="1685459" y="3940556"/>
              <a:ext cx="1186809" cy="448225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279" name="Google Shape;3279;p57"/>
            <p:cNvCxnSpPr/>
            <p:nvPr/>
          </p:nvCxnSpPr>
          <p:spPr>
            <a:xfrm flipH="1">
              <a:off x="1689894" y="4346363"/>
              <a:ext cx="11695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7156C3-24A3-48BD-9AF0-8F9E89377EC3}"/>
              </a:ext>
            </a:extLst>
          </p:cNvPr>
          <p:cNvGrpSpPr/>
          <p:nvPr/>
        </p:nvGrpSpPr>
        <p:grpSpPr>
          <a:xfrm>
            <a:off x="1340748" y="678233"/>
            <a:ext cx="6424188" cy="3482942"/>
            <a:chOff x="700677" y="2020919"/>
            <a:chExt cx="3205235" cy="1819923"/>
          </a:xfrm>
        </p:grpSpPr>
        <p:pic>
          <p:nvPicPr>
            <p:cNvPr id="3280" name="Google Shape;3280;p57"/>
            <p:cNvPicPr preferRelativeResize="0"/>
            <p:nvPr/>
          </p:nvPicPr>
          <p:blipFill rotWithShape="1">
            <a:blip r:embed="rId3">
              <a:alphaModFix/>
            </a:blip>
            <a:srcRect l="3831" r="3831"/>
            <a:stretch/>
          </p:blipFill>
          <p:spPr>
            <a:xfrm>
              <a:off x="700677" y="2020919"/>
              <a:ext cx="3205235" cy="1819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3280;p57"/>
            <p:cNvPicPr preferRelativeResize="0"/>
            <p:nvPr/>
          </p:nvPicPr>
          <p:blipFill rotWithShape="1">
            <a:blip r:embed="rId3">
              <a:alphaModFix/>
            </a:blip>
            <a:srcRect l="50509" r="3832" b="81672"/>
            <a:stretch/>
          </p:blipFill>
          <p:spPr>
            <a:xfrm>
              <a:off x="787443" y="2184758"/>
              <a:ext cx="1263631" cy="13507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359;p45"/>
          <p:cNvSpPr txBox="1">
            <a:spLocks/>
          </p:cNvSpPr>
          <p:nvPr/>
        </p:nvSpPr>
        <p:spPr>
          <a:xfrm>
            <a:off x="1514651" y="707896"/>
            <a:ext cx="2863048" cy="9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DCF107A-F577-48E9-AA96-F3A3B338B704}"/>
              </a:ext>
            </a:extLst>
          </p:cNvPr>
          <p:cNvSpPr txBox="1"/>
          <p:nvPr/>
        </p:nvSpPr>
        <p:spPr>
          <a:xfrm>
            <a:off x="1386605" y="1601142"/>
            <a:ext cx="3072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60" name="Google Shape;1704;p37"/>
          <p:cNvGrpSpPr/>
          <p:nvPr/>
        </p:nvGrpSpPr>
        <p:grpSpPr>
          <a:xfrm>
            <a:off x="6327972" y="2144900"/>
            <a:ext cx="1492421" cy="1779921"/>
            <a:chOff x="6381235" y="1916344"/>
            <a:chExt cx="1936440" cy="2687032"/>
          </a:xfrm>
        </p:grpSpPr>
        <p:sp>
          <p:nvSpPr>
            <p:cNvPr id="61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96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3512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4199306" y="3475234"/>
            <a:ext cx="1244594" cy="1324323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4599965" y="1567390"/>
            <a:ext cx="2628048" cy="313842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6487965" y="2515576"/>
            <a:ext cx="1863390" cy="2283812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71" y="14828"/>
            <a:ext cx="770601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2" action="ppaction://hlinksldjump"/>
            <a:extLst>
              <a:ext uri="{FF2B5EF4-FFF2-40B4-BE49-F238E27FC236}">
                <a16:creationId xmlns:a16="http://schemas.microsoft.com/office/drawing/2014/main" id="{4529938F-A731-45E1-AF2D-4FF069CC7FB5}"/>
              </a:ext>
            </a:extLst>
          </p:cNvPr>
          <p:cNvSpPr/>
          <p:nvPr/>
        </p:nvSpPr>
        <p:spPr>
          <a:xfrm>
            <a:off x="798077" y="673102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hlinkClick r:id="rId3" action="ppaction://hlinksldjump"/>
            <a:extLst>
              <a:ext uri="{FF2B5EF4-FFF2-40B4-BE49-F238E27FC236}">
                <a16:creationId xmlns:a16="http://schemas.microsoft.com/office/drawing/2014/main" id="{A967774F-99E7-4C52-8A58-B9E991825164}"/>
              </a:ext>
            </a:extLst>
          </p:cNvPr>
          <p:cNvSpPr/>
          <p:nvPr/>
        </p:nvSpPr>
        <p:spPr>
          <a:xfrm>
            <a:off x="3554932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Cloud 7">
            <a:hlinkClick r:id="rId4" action="ppaction://hlinksldjump"/>
            <a:extLst>
              <a:ext uri="{FF2B5EF4-FFF2-40B4-BE49-F238E27FC236}">
                <a16:creationId xmlns:a16="http://schemas.microsoft.com/office/drawing/2014/main" id="{D23F3CD8-6702-4846-A42D-2177B4F3A2FA}"/>
              </a:ext>
            </a:extLst>
          </p:cNvPr>
          <p:cNvSpPr/>
          <p:nvPr/>
        </p:nvSpPr>
        <p:spPr>
          <a:xfrm>
            <a:off x="6311787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60C55B3E-1408-4EAB-8E05-B58C176548B1}"/>
              </a:ext>
            </a:extLst>
          </p:cNvPr>
          <p:cNvSpPr/>
          <p:nvPr/>
        </p:nvSpPr>
        <p:spPr>
          <a:xfrm>
            <a:off x="798077" y="2679927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Cloud 9">
            <a:hlinkClick r:id="rId6" action="ppaction://hlinksldjump"/>
            <a:extLst>
              <a:ext uri="{FF2B5EF4-FFF2-40B4-BE49-F238E27FC236}">
                <a16:creationId xmlns:a16="http://schemas.microsoft.com/office/drawing/2014/main" id="{7011D897-A4E7-4DE3-8A49-67D2B5042114}"/>
              </a:ext>
            </a:extLst>
          </p:cNvPr>
          <p:cNvSpPr/>
          <p:nvPr/>
        </p:nvSpPr>
        <p:spPr>
          <a:xfrm>
            <a:off x="3554932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Cloud 10">
            <a:hlinkClick r:id="rId7" action="ppaction://hlinksldjump"/>
            <a:extLst>
              <a:ext uri="{FF2B5EF4-FFF2-40B4-BE49-F238E27FC236}">
                <a16:creationId xmlns:a16="http://schemas.microsoft.com/office/drawing/2014/main" id="{DC160187-7836-474E-BCC4-DCC9F5D76CFA}"/>
              </a:ext>
            </a:extLst>
          </p:cNvPr>
          <p:cNvSpPr/>
          <p:nvPr/>
        </p:nvSpPr>
        <p:spPr>
          <a:xfrm>
            <a:off x="6311787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8E927467-A7DB-4EF7-AB8E-87CB2762D3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E21278F0-01B2-4CB6-A6F7-FF81E5A7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207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A7267-3E72-492C-9D47-F68F73DFCAD3}"/>
              </a:ext>
            </a:extLst>
          </p:cNvPr>
          <p:cNvSpPr txBox="1"/>
          <p:nvPr/>
        </p:nvSpPr>
        <p:spPr>
          <a:xfrm>
            <a:off x="3502025" y="4457700"/>
            <a:ext cx="21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BEAD3937-3419-4802-AADB-9694169B0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06D5BB88-321D-4DEA-B811-A461567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66" y="495300"/>
            <a:ext cx="5267534" cy="37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E589-16B5-4049-8DD2-C92413997C02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57FEE2D1-FC93-4391-BB7D-312B99647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DF43F801-AB0D-4747-872C-DA5B9C1D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1875139" y="691181"/>
            <a:ext cx="4940300" cy="358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AAED5E-3F7A-49A0-BE05-43931046CFFF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ADB7416B-1FAE-472C-812B-6C6937459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AF91E205-5A7F-431C-94CC-39B604EB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44" y="469900"/>
            <a:ext cx="4188256" cy="37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0153D-DA2B-4DDA-BEAC-26658E34F2A7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AAF1A4D-D59E-49F8-879D-46937CE57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hảo inox từ Scanpan Impact 28cm 71002800">
            <a:extLst>
              <a:ext uri="{FF2B5EF4-FFF2-40B4-BE49-F238E27FC236}">
                <a16:creationId xmlns:a16="http://schemas.microsoft.com/office/drawing/2014/main" id="{2149E3D6-E583-435B-84D5-82689813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48375"/>
            <a:ext cx="37973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D1230-9F9C-48B1-8A07-87BF857031C6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D297445-CBAB-4061-8022-2CAF49DD2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6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21B21B23-B855-4614-A904-8A68F566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22175"/>
            <a:ext cx="3911599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4D15E-E3D4-41F8-BD8D-BEADCACFD6E8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B4284C83-7325-4CAD-B644-50938F1B9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2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334</Words>
  <Application>Microsoft Office PowerPoint</Application>
  <PresentationFormat>On-screen Show (16:9)</PresentationFormat>
  <Paragraphs>47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Assistant</vt:lpstr>
      <vt:lpstr>Calibri</vt:lpstr>
      <vt:lpstr>Times New Roman</vt:lpstr>
      <vt:lpstr>Titan One</vt:lpstr>
      <vt:lpstr>Covid Outbreak for Kids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VẬN DỤNG</vt:lpstr>
      <vt:lpstr>PowerPoint Presentation</vt:lpstr>
      <vt:lpstr>PowerPoint Presentation</vt:lpstr>
      <vt:lpstr>Hoạt động 2: Cùng người thân lau dọn, sắp xếp lại các đồ dùng trong nhà.</vt:lpstr>
      <vt:lpstr>Hoạt động 3: Nhắc nhở bạn bè, người thân bảo quản đồ dùng gia đình</vt:lpstr>
      <vt:lpstr>DESKTOP SOFTWARE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ltgsvn@outlook.com</cp:lastModifiedBy>
  <cp:revision>16</cp:revision>
  <dcterms:modified xsi:type="dcterms:W3CDTF">2022-02-22T08:17:29Z</dcterms:modified>
</cp:coreProperties>
</file>