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7"/>
  </p:notesMasterIdLst>
  <p:sldIdLst>
    <p:sldId id="2007577097" r:id="rId5"/>
    <p:sldId id="259" r:id="rId6"/>
    <p:sldId id="2007577098" r:id="rId7"/>
    <p:sldId id="2007577099" r:id="rId8"/>
    <p:sldId id="2007577100" r:id="rId9"/>
    <p:sldId id="2007577101" r:id="rId10"/>
    <p:sldId id="2007577102" r:id="rId11"/>
    <p:sldId id="2007577103" r:id="rId12"/>
    <p:sldId id="2007577104" r:id="rId13"/>
    <p:sldId id="2007577105" r:id="rId14"/>
    <p:sldId id="2007577106" r:id="rId15"/>
    <p:sldId id="2007577095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2F284-9A2E-4A3D-899E-A8E889DE76D5}" type="datetimeFigureOut">
              <a:rPr lang="vi-VN" smtClean="0"/>
              <a:t>01/09/2021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93326-9D85-453A-A54C-D6A1401EEC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60797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6041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3" name="文本占位符 60418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1024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FB3A1B1-F3F3-42C7-BBAE-BB39BDB69C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80E4AA01-379F-41D6-853A-DD12FEA8D8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B9A7304-3222-4732-9F66-90E271002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10279-4C6F-4A9E-8109-8083A71D8173}" type="datetimeFigureOut">
              <a:rPr lang="vi-VN" smtClean="0"/>
              <a:t>01/09/2021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23397AC-130D-4C15-8572-0297494AE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1857417-C76E-4C7F-BF49-52FDFFF66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5A6C-C1C5-422D-8477-7F482F54B5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40172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0254368-7099-441D-A437-267AEE1C8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54537C7-EAFB-474D-8139-7642020ED1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92DD6C1-8DB0-47C4-B01B-937E50616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10279-4C6F-4A9E-8109-8083A71D8173}" type="datetimeFigureOut">
              <a:rPr lang="vi-VN" smtClean="0"/>
              <a:t>01/09/2021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BF26451-79C2-422C-B7F3-B0B592FD9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601BD01-9CDC-4CB8-A654-D3826DA5D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5A6C-C1C5-422D-8477-7F482F54B5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76542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08B51410-2927-493C-9717-13BBC4D7E7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EB57DD34-03FB-4F3F-8E7D-9D2EE589E4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C272836-26DF-4BF7-940C-1CBA0469D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10279-4C6F-4A9E-8109-8083A71D8173}" type="datetimeFigureOut">
              <a:rPr lang="vi-VN" smtClean="0"/>
              <a:t>01/09/2021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775ECE3-E80D-440A-92B9-EBA7C2184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76C135F-180E-44DD-A7AE-172136849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5A6C-C1C5-422D-8477-7F482F54B5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0349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F43AE-FA9A-476B-B25A-D96CC18D1D9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01/09/2021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701FD-E3C9-459A-ACE0-3CFD001048F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532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F43AE-FA9A-476B-B25A-D96CC18D1D9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01/09/2021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701FD-E3C9-459A-ACE0-3CFD001048F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983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F43AE-FA9A-476B-B25A-D96CC18D1D9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01/09/2021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701FD-E3C9-459A-ACE0-3CFD001048F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375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1600202"/>
            <a:ext cx="72114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7484" y="1600202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F43AE-FA9A-476B-B25A-D96CC18D1D9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01/09/2021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701FD-E3C9-459A-ACE0-3CFD001048F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552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F43AE-FA9A-476B-B25A-D96CC18D1D9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01/09/2021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701FD-E3C9-459A-ACE0-3CFD001048F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402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F43AE-FA9A-476B-B25A-D96CC18D1D9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01/09/2021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701FD-E3C9-459A-ACE0-3CFD001048F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66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F43AE-FA9A-476B-B25A-D96CC18D1D9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01/09/2021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701FD-E3C9-459A-ACE0-3CFD001048F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5371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F43AE-FA9A-476B-B25A-D96CC18D1D9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01/09/2021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701FD-E3C9-459A-ACE0-3CFD001048F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516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6DA73B4-BE41-4B8E-BBE2-9EA8485FD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C995638-7079-478F-A084-9F932E9A9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609ED0C-5BA6-4CE1-A861-0170F11E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10279-4C6F-4A9E-8109-8083A71D8173}" type="datetimeFigureOut">
              <a:rPr lang="vi-VN" smtClean="0"/>
              <a:t>01/09/2021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A442DCA-645B-4992-9A4D-3D4DFCD06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1C890A0-4B1D-4C43-B4EE-C6A8F92AB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5A6C-C1C5-422D-8477-7F482F54B5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76077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F43AE-FA9A-476B-B25A-D96CC18D1D9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01/09/2021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701FD-E3C9-459A-ACE0-3CFD001048F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0274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F43AE-FA9A-476B-B25A-D96CC18D1D9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01/09/2021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701FD-E3C9-459A-ACE0-3CFD001048F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0756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1" y="274640"/>
            <a:ext cx="365548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0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F43AE-FA9A-476B-B25A-D96CC18D1D9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01/09/2021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701FD-E3C9-459A-ACE0-3CFD001048F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2586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52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602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4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4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172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032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2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2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4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4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470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670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62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8D6BD21-A443-43F7-98BE-458CB1DBC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AB3D580-F531-42FE-8B03-D6FF38DAB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9BA3AE9-31DA-490C-B2F6-81AC0A1C9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10279-4C6F-4A9E-8109-8083A71D8173}" type="datetimeFigureOut">
              <a:rPr lang="vi-VN" smtClean="0"/>
              <a:t>01/09/2021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82C4518-74EE-47F4-B481-E9F5E9802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FD8E354-2B67-41A8-B4F6-AB3A8E86E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5A6C-C1C5-422D-8477-7F482F54B5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91543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827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09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563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728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5502-40AC-4179-9C35-DB07BA0EB0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98F5-DE19-435B-A22F-70B8E20E7E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2667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5502-40AC-4179-9C35-DB07BA0EB0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98F5-DE19-435B-A22F-70B8E20E7E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8109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3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3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5502-40AC-4179-9C35-DB07BA0EB0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98F5-DE19-435B-A22F-70B8E20E7E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9350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5502-40AC-4179-9C35-DB07BA0EB0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98F5-DE19-435B-A22F-70B8E20E7E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9649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5502-40AC-4179-9C35-DB07BA0EB0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98F5-DE19-435B-A22F-70B8E20E7E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4178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5502-40AC-4179-9C35-DB07BA0EB0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98F5-DE19-435B-A22F-70B8E20E7E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005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B7FB00E-560C-4B5C-AF90-D6689616C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68FC113-7141-4A91-9035-E4E161858B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CFB3E6A7-0065-4F07-B5C8-D4A753EFC1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2D389EB-F144-4FB0-86D8-70E243AD1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10279-4C6F-4A9E-8109-8083A71D8173}" type="datetimeFigureOut">
              <a:rPr lang="vi-VN" smtClean="0"/>
              <a:t>01/09/2021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5D295F2-3412-4404-9353-62AF5C5E7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72C473C-34D0-4E85-A554-A3521AFFB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5A6C-C1C5-422D-8477-7F482F54B5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029241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5502-40AC-4179-9C35-DB07BA0EB0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98F5-DE19-435B-A22F-70B8E20E7E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6052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5502-40AC-4179-9C35-DB07BA0EB0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98F5-DE19-435B-A22F-70B8E20E7E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266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5502-40AC-4179-9C35-DB07BA0EB0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98F5-DE19-435B-A22F-70B8E20E7E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7069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5502-40AC-4179-9C35-DB07BA0EB0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98F5-DE19-435B-A22F-70B8E20E7E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985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5502-40AC-4179-9C35-DB07BA0EB0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98F5-DE19-435B-A22F-70B8E20E7E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109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A5354CE-A5ED-4D59-B692-CAD600E93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D3BFCE42-297C-467B-A489-AAED61F9A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5B83976F-2C43-49A0-A6D2-F2A0250474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17DE0863-5EF3-4143-90CC-45F1DB3FC4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6AB4D43E-91FB-4DA4-AADA-A673CCF243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606038DA-5CDE-44F6-BA9E-F4A278D22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10279-4C6F-4A9E-8109-8083A71D8173}" type="datetimeFigureOut">
              <a:rPr lang="vi-VN" smtClean="0"/>
              <a:t>01/09/2021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6CF839F2-5F0F-45EF-9543-4870CA7E8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7B69D73A-3445-47AC-9F42-32D5FBA35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5A6C-C1C5-422D-8477-7F482F54B5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0159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DDB082E-20EC-467F-AFDF-D627FE8D1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D5EC52CA-3ECB-4815-ADA0-033AB0308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10279-4C6F-4A9E-8109-8083A71D8173}" type="datetimeFigureOut">
              <a:rPr lang="vi-VN" smtClean="0"/>
              <a:t>01/09/2021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D598ED43-41EA-467C-98DD-83DD1A552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874C6814-4CC1-4C5B-A28B-F248ED63C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5A6C-C1C5-422D-8477-7F482F54B5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1613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79803AA8-EA15-4C00-B940-DDB234822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10279-4C6F-4A9E-8109-8083A71D8173}" type="datetimeFigureOut">
              <a:rPr lang="vi-VN" smtClean="0"/>
              <a:t>01/09/2021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0D092858-2B58-4846-8BB7-40D405EEF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3E83DF6A-95D5-4981-8C40-D57F64DDD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5A6C-C1C5-422D-8477-7F482F54B5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81540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535977D-88B1-4CE8-984E-780979EB5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25C858D-7AA3-44E6-9B0B-BAB43D8C0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ABA6E954-7572-408A-B61F-FDACFF0148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3391E21-CD6E-4D93-99AE-9C18DC369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10279-4C6F-4A9E-8109-8083A71D8173}" type="datetimeFigureOut">
              <a:rPr lang="vi-VN" smtClean="0"/>
              <a:t>01/09/2021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61068E3-391A-44BD-AD02-1D16F7A41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FFEFC0E-97F1-437A-9F16-B74AA22C2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5A6C-C1C5-422D-8477-7F482F54B5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95663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E4F1770-B728-49D7-8C18-276500D9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E9952708-6FC9-45ED-8F23-AF04DA4857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751F0241-DA7F-4CE0-A9F7-0B0E0CD4C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02D73BD-B398-4F56-A427-9A5882C04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10279-4C6F-4A9E-8109-8083A71D8173}" type="datetimeFigureOut">
              <a:rPr lang="vi-VN" smtClean="0"/>
              <a:t>01/09/2021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BFDB62F-5E61-4BFC-B33B-CDCF73D8E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0A51841-C073-4CD1-BD2D-12A64E7A0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5A6C-C1C5-422D-8477-7F482F54B5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2759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39F90F68-E8AB-4FDF-9A5A-819B9E6D1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24B7D54-61B8-4D1B-BA5B-BCA98C4AF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99BE424-23AF-47DB-A6DE-5B9F786BB7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10279-4C6F-4A9E-8109-8083A71D8173}" type="datetimeFigureOut">
              <a:rPr lang="vi-VN" smtClean="0"/>
              <a:t>01/09/2021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E1ED545-3ED9-435B-A18B-E1012267A6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EDBB940-7F68-4FBA-96FF-45FCEAAB9F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25A6C-C1C5-422D-8477-7F482F54B5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7933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F43AE-FA9A-476B-B25A-D96CC18D1D9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01/09/2021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701FD-E3C9-459A-ACE0-3CFD001048F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608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3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3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3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2021/9/1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469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3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3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3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45502-40AC-4179-9C35-DB07BA0EB0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698F5-DE19-435B-A22F-70B8E20E7E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850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8;p1"/>
          <p:cNvSpPr txBox="1"/>
          <p:nvPr/>
        </p:nvSpPr>
        <p:spPr>
          <a:xfrm>
            <a:off x="3431356" y="908720"/>
            <a:ext cx="5520891" cy="2562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CHÀO MỪNG CÁC </a:t>
            </a:r>
            <a:r>
              <a:rPr kumimoji="0" lang="en-US" sz="54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54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ĐẾN VỚI TIẾT HỌC</a:t>
            </a:r>
            <a:endParaRPr kumimoji="0" sz="5400" b="1" i="0" u="none" strike="noStrike" kern="1200" cap="none" spc="50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434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3600"/>
          </a:p>
        </p:txBody>
      </p:sp>
      <p:sp>
        <p:nvSpPr>
          <p:cNvPr id="4" name="Rectangle 3"/>
          <p:cNvSpPr/>
          <p:nvPr/>
        </p:nvSpPr>
        <p:spPr>
          <a:xfrm>
            <a:off x="451556" y="365129"/>
            <a:ext cx="10803466" cy="13255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những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việc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sự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tâm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sóc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với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thành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3872089" y="2178757"/>
            <a:ext cx="4244622" cy="26190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Giúp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mẹ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nhặt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rau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Đấm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lưng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ông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với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Giúp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hought Bubble: Cloud 5"/>
          <p:cNvSpPr/>
          <p:nvPr/>
        </p:nvSpPr>
        <p:spPr>
          <a:xfrm>
            <a:off x="2878669" y="5204538"/>
            <a:ext cx="6231467" cy="1325563"/>
          </a:xfrm>
          <a:prstGeom prst="cloud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thích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việc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nhất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sao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Content Placeholder 20" descr="logo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54743" y="6"/>
            <a:ext cx="1133475" cy="1133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7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Content Placeholder 4" descr="Diagram, text&#10;&#10;Description automatically generated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947" r="-1" b="-1"/>
          <a:stretch>
            <a:fillRect/>
          </a:stretch>
        </p:blipFill>
        <p:spPr>
          <a:xfrm>
            <a:off x="838202" y="927065"/>
            <a:ext cx="10515602" cy="53876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" y="6"/>
            <a:ext cx="2381955" cy="72248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luận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6665" y="3415468"/>
            <a:ext cx="10949750" cy="371921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prstDash val="solid"/>
                </a:ln>
                <a:gradFill rotWithShape="1">
                  <a:gsLst>
                    <a:gs pos="0">
                      <a:srgbClr val="FFC000">
                        <a:tint val="70000"/>
                        <a:satMod val="200000"/>
                      </a:srgbClr>
                    </a:gs>
                    <a:gs pos="40000">
                      <a:srgbClr val="FFC000">
                        <a:tint val="90000"/>
                        <a:satMod val="130000"/>
                      </a:srgbClr>
                    </a:gs>
                    <a:gs pos="50000">
                      <a:srgbClr val="FFC000">
                        <a:tint val="90000"/>
                        <a:satMod val="130000"/>
                      </a:srgbClr>
                    </a:gs>
                    <a:gs pos="68000">
                      <a:srgbClr val="FFC000">
                        <a:tint val="90000"/>
                        <a:satMod val="130000"/>
                      </a:srgbClr>
                    </a:gs>
                    <a:gs pos="100000">
                      <a:srgbClr val="FFC000">
                        <a:tint val="70000"/>
                        <a:satMod val="200000"/>
                      </a:srgbClr>
                    </a:gs>
                  </a:gsLst>
                  <a:lin ang="5400000"/>
                </a:gradFill>
                <a:effectLst>
                  <a:outerShdw blurRad="88000" dist="50800" dir="5040000" algn="tl">
                    <a:srgbClr val="FFC000">
                      <a:tint val="80000"/>
                      <a:satMod val="250000"/>
                      <a:alpha val="4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THANK YOU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prstDash val="solid"/>
                </a:ln>
                <a:gradFill rotWithShape="1">
                  <a:gsLst>
                    <a:gs pos="0">
                      <a:srgbClr val="FFC000">
                        <a:tint val="70000"/>
                        <a:satMod val="200000"/>
                      </a:srgbClr>
                    </a:gs>
                    <a:gs pos="40000">
                      <a:srgbClr val="FFC000">
                        <a:tint val="90000"/>
                        <a:satMod val="130000"/>
                      </a:srgbClr>
                    </a:gs>
                    <a:gs pos="50000">
                      <a:srgbClr val="FFC000">
                        <a:tint val="90000"/>
                        <a:satMod val="130000"/>
                      </a:srgbClr>
                    </a:gs>
                    <a:gs pos="68000">
                      <a:srgbClr val="FFC000">
                        <a:tint val="90000"/>
                        <a:satMod val="130000"/>
                      </a:srgbClr>
                    </a:gs>
                    <a:gs pos="100000">
                      <a:srgbClr val="FFC000">
                        <a:tint val="70000"/>
                        <a:satMod val="200000"/>
                      </a:srgbClr>
                    </a:gs>
                  </a:gsLst>
                  <a:lin ang="5400000"/>
                </a:gradFill>
                <a:effectLst>
                  <a:outerShdw blurRad="88000" dist="50800" dir="5040000" algn="tl">
                    <a:srgbClr val="FFC000">
                      <a:tint val="80000"/>
                      <a:satMod val="250000"/>
                      <a:alpha val="4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Xin</a:t>
            </a:r>
            <a:r>
              <a:rPr kumimoji="0" lang="en-US" sz="6600" b="1" i="0" u="none" strike="noStrike" kern="1200" cap="none" spc="0" normalizeH="0" baseline="0" noProof="0" dirty="0">
                <a:ln>
                  <a:prstDash val="solid"/>
                </a:ln>
                <a:gradFill rotWithShape="1">
                  <a:gsLst>
                    <a:gs pos="0">
                      <a:srgbClr val="FFC000">
                        <a:tint val="70000"/>
                        <a:satMod val="200000"/>
                      </a:srgbClr>
                    </a:gs>
                    <a:gs pos="40000">
                      <a:srgbClr val="FFC000">
                        <a:tint val="90000"/>
                        <a:satMod val="130000"/>
                      </a:srgbClr>
                    </a:gs>
                    <a:gs pos="50000">
                      <a:srgbClr val="FFC000">
                        <a:tint val="90000"/>
                        <a:satMod val="130000"/>
                      </a:srgbClr>
                    </a:gs>
                    <a:gs pos="68000">
                      <a:srgbClr val="FFC000">
                        <a:tint val="90000"/>
                        <a:satMod val="130000"/>
                      </a:srgbClr>
                    </a:gs>
                    <a:gs pos="100000">
                      <a:srgbClr val="FFC000">
                        <a:tint val="70000"/>
                        <a:satMod val="200000"/>
                      </a:srgbClr>
                    </a:gs>
                  </a:gsLst>
                  <a:lin ang="5400000"/>
                </a:gradFill>
                <a:effectLst>
                  <a:outerShdw blurRad="88000" dist="50800" dir="5040000" algn="tl">
                    <a:srgbClr val="FFC000">
                      <a:tint val="80000"/>
                      <a:satMod val="250000"/>
                      <a:alpha val="4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prstDash val="solid"/>
                </a:ln>
                <a:gradFill rotWithShape="1">
                  <a:gsLst>
                    <a:gs pos="0">
                      <a:srgbClr val="FFC000">
                        <a:tint val="70000"/>
                        <a:satMod val="200000"/>
                      </a:srgbClr>
                    </a:gs>
                    <a:gs pos="40000">
                      <a:srgbClr val="FFC000">
                        <a:tint val="90000"/>
                        <a:satMod val="130000"/>
                      </a:srgbClr>
                    </a:gs>
                    <a:gs pos="50000">
                      <a:srgbClr val="FFC000">
                        <a:tint val="90000"/>
                        <a:satMod val="130000"/>
                      </a:srgbClr>
                    </a:gs>
                    <a:gs pos="68000">
                      <a:srgbClr val="FFC000">
                        <a:tint val="90000"/>
                        <a:satMod val="130000"/>
                      </a:srgbClr>
                    </a:gs>
                    <a:gs pos="100000">
                      <a:srgbClr val="FFC000">
                        <a:tint val="70000"/>
                        <a:satMod val="200000"/>
                      </a:srgbClr>
                    </a:gs>
                  </a:gsLst>
                  <a:lin ang="5400000"/>
                </a:gradFill>
                <a:effectLst>
                  <a:outerShdw blurRad="88000" dist="50800" dir="5040000" algn="tl">
                    <a:srgbClr val="FFC000">
                      <a:tint val="80000"/>
                      <a:satMod val="250000"/>
                      <a:alpha val="4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chào</a:t>
            </a:r>
            <a:r>
              <a:rPr kumimoji="0" lang="en-US" sz="6600" b="1" i="0" u="none" strike="noStrike" kern="1200" cap="none" spc="0" normalizeH="0" baseline="0" noProof="0" dirty="0">
                <a:ln>
                  <a:prstDash val="solid"/>
                </a:ln>
                <a:gradFill rotWithShape="1">
                  <a:gsLst>
                    <a:gs pos="0">
                      <a:srgbClr val="FFC000">
                        <a:tint val="70000"/>
                        <a:satMod val="200000"/>
                      </a:srgbClr>
                    </a:gs>
                    <a:gs pos="40000">
                      <a:srgbClr val="FFC000">
                        <a:tint val="90000"/>
                        <a:satMod val="130000"/>
                      </a:srgbClr>
                    </a:gs>
                    <a:gs pos="50000">
                      <a:srgbClr val="FFC000">
                        <a:tint val="90000"/>
                        <a:satMod val="130000"/>
                      </a:srgbClr>
                    </a:gs>
                    <a:gs pos="68000">
                      <a:srgbClr val="FFC000">
                        <a:tint val="90000"/>
                        <a:satMod val="130000"/>
                      </a:srgbClr>
                    </a:gs>
                    <a:gs pos="100000">
                      <a:srgbClr val="FFC000">
                        <a:tint val="70000"/>
                        <a:satMod val="200000"/>
                      </a:srgbClr>
                    </a:gs>
                  </a:gsLst>
                  <a:lin ang="5400000"/>
                </a:gradFill>
                <a:effectLst>
                  <a:outerShdw blurRad="88000" dist="50800" dir="5040000" algn="tl">
                    <a:srgbClr val="FFC000">
                      <a:tint val="80000"/>
                      <a:satMod val="250000"/>
                      <a:alpha val="4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prstDash val="solid"/>
                </a:ln>
                <a:gradFill rotWithShape="1">
                  <a:gsLst>
                    <a:gs pos="0">
                      <a:srgbClr val="FFC000">
                        <a:tint val="70000"/>
                        <a:satMod val="200000"/>
                      </a:srgbClr>
                    </a:gs>
                    <a:gs pos="40000">
                      <a:srgbClr val="FFC000">
                        <a:tint val="90000"/>
                        <a:satMod val="130000"/>
                      </a:srgbClr>
                    </a:gs>
                    <a:gs pos="50000">
                      <a:srgbClr val="FFC000">
                        <a:tint val="90000"/>
                        <a:satMod val="130000"/>
                      </a:srgbClr>
                    </a:gs>
                    <a:gs pos="68000">
                      <a:srgbClr val="FFC000">
                        <a:tint val="90000"/>
                        <a:satMod val="130000"/>
                      </a:srgbClr>
                    </a:gs>
                    <a:gs pos="100000">
                      <a:srgbClr val="FFC000">
                        <a:tint val="70000"/>
                        <a:satMod val="200000"/>
                      </a:srgbClr>
                    </a:gs>
                  </a:gsLst>
                  <a:lin ang="5400000"/>
                </a:gradFill>
                <a:effectLst>
                  <a:outerShdw blurRad="88000" dist="50800" dir="5040000" algn="tl">
                    <a:srgbClr val="FFC000">
                      <a:tint val="80000"/>
                      <a:satMod val="250000"/>
                      <a:alpha val="4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6600" b="1" i="0" u="none" strike="noStrike" kern="1200" cap="none" spc="0" normalizeH="0" baseline="0" noProof="0" dirty="0">
                <a:ln>
                  <a:prstDash val="solid"/>
                </a:ln>
                <a:gradFill rotWithShape="1">
                  <a:gsLst>
                    <a:gs pos="0">
                      <a:srgbClr val="FFC000">
                        <a:tint val="70000"/>
                        <a:satMod val="200000"/>
                      </a:srgbClr>
                    </a:gs>
                    <a:gs pos="40000">
                      <a:srgbClr val="FFC000">
                        <a:tint val="90000"/>
                        <a:satMod val="130000"/>
                      </a:srgbClr>
                    </a:gs>
                    <a:gs pos="50000">
                      <a:srgbClr val="FFC000">
                        <a:tint val="90000"/>
                        <a:satMod val="130000"/>
                      </a:srgbClr>
                    </a:gs>
                    <a:gs pos="68000">
                      <a:srgbClr val="FFC000">
                        <a:tint val="90000"/>
                        <a:satMod val="130000"/>
                      </a:srgbClr>
                    </a:gs>
                    <a:gs pos="100000">
                      <a:srgbClr val="FFC000">
                        <a:tint val="70000"/>
                        <a:satMod val="200000"/>
                      </a:srgbClr>
                    </a:gs>
                  </a:gsLst>
                  <a:lin ang="5400000"/>
                </a:gradFill>
                <a:effectLst>
                  <a:outerShdw blurRad="88000" dist="50800" dir="5040000" algn="tl">
                    <a:srgbClr val="FFC000">
                      <a:tint val="80000"/>
                      <a:satMod val="250000"/>
                      <a:alpha val="4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prstDash val="solid"/>
                </a:ln>
                <a:gradFill rotWithShape="1">
                  <a:gsLst>
                    <a:gs pos="0">
                      <a:srgbClr val="FFC000">
                        <a:tint val="70000"/>
                        <a:satMod val="200000"/>
                      </a:srgbClr>
                    </a:gs>
                    <a:gs pos="40000">
                      <a:srgbClr val="FFC000">
                        <a:tint val="90000"/>
                        <a:satMod val="130000"/>
                      </a:srgbClr>
                    </a:gs>
                    <a:gs pos="50000">
                      <a:srgbClr val="FFC000">
                        <a:tint val="90000"/>
                        <a:satMod val="130000"/>
                      </a:srgbClr>
                    </a:gs>
                    <a:gs pos="68000">
                      <a:srgbClr val="FFC000">
                        <a:tint val="90000"/>
                        <a:satMod val="130000"/>
                      </a:srgbClr>
                    </a:gs>
                    <a:gs pos="100000">
                      <a:srgbClr val="FFC000">
                        <a:tint val="70000"/>
                        <a:satMod val="200000"/>
                      </a:srgbClr>
                    </a:gs>
                  </a:gsLst>
                  <a:lin ang="5400000"/>
                </a:gradFill>
                <a:effectLst>
                  <a:outerShdw blurRad="88000" dist="50800" dir="5040000" algn="tl">
                    <a:srgbClr val="FFC000">
                      <a:tint val="80000"/>
                      <a:satMod val="250000"/>
                      <a:alpha val="4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hẹn</a:t>
            </a:r>
            <a:r>
              <a:rPr kumimoji="0" lang="en-US" sz="6600" b="1" i="0" u="none" strike="noStrike" kern="1200" cap="none" spc="0" normalizeH="0" baseline="0" noProof="0" dirty="0">
                <a:ln>
                  <a:prstDash val="solid"/>
                </a:ln>
                <a:gradFill rotWithShape="1">
                  <a:gsLst>
                    <a:gs pos="0">
                      <a:srgbClr val="FFC000">
                        <a:tint val="70000"/>
                        <a:satMod val="200000"/>
                      </a:srgbClr>
                    </a:gs>
                    <a:gs pos="40000">
                      <a:srgbClr val="FFC000">
                        <a:tint val="90000"/>
                        <a:satMod val="130000"/>
                      </a:srgbClr>
                    </a:gs>
                    <a:gs pos="50000">
                      <a:srgbClr val="FFC000">
                        <a:tint val="90000"/>
                        <a:satMod val="130000"/>
                      </a:srgbClr>
                    </a:gs>
                    <a:gs pos="68000">
                      <a:srgbClr val="FFC000">
                        <a:tint val="90000"/>
                        <a:satMod val="130000"/>
                      </a:srgbClr>
                    </a:gs>
                    <a:gs pos="100000">
                      <a:srgbClr val="FFC000">
                        <a:tint val="70000"/>
                        <a:satMod val="200000"/>
                      </a:srgbClr>
                    </a:gs>
                  </a:gsLst>
                  <a:lin ang="5400000"/>
                </a:gradFill>
                <a:effectLst>
                  <a:outerShdw blurRad="88000" dist="50800" dir="5040000" algn="tl">
                    <a:srgbClr val="FFC000">
                      <a:tint val="80000"/>
                      <a:satMod val="250000"/>
                      <a:alpha val="4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prstDash val="solid"/>
                </a:ln>
                <a:gradFill rotWithShape="1">
                  <a:gsLst>
                    <a:gs pos="0">
                      <a:srgbClr val="FFC000">
                        <a:tint val="70000"/>
                        <a:satMod val="200000"/>
                      </a:srgbClr>
                    </a:gs>
                    <a:gs pos="40000">
                      <a:srgbClr val="FFC000">
                        <a:tint val="90000"/>
                        <a:satMod val="130000"/>
                      </a:srgbClr>
                    </a:gs>
                    <a:gs pos="50000">
                      <a:srgbClr val="FFC000">
                        <a:tint val="90000"/>
                        <a:satMod val="130000"/>
                      </a:srgbClr>
                    </a:gs>
                    <a:gs pos="68000">
                      <a:srgbClr val="FFC000">
                        <a:tint val="90000"/>
                        <a:satMod val="130000"/>
                      </a:srgbClr>
                    </a:gs>
                    <a:gs pos="100000">
                      <a:srgbClr val="FFC000">
                        <a:tint val="70000"/>
                        <a:satMod val="200000"/>
                      </a:srgbClr>
                    </a:gs>
                  </a:gsLst>
                  <a:lin ang="5400000"/>
                </a:gradFill>
                <a:effectLst>
                  <a:outerShdw blurRad="88000" dist="50800" dir="5040000" algn="tl">
                    <a:srgbClr val="FFC000">
                      <a:tint val="80000"/>
                      <a:satMod val="250000"/>
                      <a:alpha val="4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gặp</a:t>
            </a:r>
            <a:r>
              <a:rPr kumimoji="0" lang="en-US" sz="6600" b="1" i="0" u="none" strike="noStrike" kern="1200" cap="none" spc="0" normalizeH="0" baseline="0" noProof="0" dirty="0">
                <a:ln>
                  <a:prstDash val="solid"/>
                </a:ln>
                <a:gradFill rotWithShape="1">
                  <a:gsLst>
                    <a:gs pos="0">
                      <a:srgbClr val="FFC000">
                        <a:tint val="70000"/>
                        <a:satMod val="200000"/>
                      </a:srgbClr>
                    </a:gs>
                    <a:gs pos="40000">
                      <a:srgbClr val="FFC000">
                        <a:tint val="90000"/>
                        <a:satMod val="130000"/>
                      </a:srgbClr>
                    </a:gs>
                    <a:gs pos="50000">
                      <a:srgbClr val="FFC000">
                        <a:tint val="90000"/>
                        <a:satMod val="130000"/>
                      </a:srgbClr>
                    </a:gs>
                    <a:gs pos="68000">
                      <a:srgbClr val="FFC000">
                        <a:tint val="90000"/>
                        <a:satMod val="130000"/>
                      </a:srgbClr>
                    </a:gs>
                    <a:gs pos="100000">
                      <a:srgbClr val="FFC000">
                        <a:tint val="70000"/>
                        <a:satMod val="200000"/>
                      </a:srgbClr>
                    </a:gs>
                  </a:gsLst>
                  <a:lin ang="5400000"/>
                </a:gradFill>
                <a:effectLst>
                  <a:outerShdw blurRad="88000" dist="50800" dir="5040000" algn="tl">
                    <a:srgbClr val="FFC000">
                      <a:tint val="80000"/>
                      <a:satMod val="250000"/>
                      <a:alpha val="4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prstDash val="solid"/>
                </a:ln>
                <a:gradFill rotWithShape="1">
                  <a:gsLst>
                    <a:gs pos="0">
                      <a:srgbClr val="FFC000">
                        <a:tint val="70000"/>
                        <a:satMod val="200000"/>
                      </a:srgbClr>
                    </a:gs>
                    <a:gs pos="40000">
                      <a:srgbClr val="FFC000">
                        <a:tint val="90000"/>
                        <a:satMod val="130000"/>
                      </a:srgbClr>
                    </a:gs>
                    <a:gs pos="50000">
                      <a:srgbClr val="FFC000">
                        <a:tint val="90000"/>
                        <a:satMod val="130000"/>
                      </a:srgbClr>
                    </a:gs>
                    <a:gs pos="68000">
                      <a:srgbClr val="FFC000">
                        <a:tint val="90000"/>
                        <a:satMod val="130000"/>
                      </a:srgbClr>
                    </a:gs>
                    <a:gs pos="100000">
                      <a:srgbClr val="FFC000">
                        <a:tint val="70000"/>
                        <a:satMod val="200000"/>
                      </a:srgbClr>
                    </a:gs>
                  </a:gsLst>
                  <a:lin ang="5400000"/>
                </a:gradFill>
                <a:effectLst>
                  <a:outerShdw blurRad="88000" dist="50800" dir="5040000" algn="tl">
                    <a:srgbClr val="FFC000">
                      <a:tint val="80000"/>
                      <a:satMod val="250000"/>
                      <a:alpha val="4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lại</a:t>
            </a:r>
            <a:endParaRPr kumimoji="0" lang="en-US" sz="6600" b="1" i="0" u="none" strike="noStrike" kern="1200" cap="none" spc="0" normalizeH="0" baseline="0" noProof="0" dirty="0">
              <a:ln>
                <a:prstDash val="solid"/>
              </a:ln>
              <a:gradFill rotWithShape="1">
                <a:gsLst>
                  <a:gs pos="0">
                    <a:srgbClr val="FFC000">
                      <a:tint val="70000"/>
                      <a:satMod val="200000"/>
                    </a:srgbClr>
                  </a:gs>
                  <a:gs pos="40000">
                    <a:srgbClr val="FFC000">
                      <a:tint val="90000"/>
                      <a:satMod val="130000"/>
                    </a:srgbClr>
                  </a:gs>
                  <a:gs pos="50000">
                    <a:srgbClr val="FFC000">
                      <a:tint val="90000"/>
                      <a:satMod val="130000"/>
                    </a:srgbClr>
                  </a:gs>
                  <a:gs pos="68000">
                    <a:srgbClr val="FFC000">
                      <a:tint val="90000"/>
                      <a:satMod val="130000"/>
                    </a:srgbClr>
                  </a:gs>
                  <a:gs pos="100000">
                    <a:srgbClr val="FFC000">
                      <a:tint val="70000"/>
                      <a:satMod val="200000"/>
                    </a:srgbClr>
                  </a:gs>
                </a:gsLst>
                <a:lin ang="5400000"/>
              </a:gradFill>
              <a:effectLst>
                <a:outerShdw blurRad="88000" dist="50800" dir="5040000" algn="tl">
                  <a:srgbClr val="FFC000">
                    <a:tint val="80000"/>
                    <a:satMod val="250000"/>
                    <a:alpha val="45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2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图片 39941" descr="1-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580" y="376555"/>
            <a:ext cx="12202583" cy="670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1" name="图片 39940" descr="1-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20230" y="4210051"/>
            <a:ext cx="4948767" cy="28723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3" name="图片 39942" descr="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2403" y="-228600"/>
            <a:ext cx="5217584" cy="67754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2" name="Text Box 6"/>
          <p:cNvSpPr txBox="1"/>
          <p:nvPr/>
        </p:nvSpPr>
        <p:spPr>
          <a:xfrm>
            <a:off x="1524000" y="1920421"/>
            <a:ext cx="4978400" cy="175432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Bài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1.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Các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thế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hệ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trong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gia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đình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UTM Avo" panose="02040603050506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14134" y="83961"/>
            <a:ext cx="4402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1: Gia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929499" y="4427994"/>
            <a:ext cx="52526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</a:p>
        </p:txBody>
      </p:sp>
      <p:pic>
        <p:nvPicPr>
          <p:cNvPr id="4" name="Content Placeholder 20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0561" y="-228812"/>
            <a:ext cx="1564640" cy="1598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</p:transition>
    </mc:Choice>
    <mc:Fallback xmlns="">
      <p:transition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8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659193" y="2480159"/>
            <a:ext cx="9033261" cy="1227551"/>
            <a:chOff x="6803" y="4456"/>
            <a:chExt cx="6574" cy="2520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803" y="4456"/>
              <a:ext cx="6260" cy="1895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khám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phá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976" y="1443831"/>
            <a:ext cx="8020050" cy="51149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4181" y="169339"/>
            <a:ext cx="11650133" cy="72248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việc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tâm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sóc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giữa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124181" y="1825625"/>
            <a:ext cx="2314222" cy="141428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Mẹ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bóp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9381070" y="1340202"/>
            <a:ext cx="2686755" cy="141428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cháu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gấp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máy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bay</a:t>
            </a:r>
          </a:p>
        </p:txBody>
      </p:sp>
      <p:sp>
        <p:nvSpPr>
          <p:cNvPr id="12" name="Rectangle: Rounded Corners 11"/>
          <p:cNvSpPr/>
          <p:nvPr/>
        </p:nvSpPr>
        <p:spPr>
          <a:xfrm>
            <a:off x="5713416" y="828413"/>
            <a:ext cx="2686755" cy="116972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bê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giúp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bố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8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thực 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7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0816" b="12713"/>
          <a:stretch>
            <a:fillRect/>
          </a:stretch>
        </p:blipFill>
        <p:spPr>
          <a:xfrm>
            <a:off x="1356080" y="1000493"/>
            <a:ext cx="9479845" cy="485702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69160" y="139003"/>
            <a:ext cx="8658578" cy="72248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Nếu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gặp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huống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3352803" y="5700888"/>
            <a:ext cx="6242756" cy="1157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chạy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xách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đồ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giúp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mẹ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mẹ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mệt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926" y="135821"/>
            <a:ext cx="8820150" cy="5886450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1411111" y="5802494"/>
            <a:ext cx="9753600" cy="10555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sẽ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từ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rủ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báo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giúp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803400" y="127381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115825" y="2936338"/>
            <a:ext cx="8601797" cy="1141007"/>
            <a:chOff x="7117" y="6211"/>
            <a:chExt cx="6260" cy="765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117" y="6211"/>
              <a:ext cx="6260" cy="619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vận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dụng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229</Words>
  <Application>Microsoft Office PowerPoint</Application>
  <PresentationFormat>Màn hình rộng</PresentationFormat>
  <Paragraphs>31</Paragraphs>
  <Slides>12</Slides>
  <Notes>8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4</vt:i4>
      </vt:variant>
      <vt:variant>
        <vt:lpstr>Tiêu đề Bản chiếu</vt:lpstr>
      </vt:variant>
      <vt:variant>
        <vt:i4>12</vt:i4>
      </vt:variant>
    </vt:vector>
  </HeadingPairs>
  <TitlesOfParts>
    <vt:vector size="23" baseType="lpstr">
      <vt:lpstr>等线</vt:lpstr>
      <vt:lpstr>Arial</vt:lpstr>
      <vt:lpstr>Arial-Rounded</vt:lpstr>
      <vt:lpstr>Calibri</vt:lpstr>
      <vt:lpstr>Calibri Light</vt:lpstr>
      <vt:lpstr>Times New Roman</vt:lpstr>
      <vt:lpstr>字魂59号-创粗黑</vt:lpstr>
      <vt:lpstr>Chủ đề Office</vt:lpstr>
      <vt:lpstr>2_Office Theme</vt:lpstr>
      <vt:lpstr>Office 主题</vt:lpstr>
      <vt:lpstr>3_Office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Windows 10</dc:creator>
  <cp:lastModifiedBy>Windows 10</cp:lastModifiedBy>
  <cp:revision>2</cp:revision>
  <dcterms:created xsi:type="dcterms:W3CDTF">2021-09-01T15:59:50Z</dcterms:created>
  <dcterms:modified xsi:type="dcterms:W3CDTF">2021-09-01T16:02:48Z</dcterms:modified>
</cp:coreProperties>
</file>