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80" r:id="rId2"/>
    <p:sldId id="281" r:id="rId3"/>
    <p:sldId id="282" r:id="rId4"/>
    <p:sldId id="283" r:id="rId5"/>
    <p:sldId id="284" r:id="rId6"/>
    <p:sldId id="285" r:id="rId7"/>
    <p:sldId id="286" r:id="rId8"/>
    <p:sldId id="287" r:id="rId9"/>
    <p:sldId id="268" r:id="rId10"/>
    <p:sldId id="273" r:id="rId11"/>
    <p:sldId id="276" r:id="rId12"/>
    <p:sldId id="277" r:id="rId13"/>
    <p:sldId id="279" r:id="rId14"/>
    <p:sldId id="2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316" autoAdjust="0"/>
  </p:normalViewPr>
  <p:slideViewPr>
    <p:cSldViewPr snapToGrid="0">
      <p:cViewPr>
        <p:scale>
          <a:sx n="50" d="100"/>
          <a:sy n="50" d="100"/>
        </p:scale>
        <p:origin x="174" y="474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CDDAE-73D4-442C-97B6-7C3BFEC479E8}" type="datetimeFigureOut">
              <a:rPr lang="vi-VN" smtClean="0"/>
              <a:t>14/08/2021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3EADD-DD6E-417E-AD43-A405B7029C3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2675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14/08/2021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14/08/2021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16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14/08/2021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80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14/08/2021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09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14/08/2021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45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14/08/2021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016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14/08/2021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34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14/08/2021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73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14/08/2021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96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14/08/2021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432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14/08/2021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22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661AD-BBDC-4ADA-B05C-B659BFE3F0D4}" type="datetimeFigureOut">
              <a:rPr lang="en-US" smtClean="0"/>
              <a:t>14/08/2021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49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" Target="slide4.xml"/><Relationship Id="rId7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slide" Target="slide7.xml"/><Relationship Id="rId4" Type="http://schemas.openxmlformats.org/officeDocument/2006/relationships/image" Target="../media/image7.gif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8.xml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7.gif"/><Relationship Id="rId17" Type="http://schemas.openxmlformats.org/officeDocument/2006/relationships/image" Target="../media/image12.gif"/><Relationship Id="rId2" Type="http://schemas.openxmlformats.org/officeDocument/2006/relationships/audio" Target="../media/audio1.wav"/><Relationship Id="rId16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slide" Target="slide6.xml"/><Relationship Id="rId5" Type="http://schemas.openxmlformats.org/officeDocument/2006/relationships/image" Target="../media/image6.png"/><Relationship Id="rId15" Type="http://schemas.openxmlformats.org/officeDocument/2006/relationships/slide" Target="slide5.xml"/><Relationship Id="rId10" Type="http://schemas.openxmlformats.org/officeDocument/2006/relationships/image" Target="../media/image11.png"/><Relationship Id="rId19" Type="http://schemas.openxmlformats.org/officeDocument/2006/relationships/slide" Target="slide9.xml"/><Relationship Id="rId4" Type="http://schemas.openxmlformats.org/officeDocument/2006/relationships/audio" Target="../media/audio3.wav"/><Relationship Id="rId9" Type="http://schemas.openxmlformats.org/officeDocument/2006/relationships/hyperlink" Target="https://www.facebook.com/nkpowerskills" TargetMode="External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5.wav"/><Relationship Id="rId7" Type="http://schemas.openxmlformats.org/officeDocument/2006/relationships/image" Target="../media/image14.png"/><Relationship Id="rId12" Type="http://schemas.openxmlformats.org/officeDocument/2006/relationships/image" Target="../media/image18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7.png"/><Relationship Id="rId4" Type="http://schemas.openxmlformats.org/officeDocument/2006/relationships/audio" Target="../media/audio6.wav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5.wav"/><Relationship Id="rId7" Type="http://schemas.openxmlformats.org/officeDocument/2006/relationships/image" Target="../media/image14.png"/><Relationship Id="rId12" Type="http://schemas.openxmlformats.org/officeDocument/2006/relationships/image" Target="../media/image18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7.png"/><Relationship Id="rId4" Type="http://schemas.openxmlformats.org/officeDocument/2006/relationships/audio" Target="../media/audio6.wav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5.wav"/><Relationship Id="rId7" Type="http://schemas.openxmlformats.org/officeDocument/2006/relationships/image" Target="../media/image14.png"/><Relationship Id="rId12" Type="http://schemas.openxmlformats.org/officeDocument/2006/relationships/image" Target="../media/image18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7.png"/><Relationship Id="rId4" Type="http://schemas.openxmlformats.org/officeDocument/2006/relationships/audio" Target="../media/audio6.wav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5.wav"/><Relationship Id="rId7" Type="http://schemas.openxmlformats.org/officeDocument/2006/relationships/image" Target="../media/image14.png"/><Relationship Id="rId12" Type="http://schemas.openxmlformats.org/officeDocument/2006/relationships/image" Target="../media/image18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7.png"/><Relationship Id="rId4" Type="http://schemas.openxmlformats.org/officeDocument/2006/relationships/audio" Target="../media/audio6.wav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5.wav"/><Relationship Id="rId7" Type="http://schemas.openxmlformats.org/officeDocument/2006/relationships/image" Target="../media/image14.png"/><Relationship Id="rId12" Type="http://schemas.openxmlformats.org/officeDocument/2006/relationships/image" Target="../media/image18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7.png"/><Relationship Id="rId4" Type="http://schemas.openxmlformats.org/officeDocument/2006/relationships/audio" Target="../media/audio6.wav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id="{936C8BB7-2C27-48EB-8BC0-E15DC6BF50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" r="82321" b="70222"/>
          <a:stretch/>
        </p:blipFill>
        <p:spPr>
          <a:xfrm rot="18228774">
            <a:off x="1238811" y="518300"/>
            <a:ext cx="2181379" cy="1962968"/>
          </a:xfrm>
          <a:prstGeom prst="rect">
            <a:avLst/>
          </a:prstGeom>
        </p:spPr>
      </p:pic>
      <p:grpSp>
        <p:nvGrpSpPr>
          <p:cNvPr id="5" name="组合 30">
            <a:extLst>
              <a:ext uri="{FF2B5EF4-FFF2-40B4-BE49-F238E27FC236}">
                <a16:creationId xmlns:a16="http://schemas.microsoft.com/office/drawing/2014/main" id="{C1A03884-974C-44D7-8CAD-15B66189270F}"/>
              </a:ext>
            </a:extLst>
          </p:cNvPr>
          <p:cNvGrpSpPr/>
          <p:nvPr/>
        </p:nvGrpSpPr>
        <p:grpSpPr>
          <a:xfrm>
            <a:off x="2152127" y="4537544"/>
            <a:ext cx="2959109" cy="2067451"/>
            <a:chOff x="157150" y="4974509"/>
            <a:chExt cx="2959109" cy="2067450"/>
          </a:xfrm>
        </p:grpSpPr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04C7EA3E-6589-43A5-BD36-32A71CCA0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3" t="50000" r="83449"/>
            <a:stretch/>
          </p:blipFill>
          <p:spPr>
            <a:xfrm rot="1031598">
              <a:off x="157150" y="5182033"/>
              <a:ext cx="1685284" cy="1859926"/>
            </a:xfrm>
            <a:prstGeom prst="rect">
              <a:avLst/>
            </a:prstGeom>
          </p:spPr>
        </p:pic>
        <p:pic>
          <p:nvPicPr>
            <p:cNvPr id="7" name="图片 11">
              <a:extLst>
                <a:ext uri="{FF2B5EF4-FFF2-40B4-BE49-F238E27FC236}">
                  <a16:creationId xmlns:a16="http://schemas.microsoft.com/office/drawing/2014/main" id="{53FA70D6-B6D1-4808-89EB-7323BEBFE0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45" r="73823" b="78311"/>
            <a:stretch/>
          </p:blipFill>
          <p:spPr>
            <a:xfrm>
              <a:off x="2094283" y="4974509"/>
              <a:ext cx="1021976" cy="793225"/>
            </a:xfrm>
            <a:prstGeom prst="rect">
              <a:avLst/>
            </a:prstGeom>
          </p:spPr>
        </p:pic>
      </p:grpSp>
      <p:pic>
        <p:nvPicPr>
          <p:cNvPr id="8" name="图片 19">
            <a:extLst>
              <a:ext uri="{FF2B5EF4-FFF2-40B4-BE49-F238E27FC236}">
                <a16:creationId xmlns:a16="http://schemas.microsoft.com/office/drawing/2014/main" id="{EFF468E6-86F9-4350-A057-B7B3166ACC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75" b="59539"/>
          <a:stretch/>
        </p:blipFill>
        <p:spPr>
          <a:xfrm rot="20333417">
            <a:off x="9044483" y="287064"/>
            <a:ext cx="1963371" cy="888988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98D5A9D7-DE37-46D7-9135-38A42FAF92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006" y="731558"/>
            <a:ext cx="3221436" cy="2274976"/>
          </a:xfrm>
          <a:prstGeom prst="rect">
            <a:avLst/>
          </a:prstGeom>
        </p:spPr>
      </p:pic>
      <p:sp>
        <p:nvSpPr>
          <p:cNvPr id="10" name="Google Shape;88;p1"/>
          <p:cNvSpPr txBox="1"/>
          <p:nvPr/>
        </p:nvSpPr>
        <p:spPr>
          <a:xfrm>
            <a:off x="2501352" y="599718"/>
            <a:ext cx="7560840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1" name="Google Shape;89;p1"/>
          <p:cNvSpPr txBox="1"/>
          <p:nvPr/>
        </p:nvSpPr>
        <p:spPr>
          <a:xfrm>
            <a:off x="5085785" y="4537544"/>
            <a:ext cx="4940383" cy="746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GV: Chu </a:t>
            </a:r>
            <a:r>
              <a:rPr lang="en-US" sz="44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4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Trâm</a:t>
            </a:r>
            <a:endParaRPr sz="44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741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11122" y="196426"/>
            <a:ext cx="2795857" cy="678033"/>
            <a:chOff x="1253941" y="511805"/>
            <a:chExt cx="2795857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19903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b) </a:t>
              </a:r>
              <a:r>
                <a:rPr lang="en-US" sz="36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6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17770" y="1275328"/>
            <a:ext cx="110724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11 – 3 – 1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			    17 – 2 – 6 </a:t>
            </a:r>
          </a:p>
          <a:p>
            <a:pPr>
              <a:lnSpc>
                <a:spcPct val="300000"/>
              </a:lnSpc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15 – 4 – 5 				    14 – 7 – 5 </a:t>
            </a:r>
          </a:p>
        </p:txBody>
      </p:sp>
      <p:sp>
        <p:nvSpPr>
          <p:cNvPr id="8" name="Rectangle 7"/>
          <p:cNvSpPr/>
          <p:nvPr/>
        </p:nvSpPr>
        <p:spPr>
          <a:xfrm>
            <a:off x="3005162" y="2097954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– 1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20403" y="2814234"/>
            <a:ext cx="15598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58780" y="2157128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 – 6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874021" y="2873408"/>
            <a:ext cx="15598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93326" y="3972474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– 5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08567" y="4688754"/>
            <a:ext cx="15598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858779" y="3972474"/>
            <a:ext cx="2031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  – 5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874020" y="4688754"/>
            <a:ext cx="15598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5558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64152" y="2708910"/>
            <a:ext cx="1552575" cy="2933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15877" r="23800" b="9269"/>
          <a:stretch/>
        </p:blipFill>
        <p:spPr>
          <a:xfrm>
            <a:off x="145463" y="2575560"/>
            <a:ext cx="2197100" cy="329565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 rot="20690938">
            <a:off x="2971800" y="4285659"/>
            <a:ext cx="807720" cy="71437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 rot="21161671">
            <a:off x="8774573" y="4031329"/>
            <a:ext cx="807720" cy="71437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498557" y="178085"/>
            <a:ext cx="11223577" cy="678033"/>
            <a:chOff x="1253941" y="511805"/>
            <a:chExt cx="11223577" cy="678033"/>
          </a:xfrm>
        </p:grpSpPr>
        <p:grpSp>
          <p:nvGrpSpPr>
            <p:cNvPr id="7" name="Group 6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059472" y="511805"/>
              <a:ext cx="104180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trừ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hiệu</a:t>
              </a:r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" name="Cloud 10"/>
          <p:cNvSpPr/>
          <p:nvPr/>
        </p:nvSpPr>
        <p:spPr>
          <a:xfrm>
            <a:off x="212138" y="1962150"/>
            <a:ext cx="1784302" cy="979170"/>
          </a:xfrm>
          <a:prstGeom prst="cloud">
            <a:avLst/>
          </a:prstGeom>
          <a:solidFill>
            <a:srgbClr val="CC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 – 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10248288" y="1962150"/>
            <a:ext cx="1784302" cy="979170"/>
          </a:xfrm>
          <a:prstGeom prst="cloud">
            <a:avLst/>
          </a:prstGeom>
          <a:solidFill>
            <a:srgbClr val="CC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 – 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 rot="833173">
            <a:off x="4130040" y="4758483"/>
            <a:ext cx="807720" cy="71437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 rot="21161671">
            <a:off x="3900981" y="3791901"/>
            <a:ext cx="807720" cy="71437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964811" y="5059923"/>
            <a:ext cx="807720" cy="71437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 rot="833173">
            <a:off x="6913067" y="4140346"/>
            <a:ext cx="807720" cy="71437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 rot="21161671">
            <a:off x="7836849" y="4965768"/>
            <a:ext cx="807720" cy="71437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2298961" y="1188720"/>
            <a:ext cx="2712720" cy="975360"/>
          </a:xfrm>
          <a:prstGeom prst="wedgeEllipseCallout">
            <a:avLst>
              <a:gd name="adj1" fmla="val -65215"/>
              <a:gd name="adj2" fmla="val 131250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 – 4 = 7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Callout 18"/>
          <p:cNvSpPr/>
          <p:nvPr/>
        </p:nvSpPr>
        <p:spPr>
          <a:xfrm>
            <a:off x="7107309" y="986790"/>
            <a:ext cx="2712720" cy="975360"/>
          </a:xfrm>
          <a:prstGeom prst="wedgeEllipseCallout">
            <a:avLst>
              <a:gd name="adj1" fmla="val 79729"/>
              <a:gd name="adj2" fmla="val 93751"/>
            </a:avLst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 – 6 = 6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2696701" y="986790"/>
            <a:ext cx="2969053" cy="5871209"/>
          </a:xfrm>
          <a:prstGeom prst="wedgeRoundRectCallout">
            <a:avLst>
              <a:gd name="adj1" fmla="val -75946"/>
              <a:gd name="adj2" fmla="val -16495"/>
              <a:gd name="adj3" fmla="val 16667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indent="266700">
              <a:spcAft>
                <a:spcPts val="600"/>
              </a:spcAft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11 – 1 = 10</a:t>
            </a:r>
          </a:p>
          <a:p>
            <a:pPr indent="266700">
              <a:spcAft>
                <a:spcPts val="600"/>
              </a:spcAft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11 – 2 = 9</a:t>
            </a:r>
          </a:p>
          <a:p>
            <a:pPr indent="266700">
              <a:spcAft>
                <a:spcPts val="600"/>
              </a:spcAft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11 – 3 = 8</a:t>
            </a:r>
          </a:p>
          <a:p>
            <a:pPr indent="266700">
              <a:spcAft>
                <a:spcPts val="600"/>
              </a:spcAft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11 – 4 = 7</a:t>
            </a:r>
          </a:p>
          <a:p>
            <a:pPr indent="266700">
              <a:spcAft>
                <a:spcPts val="600"/>
              </a:spcAft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11 – 5 = 6</a:t>
            </a:r>
          </a:p>
          <a:p>
            <a:pPr indent="266700">
              <a:spcAft>
                <a:spcPts val="600"/>
              </a:spcAft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11 – 6 = 5</a:t>
            </a:r>
          </a:p>
          <a:p>
            <a:pPr indent="266700">
              <a:spcAft>
                <a:spcPts val="600"/>
              </a:spcAft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11 – 7 = 4</a:t>
            </a:r>
          </a:p>
          <a:p>
            <a:pPr indent="266700">
              <a:spcAft>
                <a:spcPts val="600"/>
              </a:spcAft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11 – 8 = 3</a:t>
            </a:r>
          </a:p>
          <a:p>
            <a:pPr indent="266700">
              <a:spcAft>
                <a:spcPts val="600"/>
              </a:spcAft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11 – 9 = 2</a:t>
            </a:r>
          </a:p>
        </p:txBody>
      </p:sp>
      <p:sp>
        <p:nvSpPr>
          <p:cNvPr id="22" name="Rounded Rectangle 21"/>
          <p:cNvSpPr/>
          <p:nvPr/>
        </p:nvSpPr>
        <p:spPr>
          <a:xfrm rot="833173">
            <a:off x="6800888" y="5285422"/>
            <a:ext cx="807720" cy="71437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 rot="21161671">
            <a:off x="5462556" y="4349945"/>
            <a:ext cx="807720" cy="71437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6830532" y="986790"/>
            <a:ext cx="2903772" cy="5871209"/>
          </a:xfrm>
          <a:prstGeom prst="wedgeRoundRectCallout">
            <a:avLst>
              <a:gd name="adj1" fmla="val 78886"/>
              <a:gd name="adj2" fmla="val -13908"/>
              <a:gd name="adj3" fmla="val 16667"/>
            </a:avLst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indent="266700">
              <a:spcAft>
                <a:spcPts val="600"/>
              </a:spcAft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12 – 1 = 11</a:t>
            </a:r>
          </a:p>
          <a:p>
            <a:pPr indent="266700">
              <a:spcAft>
                <a:spcPts val="600"/>
              </a:spcAft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12 – 2 = 10</a:t>
            </a:r>
          </a:p>
          <a:p>
            <a:pPr indent="266700">
              <a:spcAft>
                <a:spcPts val="600"/>
              </a:spcAft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12 – 3 = 9</a:t>
            </a:r>
          </a:p>
          <a:p>
            <a:pPr indent="266700">
              <a:spcAft>
                <a:spcPts val="600"/>
              </a:spcAft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12 – 4 = 8</a:t>
            </a:r>
          </a:p>
          <a:p>
            <a:pPr indent="266700">
              <a:spcAft>
                <a:spcPts val="600"/>
              </a:spcAft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12 – 5 = 7</a:t>
            </a:r>
          </a:p>
          <a:p>
            <a:pPr indent="266700">
              <a:spcAft>
                <a:spcPts val="600"/>
              </a:spcAft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12 – 6 = 6</a:t>
            </a:r>
          </a:p>
          <a:p>
            <a:pPr indent="266700">
              <a:spcAft>
                <a:spcPts val="600"/>
              </a:spcAft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12 – 7 = 5</a:t>
            </a:r>
          </a:p>
          <a:p>
            <a:pPr indent="266700">
              <a:spcAft>
                <a:spcPts val="600"/>
              </a:spcAft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12 – 8 = 4</a:t>
            </a:r>
          </a:p>
          <a:p>
            <a:pPr indent="266700">
              <a:spcAft>
                <a:spcPts val="600"/>
              </a:spcAft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12 – 9 = 3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06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09623 -0.1210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8" y="-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08386 -0.0879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3" y="-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2" grpId="0" animBg="1"/>
      <p:bldP spid="22" grpId="1" animBg="1"/>
      <p:bldP spid="23" grpId="0" animBg="1"/>
      <p:bldP spid="23" grpId="1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3753" y="58576"/>
            <a:ext cx="11764101" cy="1112664"/>
            <a:chOff x="910630" y="557947"/>
            <a:chExt cx="11764101" cy="1112664"/>
          </a:xfrm>
        </p:grpSpPr>
        <p:sp>
          <p:nvSpPr>
            <p:cNvPr id="3" name="TextBox 2"/>
            <p:cNvSpPr txBox="1"/>
            <p:nvPr/>
          </p:nvSpPr>
          <p:spPr>
            <a:xfrm>
              <a:off x="1760963" y="593393"/>
              <a:ext cx="1091376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Súa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15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giò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phong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lan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bán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7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giò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Súa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còn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giờ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phong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lan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>
                    <a:latin typeface="Times New Roman" pitchFamily="18" charset="0"/>
                    <a:cs typeface="Times New Roman" pitchFamily="18" charset="0"/>
                  </a:rPr>
                  <a:t>5</a:t>
                </a:r>
                <a:endParaRPr lang="vi-VN" sz="3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838622" y="4619987"/>
            <a:ext cx="110892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                                 =</a:t>
            </a:r>
          </a:p>
          <a:p>
            <a:pPr>
              <a:lnSpc>
                <a:spcPct val="200000"/>
              </a:lnSpc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Súa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giò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430910" y="4980027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591150" y="5014898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175326" y="5014898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583038" y="4980027"/>
            <a:ext cx="720080" cy="68294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699956" y="6043565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430910" y="4980027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583038" y="4980027"/>
            <a:ext cx="720080" cy="68294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vi-VN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591150" y="4980026"/>
            <a:ext cx="792088" cy="68294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175326" y="5020921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695764" y="6042331"/>
            <a:ext cx="800472" cy="6505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835" y="1198332"/>
            <a:ext cx="5888718" cy="342165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382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4798" y="898979"/>
            <a:ext cx="9486902" cy="863598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CỦNG CỐ - DẶN DÒ</a:t>
            </a:r>
            <a:endParaRPr lang="vi-VN" sz="66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05113" y="2821668"/>
            <a:ext cx="6538687" cy="13255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79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98;p24"/>
          <p:cNvSpPr/>
          <p:nvPr/>
        </p:nvSpPr>
        <p:spPr>
          <a:xfrm>
            <a:off x="2784010" y="2705261"/>
            <a:ext cx="8642362" cy="1938992"/>
          </a:xfrm>
          <a:prstGeom prst="rect">
            <a:avLst/>
          </a:prstGeom>
        </p:spPr>
        <p:txBody>
          <a:bodyPr>
            <a:prstTxWarp prst="textArchUp">
              <a:avLst>
                <a:gd name="adj" fmla="val 10506474"/>
              </a:avLst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 algn="ctr"/>
            <a:r>
              <a:rPr sz="6000" b="1" i="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  <a:br>
              <a:rPr sz="6000" b="1" i="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6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</a:t>
            </a:r>
            <a:r>
              <a:rPr sz="6000" b="1" i="0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000" b="1" i="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HẸN GẶP LẠI.</a:t>
            </a:r>
          </a:p>
        </p:txBody>
      </p:sp>
      <p:pic>
        <p:nvPicPr>
          <p:cNvPr id="1026" name="Picture 2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74" y="3079785"/>
            <a:ext cx="4416425" cy="377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95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mosquito cartoon 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565" y="1396051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áº¿t quáº£ hÃ¬nh áº£nh cho mosquito cartoon gif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980" y="2255393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áº¿t quáº£ hÃ¬nh áº£nh cho mosquito cartoon gif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986" y="0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áº¿t quáº£ hÃ¬nh áº£nh cho mosquito cartoon 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864" y="3147064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áº¿t quáº£ hÃ¬nh áº£nh cho mosquito cartoon gif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449" y="559439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0" y="1396051"/>
            <a:ext cx="5458449" cy="4662917"/>
            <a:chOff x="0" y="1396051"/>
            <a:chExt cx="5458449" cy="466291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1396051"/>
              <a:ext cx="4662917" cy="466291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13656" y="1961330"/>
              <a:ext cx="1944793" cy="133514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4486052" y="2814832"/>
            <a:ext cx="57240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 BÉ DIỆT MUỖI</a:t>
            </a:r>
          </a:p>
        </p:txBody>
      </p:sp>
    </p:spTree>
    <p:extLst>
      <p:ext uri="{BB962C8B-B14F-4D97-AF65-F5344CB8AC3E}">
        <p14:creationId xmlns:p14="http://schemas.microsoft.com/office/powerpoint/2010/main" val="408223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9"/>
          <p:cNvGrpSpPr/>
          <p:nvPr/>
        </p:nvGrpSpPr>
        <p:grpSpPr>
          <a:xfrm>
            <a:off x="0" y="1377917"/>
            <a:ext cx="12397711" cy="8819970"/>
            <a:chOff x="152400" y="1548451"/>
            <a:chExt cx="12397711" cy="8819970"/>
          </a:xfrm>
        </p:grpSpPr>
        <p:grpSp>
          <p:nvGrpSpPr>
            <p:cNvPr id="21" name="Group 20"/>
            <p:cNvGrpSpPr/>
            <p:nvPr/>
          </p:nvGrpSpPr>
          <p:grpSpPr>
            <a:xfrm>
              <a:off x="152400" y="1548451"/>
              <a:ext cx="5458449" cy="4662917"/>
              <a:chOff x="0" y="1396051"/>
              <a:chExt cx="5458449" cy="4662917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1396051"/>
                <a:ext cx="4662917" cy="4662917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13656" y="1961330"/>
                <a:ext cx="1944793" cy="1335140"/>
              </a:xfrm>
              <a:prstGeom prst="rect">
                <a:avLst/>
              </a:prstGeom>
            </p:spPr>
          </p:pic>
        </p:grpSp>
        <p:pic>
          <p:nvPicPr>
            <p:cNvPr id="24" name="Picture 23" hidden="1"/>
            <p:cNvPicPr>
              <a:picLocks noChangeAspect="1"/>
            </p:cNvPicPr>
            <p:nvPr/>
          </p:nvPicPr>
          <p:blipFill rotWithShape="1">
            <a:blip r:embed="rId8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 hidden="1">
              <a:hlinkClick r:id="rId9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10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8" descr="Káº¿t quáº£ hÃ¬nh áº£nh cho mosquito cartoon gif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565" y="1396051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7" descr="Káº¿t quáº£ hÃ¬nh áº£nh cho mosquito cartoon gif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980" y="2255393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6" descr="Káº¿t quáº£ hÃ¬nh áº£nh cho mosquito cartoon gif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986" y="0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5" descr="Káº¿t quáº£ hÃ¬nh áº£nh cho mosquito cartoon gif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864" y="3147064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huy duẩn" descr="Káº¿t quáº£ hÃ¬nh áº£nh cho mosquito cartoon gif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449" y="559439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4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449" y="690677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3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050" y="678201"/>
            <a:ext cx="5075817" cy="5075817"/>
          </a:xfrm>
          <a:prstGeom prst="rect">
            <a:avLst/>
          </a:prstGeom>
        </p:spPr>
      </p:pic>
      <p:pic>
        <p:nvPicPr>
          <p:cNvPr id="14" name="2" hidden="1"/>
          <p:cNvPicPr>
            <a:picLocks noChangeAspect="1"/>
          </p:cNvPicPr>
          <p:nvPr/>
        </p:nvPicPr>
        <p:blipFill rotWithShape="1">
          <a:blip r:embed="rId8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15" name="1" hidden="1">
            <a:hlinkClick r:id="rId9"/>
          </p:cNvPr>
          <p:cNvSpPr/>
          <p:nvPr/>
        </p:nvSpPr>
        <p:spPr>
          <a:xfrm>
            <a:off x="166555" y="8115712"/>
            <a:ext cx="12257011" cy="1733884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>
            <a:hlinkClick r:id="rId19" action="ppaction://hlinksldjump"/>
          </p:cNvPr>
          <p:cNvSpPr/>
          <p:nvPr/>
        </p:nvSpPr>
        <p:spPr>
          <a:xfrm>
            <a:off x="10201965" y="5107352"/>
            <a:ext cx="1917291" cy="166656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25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6 3.46945E-18 L -8.33333E-6 3.46945E-18 L 0.26419 0.00417 C 0.26783 0.00417 0.2789 0.00926 0.2832 0.0125 C 0.2845 0.01366 0.28541 0.01574 0.28684 0.0169 C 0.28906 0.01852 0.29179 0.01852 0.29387 0.02107 L 0.30104 0.02963 C 0.30182 0.03241 0.30247 0.03542 0.30351 0.03797 C 0.30455 0.04097 0.30611 0.04329 0.30703 0.04653 C 0.3082 0.05047 0.30859 0.05486 0.30937 0.05926 C 0.31106 0.06829 0.31028 0.06343 0.31184 0.07408 C 0.31093 0.07685 0.3108 0.08056 0.30937 0.08241 C 0.30481 0.0882 0.29817 0.08935 0.2927 0.09097 C 0.28372 0.10162 0.29518 0.08912 0.28437 0.09722 C 0.28307 0.09838 0.28216 0.10047 0.28085 0.10162 C 0.2789 0.10324 0.27682 0.1044 0.27486 0.10579 C 0.27135 0.1081 0.26445 0.11134 0.26184 0.11204 C 0.25664 0.11343 0.25143 0.1132 0.24635 0.11412 C 0.24348 0.11482 0.24075 0.11551 0.23802 0.11644 C 0.23489 0.11898 0.23294 0.1213 0.22968 0.12269 C 0.22565 0.12431 0.2177 0.12685 0.2177 0.12685 C 0.20807 0.13542 0.21718 0.12871 0.19986 0.13334 C 0.19348 0.13496 0.18723 0.1382 0.18085 0.13959 C 0.17512 0.14097 0.17083 0.14144 0.16536 0.14375 C 0.14596 0.15255 0.16406 0.14491 0.15351 0.15023 C 0.1496 0.15209 0.14687 0.15301 0.1427 0.1544 C 0.13294 0.1632 0.14348 0.15463 0.12734 0.16297 C 0.12525 0.16389 0.1233 0.16574 0.12135 0.16713 C 0.11718 0.16991 0.11692 0.16968 0.11184 0.1713 C 0.10364 0.17871 0.10872 0.17454 0.09635 0.18195 L 0.09283 0.18403 C 0.08502 0.19329 0.08632 0.18866 0.0832 0.20093 C 0.08242 0.2044 0.08164 0.2081 0.08085 0.21158 C 0.08046 0.21644 0.0802 0.22153 0.07968 0.22639 C 0.07942 0.22917 0.07851 0.23195 0.07851 0.23496 C 0.07851 0.24699 0.07812 0.25926 0.07968 0.27084 C 0.08085 0.27917 0.08489 0.27894 0.08802 0.28148 C 0.08958 0.28264 0.09114 0.28472 0.09283 0.28565 C 0.09479 0.28681 0.10598 0.28982 0.10703 0.29005 L 0.31054 0.29005 " pathEditMode="relative" ptsTypes="AAAAAAAAAAAAAAAAAAAAAAAAAAAAAAAAAAAAAAAA">
                                      <p:cBhvr>
                                        <p:cTn id="6" dur="5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59259E-6 L 1.875E-6 2.59259E-6 L -0.08099 0.00416 C -0.09167 0.00486 -0.11302 0.00833 -0.11302 0.00833 C -0.11628 0.00972 -0.1194 0.01134 -0.12253 0.0125 C -0.13164 0.01574 -0.1444 0.0162 -0.15234 0.0169 L -0.18802 0.01898 C -0.20143 0.02361 -0.18503 0.01829 -0.20586 0.02315 C -0.20794 0.02361 -0.2099 0.02454 -0.21185 0.02523 C -0.21628 0.02708 -0.21615 0.02708 -0.22018 0.0294 C -0.22096 0.03171 -0.22201 0.03356 -0.22253 0.03588 C -0.22318 0.03842 -0.22331 0.04143 -0.2237 0.04421 C -0.22409 0.04653 -0.22448 0.04861 -0.22487 0.05069 C -0.22448 0.06412 -0.22526 0.07778 -0.2237 0.09074 C -0.22266 0.10069 -0.21862 0.10463 -0.21419 0.10787 C -0.2112 0.10995 -0.20586 0.11296 -0.20234 0.11412 C -0.2 0.11504 -0.19753 0.11551 -0.19518 0.1162 C -0.19245 0.1169 -0.18958 0.11782 -0.18685 0.11829 C -0.18255 0.11921 -0.17813 0.11967 -0.1737 0.12037 L -0.08099 0.1162 C -0.07969 0.1162 -0.07852 0.11481 -0.07734 0.11412 C -0.07539 0.11273 -0.07344 0.11134 -0.07135 0.10995 C -0.04961 0.11065 -0.02773 0.10949 -0.00599 0.11204 C -0.00404 0.11227 -0.003 0.11666 -0.00117 0.11829 C 0.00026 0.11967 0.00195 0.11967 0.00352 0.12037 C 0.00703 0.12662 0.00872 0.13009 0.01302 0.13518 C 0.01458 0.13704 0.01641 0.13773 0.01784 0.13958 C 0.01927 0.1412 0.02018 0.14398 0.02135 0.14583 C 0.02253 0.14745 0.02383 0.14861 0.025 0.15 C 0.02695 0.15278 0.02891 0.15602 0.03099 0.15856 C 0.03398 0.16227 0.03737 0.16528 0.04049 0.16921 C 0.04375 0.17315 0.04844 0.18032 0.05117 0.18611 C 0.05312 0.19028 0.05456 0.19606 0.05599 0.20092 C 0.05547 0.21342 0.05638 0.22662 0.05469 0.23889 C 0.0543 0.24236 0.05143 0.24282 0.05 0.24537 C 0.02773 0.28055 0.05625 0.23611 0.04049 0.26435 C 0.03385 0.27592 0.03229 0.27569 0.02383 0.28333 C 0.01836 0.29791 0.02552 0.28079 0.01549 0.29606 C 0.01432 0.29768 0.01419 0.30069 0.01302 0.30231 C 0.01172 0.3044 0.0099 0.30509 0.00833 0.30671 C 0.00586 0.30926 0.00365 0.3125 0.00117 0.31504 C -0.0026 0.31921 -0.00534 0.32037 -0.00951 0.32361 C -0.02018 0.33171 -0.02422 0.33727 -0.03333 0.34051 C -0.03568 0.3412 -0.03815 0.3419 -0.0405 0.34259 C -0.04349 0.34444 -0.04557 0.34583 -0.04883 0.34676 C -0.05156 0.34768 -0.05443 0.34815 -0.05716 0.34884 C -0.05912 0.34954 -0.06107 0.35023 -0.06302 0.35116 C -0.07578 0.35023 -0.08854 0.35069 -0.10117 0.34884 C -0.10404 0.34861 -0.10664 0.34583 -0.10951 0.34467 C -0.11146 0.34375 -0.11341 0.34329 -0.1155 0.34259 C -0.11706 0.33842 -0.11823 0.33356 -0.12018 0.32986 C -0.12135 0.32778 -0.12279 0.32592 -0.12383 0.32361 C -0.12773 0.31389 -0.12448 0.3169 -0.12852 0.30879 C -0.13073 0.30416 -0.13346 0.30069 -0.13568 0.29606 C -0.14557 0.275 -0.13659 0.29143 -0.14284 0.275 C -0.14427 0.27106 -0.14609 0.26805 -0.14753 0.26435 C -0.15182 0.25347 -0.15039 0.25301 -0.15586 0.24305 C -0.1569 0.24143 -0.15846 0.24074 -0.15951 0.23889 C -0.16836 0.22315 -0.1582 0.23611 -0.16667 0.22616 C -0.16745 0.22407 -0.16797 0.22176 -0.16901 0.21991 C -0.175 0.20926 -0.18021 0.21852 -0.18919 0.22199 C -0.19037 0.22407 -0.19154 0.22639 -0.19284 0.22824 C -0.19388 0.22986 -0.19583 0.23032 -0.19635 0.23264 C -0.19714 0.23588 -0.19635 0.23958 -0.19635 0.24305 " pathEditMode="relative" ptsTypes="AAAAAAAAAAAAAAAAAAAAAAAAAAAAAAAAAAAAAAAAAAAAAAAAAAAAAAAAAAAAAAAA">
                                      <p:cBhvr>
                                        <p:cTn id="8" dur="5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7 L -1.25E-6 3.7037E-7 C -0.05834 -0.01158 0.02018 0.00324 -0.14766 -0.00417 C -0.14909 -0.0044 -0.14987 -0.00764 -0.15131 -0.00857 C -0.15508 -0.01065 -0.16315 -0.01274 -0.16315 -0.01274 C -0.16472 -0.01412 -0.16628 -0.01575 -0.16797 -0.0169 C -0.17188 -0.01991 -0.17227 -0.01829 -0.17631 -0.02338 C -0.1793 -0.02709 -0.18321 -0.0375 -0.18464 -0.04237 L -0.1905 -0.06343 C -0.19089 -0.06621 -0.19128 -0.06922 -0.1918 -0.072 C -0.19245 -0.07547 -0.19375 -0.07871 -0.19414 -0.08264 C -0.19493 -0.09098 -0.19466 -0.09954 -0.19532 -0.10787 C -0.19545 -0.11019 -0.19623 -0.11204 -0.19649 -0.11436 C -0.19701 -0.11713 -0.19727 -0.11991 -0.19766 -0.12269 C -0.19844 -0.12709 -0.19935 -0.13125 -0.20013 -0.13542 C -0.20091 -0.14028 -0.20157 -0.14537 -0.20248 -0.15024 C -0.20287 -0.15232 -0.20287 -0.15487 -0.20365 -0.15649 C -0.20456 -0.15857 -0.20599 -0.1595 -0.20716 -0.16088 C -0.2125 -0.16621 -0.21172 -0.16505 -0.21797 -0.16713 C -0.22045 -0.17014 -0.22201 -0.17292 -0.22513 -0.17362 C -0.23334 -0.17547 -0.25013 -0.17778 -0.25013 -0.17778 C -0.25912 -0.18311 -0.25352 -0.18056 -0.27149 -0.17778 C -0.27487 -0.17709 -0.28099 -0.1757 -0.28464 -0.17362 C -0.28659 -0.17223 -0.28854 -0.17084 -0.2905 -0.16922 C -0.29219 -0.16806 -0.29375 -0.16667 -0.29532 -0.16505 C -0.29779 -0.1625 -0.30013 -0.1595 -0.30248 -0.15649 C -0.30365 -0.1551 -0.30508 -0.15417 -0.30599 -0.15232 C -0.30716 -0.15024 -0.30834 -0.14792 -0.30964 -0.14607 C -0.31263 -0.14144 -0.31576 -0.13704 -0.31914 -0.13334 C -0.32331 -0.12894 -0.32696 -0.12616 -0.32982 -0.11852 C -0.33477 -0.10533 -0.3336 -0.10556 -0.33581 -0.09514 C -0.33659 -0.09167 -0.33737 -0.0882 -0.33815 -0.08473 C -0.33946 -0.07848 -0.33959 -0.07662 -0.3405 -0.06991 C -0.33933 -0.05718 -0.33985 -0.04352 -0.33698 -0.03172 C -0.33581 -0.02686 -0.32826 -0.01482 -0.32383 -0.01065 C -0.32162 -0.00834 -0.31927 -0.00579 -0.3168 -0.00417 C -0.31485 -0.00301 -0.31276 -0.00301 -0.31081 -0.00209 C -0.30925 -0.00162 -0.30769 -0.0007 -0.30599 3.7037E-7 C -0.30404 0.00208 -0.30222 0.00509 -0.30013 0.00625 C -0.2974 0.00787 -0.29453 0.00763 -0.2918 0.00833 C -0.28933 0.00902 -0.28698 0.00995 -0.28464 0.01064 C -0.28308 0.01273 -0.28177 0.01597 -0.27982 0.01689 C -0.27448 0.01967 -0.26315 0.02106 -0.26315 0.02106 C -0.25964 0.02361 -0.25365 0.028 -0.25013 0.02963 C -0.2474 0.03078 -0.24453 0.03101 -0.2418 0.03171 C -0.2405 0.0324 -0.23933 0.0331 -0.23815 0.03379 C -0.23659 0.03472 -0.2349 0.03472 -0.23347 0.03588 C -0.23203 0.03703 -0.23112 0.03912 -0.22982 0.04027 C -0.22813 0.04166 -0.22266 0.04537 -0.22032 0.04652 C -0.20651 0.05347 -0.22709 0.04236 -0.20847 0.05069 C -0.20287 0.05324 -0.1974 0.05694 -0.1918 0.05925 C -0.18815 0.06064 -0.18451 0.06157 -0.18099 0.06342 C -0.17774 0.06504 -0.17474 0.06782 -0.17149 0.0699 C -0.17032 0.0706 -0.16914 0.07129 -0.16797 0.07199 L -0.16081 0.08032 C -0.15964 0.08171 -0.15834 0.0831 -0.15716 0.08449 C -0.15521 0.0875 -0.15339 0.0905 -0.15131 0.09305 C -0.14974 0.0949 -0.14792 0.09537 -0.14649 0.09722 C -0.14466 0.09976 -0.14349 0.10324 -0.1418 0.10578 C -0.14024 0.1081 -0.13841 0.10972 -0.13698 0.11203 C -0.13412 0.11689 -0.13177 0.12291 -0.12865 0.12685 C -0.12735 0.1287 -0.12552 0.12824 -0.12383 0.12893 C -0.12344 0.13194 -0.12201 0.13495 -0.12266 0.1375 C -0.12344 0.14027 -0.12591 0.14004 -0.12748 0.14166 C -0.13685 0.15208 -0.12709 0.14537 -0.1405 0.15439 C -0.14401 0.15671 -0.14779 0.15833 -0.15131 0.16088 C -0.15287 0.1618 -0.1543 0.16412 -0.15599 0.16504 C -0.15873 0.1662 -0.16159 0.1662 -0.16433 0.16713 C -0.18138 0.17268 -0.16966 0.17175 -0.1905 0.17338 C -0.2017 0.17453 -0.21276 0.17476 -0.22383 0.17569 L -0.25365 0.17129 C -0.25534 0.17106 -0.26107 0.16898 -0.26315 0.16713 C -0.26524 0.16527 -0.26706 0.16273 -0.26914 0.16088 C -0.27266 0.1574 -0.27448 0.15671 -0.27748 0.15231 C -0.29245 0.13009 -0.26797 0.16342 -0.28581 0.13958 C -0.28659 0.1368 -0.28711 0.13379 -0.28815 0.13125 C -0.2892 0.1287 -0.29089 0.12731 -0.2918 0.12476 C -0.29258 0.12222 -0.29232 0.11898 -0.29297 0.11643 C -0.29349 0.11388 -0.29453 0.11203 -0.29532 0.10995 C -0.29935 0.08865 -0.29323 0.12175 -0.29766 0.09513 C -0.29844 0.09097 -0.29935 0.0868 -0.30013 0.0824 L -0.30131 0.07615 C -0.3017 0.07407 -0.30222 0.07199 -0.30248 0.0699 C -0.30287 0.06689 -0.30287 0.06388 -0.30365 0.06134 C -0.30417 0.05949 -0.30521 0.05856 -0.30599 0.05717 " pathEditMode="relative" ptsTypes="AAAAAAAAAAAAAAAAAAAAAAAAAAAAAAAAAAAAAAAAAAAAAAAAAAAAAAAAAAAAAAAAAAAAAAAAAAAAAAAAAAAAA">
                                      <p:cBhvr>
                                        <p:cTn id="10" dur="5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5.18519E-6 L -2.91667E-6 -5.18519E-6 L -0.08216 0.00231 C -0.15169 0.00231 -0.13437 0.00532 -0.16783 -0.00209 C -0.16953 -0.00348 -0.17122 -0.00417 -0.17265 -0.00626 C -0.17369 -0.00788 -0.17421 -0.01066 -0.175 -0.01251 C -0.18242 -0.03103 -0.17539 -0.01251 -0.18099 -0.02755 C -0.18138 -0.03033 -0.18177 -0.03311 -0.18216 -0.03589 C -0.18255 -0.03797 -0.1832 -0.04005 -0.18333 -0.04237 C -0.18437 -0.05209 -0.18489 -0.06204 -0.18567 -0.072 C -0.18489 -0.07478 -0.18476 -0.07825 -0.18333 -0.08033 C -0.18216 -0.08218 -0.1802 -0.08149 -0.17864 -0.08242 C -0.17656 -0.08357 -0.17461 -0.08542 -0.17265 -0.08681 C -0.15026 -0.10047 -0.15807 -0.09769 -0.14283 -0.10163 C -0.14049 -0.10302 -0.13815 -0.10417 -0.1358 -0.10579 C -0.13255 -0.10788 -0.12955 -0.11066 -0.12617 -0.11204 C -0.12356 -0.11343 -0.1207 -0.11343 -0.11783 -0.11413 C -0.11549 -0.11575 -0.11315 -0.1176 -0.1108 -0.11853 C -0.10117 -0.12223 -0.10234 -0.11806 -0.09414 -0.12478 C -0.09114 -0.12732 -0.08867 -0.13079 -0.0858 -0.13334 C -0.08463 -0.13427 -0.08333 -0.13427 -0.08216 -0.13542 C -0.07968 -0.13797 -0.07786 -0.14329 -0.075 -0.14399 L -0.06315 -0.14607 L 0.01667 -0.14399 C 0.01784 -0.14376 0.01901 -0.14237 0.02019 -0.14167 C 0.02331 -0.14029 0.02657 -0.1389 0.02969 -0.13751 C 0.03164 -0.13681 0.03373 -0.13612 0.03568 -0.13542 C 0.04467 -0.13242 0.05052 -0.13149 0.06068 -0.12917 C 0.06185 -0.12825 0.06302 -0.12755 0.0642 -0.12686 C 0.06745 -0.12547 0.07071 -0.12454 0.07383 -0.12269 C 0.075 -0.122 0.07605 -0.12107 0.07735 -0.12061 C 0.08086 -0.11945 0.08451 -0.11922 0.08802 -0.11853 L 0.09753 -0.11644 C 0.10586 -0.10649 0.09727 -0.11552 0.1155 -0.10788 C 0.11758 -0.10695 0.1194 -0.10464 0.12136 -0.10371 C 0.12787 -0.10024 0.13907 -0.10001 0.14401 -0.09931 C 0.14558 -0.09792 0.14714 -0.0963 0.14883 -0.09515 C 0.15026 -0.09422 0.15196 -0.09376 0.15352 -0.09306 C 0.15743 -0.09167 0.16146 -0.09029 0.1655 -0.0889 L 0.17136 -0.08681 C 0.17253 -0.0845 0.17357 -0.08218 0.175 -0.08033 C 0.17722 -0.07732 0.18217 -0.072 0.18217 -0.072 C 0.17943 -0.12454 0.18217 -0.06066 0.18217 -0.14816 C 0.18217 -0.16158 0.18151 -0.17501 0.18086 -0.18843 C 0.18073 -0.19121 0.18034 -0.19422 0.17969 -0.19677 C 0.17787 -0.20441 0.175 -0.21066 0.17136 -0.21575 C 0.16914 -0.21899 0.16667 -0.22154 0.1642 -0.22431 C 0.16302 -0.2257 0.16198 -0.22779 0.16068 -0.22848 C 0.15834 -0.22987 0.15573 -0.23079 0.15352 -0.23288 C 0.15196 -0.23427 0.15052 -0.23635 0.14883 -0.23704 C 0.13737 -0.24214 0.1336 -0.24075 0.12253 -0.24329 C 0.11784 -0.24445 0.11302 -0.24584 0.10834 -0.24769 C 0.10625 -0.24839 0.1043 -0.24931 0.10235 -0.24978 C 0.0987 -0.2507 0.08881 -0.25186 0.08451 -0.25394 C 0.08086 -0.25579 0.07735 -0.25811 0.07383 -0.26042 C 0.06745 -0.26413 0.07136 -0.26181 0.06185 -0.26667 C 0.05248 -0.27917 0.06211 -0.2676 0.05118 -0.27732 C 0.04909 -0.27917 0.0474 -0.28195 0.04519 -0.28357 C 0.03256 -0.29306 0.04128 -0.28288 0.03086 -0.29214 C 0.02969 -0.29329 0.02839 -0.29468 0.02735 -0.2963 C 0.02605 -0.29816 0.02526 -0.30117 0.02383 -0.30255 C 0.0224 -0.30417 0.02058 -0.30417 0.01901 -0.30487 C 0.01745 -0.30695 0.01602 -0.3095 0.0142 -0.31112 C 0.01198 -0.3132 0.00938 -0.31343 0.00717 -0.31529 L 0.00469 -0.31737 " pathEditMode="relative" ptsTypes="AAAAAAAAAAAAAAAAAAAAAAAAAAAAAAAAAAAAAAAAAAAAAAAAAAAAAAAAAAAAAAAAA">
                                      <p:cBhvr>
                                        <p:cTn id="12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03704E-6 L 3.33333E-6 7.03704E-6 C 0.01836 -0.01087 0.00924 -0.00763 0.02734 -0.01041 L 0.12617 -0.00624 C 0.13528 -0.00578 0.13607 -0.00393 0.14401 -0.00208 C 0.14804 -0.00115 0.15195 -0.00069 0.15599 7.03704E-6 C 0.15755 0.00209 0.15898 0.00464 0.16067 0.00649 C 0.16224 0.00811 0.16406 0.00857 0.16549 0.01065 C 0.16758 0.01389 0.16823 0.01899 0.16901 0.02339 C 0.1694 0.02964 0.16966 0.03612 0.17018 0.04237 C 0.172 0.0632 0.17656 0.04862 0.16901 0.08889 C 0.1681 0.09422 0.1608 0.09607 0.15833 0.09746 C 0.15716 0.09792 0.15586 0.09862 0.15469 0.09954 C 0.15312 0.1007 0.15169 0.10278 0.15 0.10371 C 0.14726 0.1051 0.13346 0.10788 0.13216 0.10788 L 0.025 0.11227 C 0.01823 0.11621 0.0194 0.11598 0.00833 0.11644 L -0.15834 0.12061 C -0.16042 0.1213 -0.16237 0.12153 -0.16433 0.12269 C -0.16732 0.12454 -0.17005 0.12825 -0.17266 0.13126 C -0.18281 0.15533 -0.17045 0.12501 -0.17865 0.14815 C -0.17969 0.15116 -0.18099 0.15371 -0.18216 0.15672 C -0.18255 0.16019 -0.18268 0.16389 -0.18334 0.16714 C -0.18607 0.1801 -0.19232 0.17107 -0.18451 0.19677 C -0.18347 0.20047 -0.17018 0.20278 -0.16914 0.20325 L -0.14766 0.2095 C -0.14128 0.2088 -0.13477 0.21042 -0.12865 0.20741 C -0.12696 0.20649 -0.12696 0.20186 -0.12617 0.19885 C -0.12578 0.197 -0.12552 0.19468 -0.125 0.1926 C -0.12435 0.18913 -0.12344 0.18565 -0.12266 0.18195 C -0.11914 0.14445 -0.11784 0.14098 -0.12149 0.09098 C -0.12188 0.08473 -0.12487 0.07987 -0.12617 0.07408 C -0.12709 0.07061 -0.12748 0.06667 -0.12865 0.06343 C -0.13034 0.05903 -0.13659 0.04399 -0.1405 0.0382 C -0.14167 0.03658 -0.14297 0.03542 -0.14414 0.0338 C -0.14571 0.03195 -0.14714 0.0294 -0.14883 0.02755 C -0.15 0.02639 -0.1513 0.02639 -0.15248 0.02547 C -0.1556 0.02292 -0.16198 0.0169 -0.16198 0.0169 L -0.19766 0.01899 C -0.19948 0.01968 -0.19948 0.02454 -0.2 0.02755 C -0.20104 0.03241 -0.2017 0.03751 -0.20248 0.04237 C -0.20365 0.0507 -0.20378 0.05255 -0.20482 0.06135 C -0.20521 0.06852 -0.20547 0.07547 -0.20599 0.08264 C -0.20625 0.08612 -0.2069 0.08959 -0.20716 0.09306 C -0.2099 0.13218 -0.2069 0.10325 -0.20951 0.12709 C -0.20912 0.16158 -0.20912 0.19607 -0.20834 0.23079 C -0.20834 0.23357 -0.20768 0.23635 -0.20716 0.23913 C -0.20612 0.24561 -0.20508 0.25209 -0.20365 0.25811 C -0.20209 0.26528 -0.20183 0.27408 -0.19883 0.2794 C -0.19675 0.28311 -0.19453 0.28774 -0.19167 0.29005 C -0.18828 0.2926 -0.18477 0.29514 -0.18099 0.2963 C -0.17578 0.29792 -0.17292 0.29862 -0.16784 0.30047 C -0.16628 0.30116 -0.16472 0.30186 -0.16315 0.30255 C -0.16068 0.30394 -0.15847 0.30602 -0.15599 0.30695 C -0.14961 0.30927 -0.13281 0.31042 -0.12865 0.31112 C -0.12539 0.31158 -0.12227 0.31297 -0.11914 0.3132 C -0.09922 0.31436 -0.07943 0.31459 -0.05951 0.31528 L -0.05 0.31737 C -0.04766 0.31806 -0.04284 0.31968 -0.04284 0.31968 " pathEditMode="relative" ptsTypes="AAAAAAAAAAAAAAAAAAAAAAAAAAAAAAAAAAAAAAAAAAAAAAAAAAAAAAAAAAA">
                                      <p:cBhvr>
                                        <p:cTn id="14" dur="5000" spd="-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0.00023 L -3.54167E-6 0.00023 C 0.0017 -0.00764 0.00339 -0.01574 0.0056 -0.02199 C 0.00612 -0.0243 0.00717 -0.02384 0.00795 -0.025 C 0.0099 -0.0287 0.01289 -0.03588 0.01511 -0.0375 C 0.02305 -0.04329 0.02253 -0.03796 0.02878 -0.04375 C 0.03034 -0.0456 0.0319 -0.04838 0.0336 -0.05 C 0.0349 -0.05139 0.0362 -0.05185 0.03763 -0.05301 C 0.04024 -0.05625 0.04297 -0.05972 0.04558 -0.06227 C 0.04896 -0.0662 0.04987 -0.0662 0.05365 -0.06852 C 0.0655 -0.0919 0.05039 -0.06551 0.06485 -0.08102 C 0.06654 -0.08287 0.06797 -0.08796 0.06967 -0.09028 C 0.07084 -0.09213 0.07605 -0.09606 0.07696 -0.09653 C 0.0836 -0.10972 0.07605 -0.09653 0.08568 -0.10579 C 0.08815 -0.10856 0.09037 -0.11273 0.09297 -0.11504 C 0.09427 -0.11667 0.09558 -0.11713 0.09688 -0.11829 C 0.09779 -0.11944 0.09857 -0.1206 0.09935 -0.12129 C 0.10144 -0.1243 0.10352 -0.12754 0.10573 -0.13055 L 0.10743 -0.13981 " pathEditMode="relative" rAng="0" ptsTypes="AAAAAAAAAAAAAAAAA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-69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6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vo-tay-hoan-h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-3.54167E-6 0.00023 C 0.00352 0.00347 0.00703 0.00671 0.01068 0.01088 C 0.01198 0.01204 0.01276 0.01435 0.0142 0.01621 C 0.0155 0.01736 0.01745 0.01829 0.01901 0.01991 C 0.02032 0.0213 0.02123 0.02338 0.02253 0.025 C 0.02474 0.02824 0.02696 0.03171 0.02969 0.03426 C 0.03099 0.03565 0.03282 0.03634 0.03438 0.03796 C 0.04323 0.04607 0.0349 0.04121 0.04636 0.0507 C 0.04805 0.05208 0.05013 0.05301 0.05222 0.05417 C 0.0573 0.06574 0.05105 0.05417 0.05938 0.06158 C 0.06068 0.0625 0.06146 0.06551 0.06289 0.06713 C 0.07383 0.07847 0.06836 0.07014 0.07956 0.07963 C 0.08555 0.08449 0.09167 0.09005 0.0974 0.09583 C 0.1142 0.11389 0.10677 0.10972 0.11758 0.11435 L 0.12722 0.125 C 0.13112 0.12963 0.13503 0.13472 0.13907 0.13958 C 0.14128 0.14236 0.14779 0.14954 0.14974 0.15232 C 0.15118 0.15463 0.15274 0.15718 0.15456 0.15949 C 0.1556 0.16111 0.1569 0.16181 0.15808 0.16296 C 0.16003 0.16551 0.16198 0.16806 0.16407 0.1706 C 0.16628 0.17269 0.16901 0.17454 0.1711 0.17778 C 0.17943 0.19051 0.16875 0.175 0.1806 0.18843 C 0.18203 0.19005 0.18308 0.1919 0.18425 0.19421 C 0.18516 0.1956 0.18542 0.19769 0.18659 0.19954 C 0.18789 0.20093 0.18972 0.20162 0.19141 0.20324 C 0.19206 0.20486 0.19271 0.20695 0.19375 0.20857 C 0.19558 0.21111 0.19987 0.21366 0.20209 0.21597 C 0.20326 0.21667 0.20417 0.21852 0.2056 0.21945 C 0.20899 0.22107 0.21276 0.22176 0.21628 0.22292 C 0.21745 0.22431 0.21849 0.2257 0.21993 0.22662 C 0.22344 0.22963 0.22878 0.23333 0.23295 0.23565 C 0.23451 0.23634 0.23607 0.23658 0.23776 0.23773 C 0.24011 0.23866 0.24493 0.24144 0.24493 0.24167 " pathEditMode="relative" rAng="0" ptsTypes="AAAAAAAAAAAAAAAAAAAAAAAAAAAAAAAAAA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.00023 L -3.54167E-6 0.00046 C 0.00274 -1.48148E-6 0.01927 -0.00046 0.02539 -0.00139 C 0.02709 -0.00185 0.02839 -0.00278 0.03047 -0.00301 C 0.03594 -0.00417 0.05547 -0.0044 0.05756 -0.00486 C 0.08138 -0.00764 0.05782 -0.00509 0.11524 -0.00648 C 0.12149 -0.00648 0.12761 -0.00694 0.13399 -0.00717 L 0.18321 -0.00879 C 0.18594 -0.00926 0.18868 -0.00995 0.19167 -0.01042 C 0.19948 -0.01111 0.22305 -0.0118 0.22722 -0.0118 C 0.22891 -0.01204 0.23047 -0.0125 0.2323 -0.01273 C 0.25183 -0.01435 0.27136 -0.01342 0.2918 -0.01342 " pathEditMode="relative" rAng="0" ptsTypes="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-6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0.00023 L -3.54167E-6 0.00023 C 0.003 -0.00324 0.00612 -0.00625 0.00925 -0.00926 C 0.01732 -0.01805 0.0069 -0.01018 0.01849 -0.01852 C 0.02214 -0.02129 0.02644 -0.02338 0.03008 -0.02523 C 0.03243 -0.02662 0.03464 -0.02917 0.03711 -0.02986 C 0.04167 -0.03148 0.04636 -0.03287 0.05105 -0.03449 C 0.05248 -0.03518 0.05404 -0.03634 0.0556 -0.03657 C 0.05899 -0.03773 0.06263 -0.03819 0.06615 -0.03889 C 0.06797 -0.03958 0.06993 -0.04074 0.07188 -0.0412 C 0.07683 -0.04305 0.0819 -0.04444 0.08698 -0.04583 C 0.08894 -0.04676 0.09076 -0.04792 0.09284 -0.04815 C 0.09779 -0.0493 0.10287 -0.04977 0.10795 -0.05046 C 0.11094 -0.05254 0.11407 -0.05555 0.11719 -0.05717 C 0.1194 -0.05856 0.12175 -0.05903 0.12422 -0.05949 C 0.12748 -0.06065 0.13112 -0.06111 0.13464 -0.0618 L 0.14388 -0.06412 C 0.15912 -0.07292 0.14532 -0.06574 0.16823 -0.07315 C 0.17526 -0.07546 0.1823 -0.07569 0.1892 -0.08009 C 0.19037 -0.08102 0.19141 -0.08241 0.19271 -0.08241 C 0.1987 -0.08379 0.20495 -0.08403 0.2112 -0.08472 C 0.21433 -0.08634 0.21732 -0.08842 0.22058 -0.08912 C 0.22383 -0.09051 0.22748 -0.09051 0.23099 -0.09143 C 0.23243 -0.09213 0.23399 -0.09352 0.23568 -0.09375 C 0.23828 -0.09491 0.24102 -0.09514 0.24375 -0.09606 C 0.2487 -0.09792 0.25 -0.09977 0.25534 -0.10278 L 0.26355 -0.10741 C 0.26953 -0.11088 0.26693 -0.10926 0.27396 -0.11204 C 0.27539 -0.11296 0.27696 -0.11342 0.27852 -0.11435 C 0.28256 -0.11713 0.28607 -0.12153 0.29024 -0.12338 C 0.29948 -0.12893 0.29558 -0.12616 0.30183 -0.13032 C 0.30482 -0.13518 0.30847 -0.14074 0.31224 -0.14398 C 0.31368 -0.14537 0.31524 -0.1456 0.31693 -0.14629 C 0.32539 -0.16342 0.31459 -0.14259 0.325 -0.15995 C 0.32618 -0.16227 0.32709 -0.16504 0.32852 -0.16667 C 0.32982 -0.16875 0.33151 -0.16991 0.33321 -0.17129 C 0.33425 -0.17268 0.33529 -0.17477 0.33659 -0.17592 C 0.34245 -0.18194 0.33972 -0.17315 0.34714 -0.18727 C 0.34935 -0.1919 0.35196 -0.19583 0.35404 -0.20092 C 0.35521 -0.20417 0.35612 -0.20764 0.35756 -0.21018 C 0.35834 -0.21204 0.36107 -0.21458 0.36107 -0.21435 " pathEditMode="relative" rAng="0" ptsTypes="AAAAAAAAAAAAAAAAAAAAAAAAAAAAAAAAAAAAAAAAA">
                                      <p:cBhvr>
                                        <p:cTn id="7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47" y="-106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-3.54167E-6 0.00023 C 0.0155 0.0007 0.03581 0.00093 0.05248 0.00371 C 0.05469 0.00394 0.05703 0.00486 0.05951 0.00556 C 0.08451 0.01991 0.06745 0.01204 0.11797 0.0132 L 0.23099 0.01528 L 0.2806 0.01898 C 0.2823 0.01898 0.28386 0.0206 0.28555 0.02107 C 0.2918 0.02199 0.29818 0.02222 0.30443 0.02292 C 0.31576 0.03009 0.30456 0.02384 0.31927 0.02871 C 0.32032 0.02871 0.32123 0.03009 0.32227 0.03056 C 0.32396 0.03125 0.32552 0.03171 0.32722 0.03241 C 0.32956 0.03449 0.3319 0.03611 0.33425 0.0382 C 0.33516 0.03912 0.33607 0.04097 0.33724 0.04213 C 0.33868 0.04352 0.34037 0.04445 0.34219 0.04583 C 0.3448 0.04838 0.3474 0.05116 0.35013 0.05347 C 0.35443 0.05741 0.35469 0.05695 0.35899 0.05926 C 0.36029 0.06134 0.36133 0.06389 0.36302 0.06505 C 0.36459 0.06621 0.37761 0.06875 0.37787 0.06898 C 0.3948 0.07315 0.3681 0.06806 0.39467 0.07269 C 0.39636 0.07408 0.39792 0.07593 0.39974 0.07662 C 0.40222 0.07778 0.40495 0.07778 0.40756 0.07847 C 0.40964 0.07894 0.41159 0.0794 0.41355 0.08033 C 0.41459 0.08102 0.41537 0.08195 0.41654 0.08241 C 0.41875 0.0831 0.4211 0.08357 0.42344 0.08426 C 0.43086 0.09375 0.42136 0.08264 0.43047 0.09005 C 0.43998 0.09792 0.42592 0.09028 0.43737 0.09583 C 0.44688 0.10949 0.43659 0.09607 0.44427 0.10347 C 0.44532 0.1044 0.4461 0.10671 0.44727 0.10718 C 0.44948 0.1081 0.45183 0.10718 0.4543 0.10718 " pathEditMode="relative" rAng="0" ptsTypes="AAAAAAAAAAAAAAAAAAAAAAAAAAAAAA">
                                      <p:cBhvr>
                                        <p:cTn id="8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8" y="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nip Diagonal Corner Rectangle 13"/>
          <p:cNvSpPr/>
          <p:nvPr/>
        </p:nvSpPr>
        <p:spPr>
          <a:xfrm>
            <a:off x="3005945" y="597047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15 – 9 – 5 = 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86047" y="3066160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82379" y="3066160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237903" y="3378663"/>
            <a:ext cx="705653" cy="5644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450259" y="3283543"/>
            <a:ext cx="621265" cy="54369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686047" y="4580025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82379" y="4571314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648" y="4882883"/>
            <a:ext cx="568657" cy="49972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895" y="4954499"/>
            <a:ext cx="553734" cy="486614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0884" y="3066160"/>
            <a:ext cx="5244092" cy="294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72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950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5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5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25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nip Diagonal Corner Rectangle 15"/>
          <p:cNvSpPr/>
          <p:nvPr/>
        </p:nvSpPr>
        <p:spPr>
          <a:xfrm>
            <a:off x="3005945" y="327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17 – 9 =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910096" y="4571314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82379" y="3066160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461952" y="4883817"/>
            <a:ext cx="705653" cy="5644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450259" y="3283543"/>
            <a:ext cx="621265" cy="54369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914127" y="3066160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682379" y="4571314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648" y="4882883"/>
            <a:ext cx="568657" cy="49972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975" y="3440634"/>
            <a:ext cx="553734" cy="486614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2796" y="3066160"/>
            <a:ext cx="5244092" cy="294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55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5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5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25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nip Diagonal Corner Rectangle 15"/>
          <p:cNvSpPr/>
          <p:nvPr/>
        </p:nvSpPr>
        <p:spPr>
          <a:xfrm>
            <a:off x="3005945" y="358537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 – 9 =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05945" y="4558742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82379" y="3066160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557801" y="4871245"/>
            <a:ext cx="705653" cy="5644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450259" y="3283543"/>
            <a:ext cx="621265" cy="54369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005945" y="3056828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682379" y="4571314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648" y="4882883"/>
            <a:ext cx="568657" cy="49972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793" y="3431302"/>
            <a:ext cx="553734" cy="486614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6799" y="3283543"/>
            <a:ext cx="5244092" cy="294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11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5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5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25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nip Diagonal Corner Rectangle 15"/>
          <p:cNvSpPr/>
          <p:nvPr/>
        </p:nvSpPr>
        <p:spPr>
          <a:xfrm>
            <a:off x="1965527" y="605758"/>
            <a:ext cx="8134806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lnSpc>
                <a:spcPct val="150000"/>
              </a:lnSpc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Điền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dấu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&gt;; &lt;; =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vào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trống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18 – 9       8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19133" y="355917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 &gt;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03426" y="355917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 =  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342485" y="4038016"/>
            <a:ext cx="705653" cy="5644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6868469" y="3991347"/>
            <a:ext cx="621265" cy="54369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8445022" y="3559175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 &lt;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722" y="3917582"/>
            <a:ext cx="568657" cy="499728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344816" y="1735495"/>
            <a:ext cx="951723" cy="893634"/>
          </a:xfrm>
          <a:prstGeom prst="ellipse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5311" y="3189718"/>
            <a:ext cx="5244092" cy="294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97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5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2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nip Diagonal Corner Rectangle 15"/>
          <p:cNvSpPr/>
          <p:nvPr/>
        </p:nvSpPr>
        <p:spPr>
          <a:xfrm>
            <a:off x="1965527" y="605758"/>
            <a:ext cx="8134806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lnSpc>
                <a:spcPct val="150000"/>
              </a:lnSpc>
              <a:defRPr/>
            </a:pP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Điền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dấu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&gt;; &lt;; =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vào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trống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15 – 6       17 – 9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19133" y="355917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 &gt;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03426" y="355917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 =  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342485" y="4038016"/>
            <a:ext cx="705653" cy="5644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6868469" y="3991347"/>
            <a:ext cx="621265" cy="54369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8445022" y="3559175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 &lt;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722" y="3917582"/>
            <a:ext cx="568657" cy="499728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5557068" y="1714818"/>
            <a:ext cx="951723" cy="893634"/>
          </a:xfrm>
          <a:prstGeom prst="ellipse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5311" y="3189718"/>
            <a:ext cx="5244092" cy="294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94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5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1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03901" y="1872826"/>
            <a:ext cx="5407250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2</a:t>
            </a:r>
            <a:endParaRPr lang="en-US" sz="16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46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1223</TotalTime>
  <Words>348</Words>
  <Application>Microsoft Office PowerPoint</Application>
  <PresentationFormat>Widescreen</PresentationFormat>
  <Paragraphs>90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User</cp:lastModifiedBy>
  <cp:revision>62</cp:revision>
  <dcterms:created xsi:type="dcterms:W3CDTF">2020-05-02T09:26:31Z</dcterms:created>
  <dcterms:modified xsi:type="dcterms:W3CDTF">2021-08-14T15:41:26Z</dcterms:modified>
</cp:coreProperties>
</file>