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68" r:id="rId11"/>
    <p:sldId id="269" r:id="rId12"/>
    <p:sldId id="263" r:id="rId13"/>
    <p:sldId id="264" r:id="rId14"/>
    <p:sldId id="265" r:id="rId15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392" y="-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960AC-E614-4DC4-A0DA-4D31B5552B9E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D18C8-9DA0-4263-BE81-21D1B5D2DF2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028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D18C8-9DA0-4263-BE81-21D1B5D2DF2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382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7046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3487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6069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868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1499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762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595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010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0540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171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FB03C-B98F-438B-8BA3-4177DE0AB57C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6DD50-E226-4461-8755-717AF1D405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505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FB03C-B98F-438B-8BA3-4177DE0AB57C}" type="datetimeFigureOut">
              <a:rPr lang="vi-VN" smtClean="0"/>
              <a:t>11/08/2021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6DD50-E226-4461-8755-717AF1D4055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824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audio" Target="../media/audio2.wav"/><Relationship Id="rId7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jp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1990750" y="1513121"/>
            <a:ext cx="8496944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Google Shape;89;p1"/>
          <p:cNvSpPr txBox="1"/>
          <p:nvPr/>
        </p:nvSpPr>
        <p:spPr>
          <a:xfrm>
            <a:off x="5638800" y="4248150"/>
            <a:ext cx="3984798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Chu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Trâm</a:t>
            </a:r>
            <a:endParaRPr sz="3200" b="1" dirty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8465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0590" y="1916832"/>
            <a:ext cx="5118947" cy="1368152"/>
            <a:chOff x="550590" y="1916832"/>
            <a:chExt cx="5118947" cy="13681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9" t="38095" r="6100" b="43704"/>
            <a:stretch/>
          </p:blipFill>
          <p:spPr>
            <a:xfrm>
              <a:off x="550590" y="1916832"/>
              <a:ext cx="5118947" cy="136815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94634" y="2185409"/>
              <a:ext cx="31716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27 – 4 = 23</a:t>
              </a:r>
              <a:endParaRPr lang="vi-VN" sz="4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65419" y="1916832"/>
            <a:ext cx="5190427" cy="1368152"/>
            <a:chOff x="6455244" y="1916832"/>
            <a:chExt cx="5190427" cy="13681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" t="68146" r="5130" b="13653"/>
            <a:stretch/>
          </p:blipFill>
          <p:spPr>
            <a:xfrm>
              <a:off x="6455244" y="1916832"/>
              <a:ext cx="5190427" cy="136815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51390" y="2185409"/>
              <a:ext cx="360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57 – 11 = 46</a:t>
              </a:r>
              <a:endParaRPr lang="vi-VN" sz="4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41083" y="1916832"/>
            <a:ext cx="5190427" cy="1368152"/>
            <a:chOff x="6455244" y="1916832"/>
            <a:chExt cx="5190427" cy="136815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" t="68146" r="5130" b="13653"/>
            <a:stretch/>
          </p:blipFill>
          <p:spPr>
            <a:xfrm>
              <a:off x="6455244" y="1916832"/>
              <a:ext cx="5190427" cy="136815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751390" y="2185409"/>
              <a:ext cx="360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57 – 11 = 46</a:t>
              </a:r>
              <a:endParaRPr lang="vi-VN" sz="4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070870" y="4365104"/>
            <a:ext cx="2071283" cy="72008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>
            <a:stCxn id="11" idx="0"/>
          </p:cNvCxnSpPr>
          <p:nvPr/>
        </p:nvCxnSpPr>
        <p:spPr>
          <a:xfrm flipV="1">
            <a:off x="4106512" y="2852936"/>
            <a:ext cx="1299212" cy="151216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3" name="Rounded Rectangle 12"/>
          <p:cNvSpPr/>
          <p:nvPr/>
        </p:nvSpPr>
        <p:spPr>
          <a:xfrm>
            <a:off x="5505258" y="4365104"/>
            <a:ext cx="2071283" cy="72008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>
            <a:stCxn id="13" idx="0"/>
          </p:cNvCxnSpPr>
          <p:nvPr/>
        </p:nvCxnSpPr>
        <p:spPr>
          <a:xfrm flipV="1">
            <a:off x="6540900" y="2968479"/>
            <a:ext cx="0" cy="13966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5" name="Rounded Rectangle 14"/>
          <p:cNvSpPr/>
          <p:nvPr/>
        </p:nvSpPr>
        <p:spPr>
          <a:xfrm>
            <a:off x="7926004" y="4365104"/>
            <a:ext cx="2071283" cy="720080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Connector 15"/>
          <p:cNvCxnSpPr>
            <a:stCxn id="15" idx="0"/>
          </p:cNvCxnSpPr>
          <p:nvPr/>
        </p:nvCxnSpPr>
        <p:spPr>
          <a:xfrm flipH="1" flipV="1">
            <a:off x="7751390" y="2852936"/>
            <a:ext cx="1210256" cy="151216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12868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06774" y="282496"/>
            <a:ext cx="4121185" cy="678033"/>
            <a:chOff x="1253941" y="511805"/>
            <a:chExt cx="4121185" cy="678033"/>
          </a:xfrm>
        </p:grpSpPr>
        <p:grpSp>
          <p:nvGrpSpPr>
            <p:cNvPr id="4" name="Group 3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059472" y="511805"/>
              <a:ext cx="33156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0" t="12941" r="20167" b="15054"/>
          <a:stretch/>
        </p:blipFill>
        <p:spPr>
          <a:xfrm rot="16200000">
            <a:off x="1845945" y="1000380"/>
            <a:ext cx="2676025" cy="4447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0" t="12941" r="20167" b="15054"/>
          <a:stretch/>
        </p:blipFill>
        <p:spPr>
          <a:xfrm rot="16200000">
            <a:off x="7413125" y="1000378"/>
            <a:ext cx="2676025" cy="44477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8702" y="270892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12,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75326" y="2708919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60,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20.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46734" y="2893585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12 – 2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78982" y="2852936"/>
            <a:ext cx="936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47334" y="2942051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60 – 20 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95606" y="2901402"/>
            <a:ext cx="936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19443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3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55188" y="177473"/>
            <a:ext cx="1008112" cy="1008112"/>
            <a:chOff x="1522698" y="971728"/>
            <a:chExt cx="720080" cy="767839"/>
          </a:xfrm>
        </p:grpSpPr>
        <p:sp>
          <p:nvSpPr>
            <p:cNvPr id="3" name="Rectangle 2"/>
            <p:cNvSpPr/>
            <p:nvPr/>
          </p:nvSpPr>
          <p:spPr>
            <a:xfrm>
              <a:off x="1630710" y="1125820"/>
              <a:ext cx="504056" cy="504056"/>
            </a:xfrm>
            <a:prstGeom prst="rect">
              <a:avLst/>
            </a:prstGeom>
            <a:solidFill>
              <a:srgbClr val="FF0000"/>
            </a:solidFill>
            <a:ln w="57150"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522698" y="971728"/>
              <a:ext cx="720080" cy="767839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83047" y="395239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11849" y="5578014"/>
            <a:ext cx="4176464" cy="11633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30 + 40 = 70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391349" y="5661248"/>
            <a:ext cx="3945693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70 – 30 = 40</a:t>
            </a:r>
            <a:endParaRPr lang="vi-VN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534" y="1131814"/>
            <a:ext cx="5955806" cy="3953370"/>
            <a:chOff x="320300" y="1100279"/>
            <a:chExt cx="5955806" cy="3953370"/>
          </a:xfrm>
        </p:grpSpPr>
        <p:grpSp>
          <p:nvGrpSpPr>
            <p:cNvPr id="15" name="Group 14"/>
            <p:cNvGrpSpPr/>
            <p:nvPr/>
          </p:nvGrpSpPr>
          <p:grpSpPr>
            <a:xfrm>
              <a:off x="320300" y="1100279"/>
              <a:ext cx="3578662" cy="2714882"/>
              <a:chOff x="5739136" y="389743"/>
              <a:chExt cx="3578662" cy="271488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802" t="12579" r="25094" b="18219"/>
              <a:stretch/>
            </p:blipFill>
            <p:spPr>
              <a:xfrm>
                <a:off x="7391350" y="389743"/>
                <a:ext cx="1926448" cy="2714882"/>
              </a:xfrm>
              <a:prstGeom prst="rect">
                <a:avLst/>
              </a:prstGeom>
            </p:spPr>
          </p:pic>
          <p:sp>
            <p:nvSpPr>
              <p:cNvPr id="14" name="Rounded Rectangle 13"/>
              <p:cNvSpPr/>
              <p:nvPr/>
            </p:nvSpPr>
            <p:spPr>
              <a:xfrm>
                <a:off x="5739136" y="989479"/>
                <a:ext cx="2160468" cy="8793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30</a:t>
                </a:r>
              </a:p>
              <a:p>
                <a:pPr algn="ctr"/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hạng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400534" y="2787391"/>
              <a:ext cx="3208966" cy="2266258"/>
              <a:chOff x="7177076" y="2056218"/>
              <a:chExt cx="3208966" cy="22662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7117" b="83559" l="21886" r="5249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66" t="9004" r="50000" b="8554"/>
              <a:stretch/>
            </p:blipFill>
            <p:spPr>
              <a:xfrm>
                <a:off x="7177076" y="2056218"/>
                <a:ext cx="1083286" cy="2266258"/>
              </a:xfrm>
              <a:prstGeom prst="rect">
                <a:avLst/>
              </a:prstGeom>
            </p:spPr>
          </p:pic>
          <p:sp>
            <p:nvSpPr>
              <p:cNvPr id="17" name="Rounded Rectangle 16"/>
              <p:cNvSpPr/>
              <p:nvPr/>
            </p:nvSpPr>
            <p:spPr>
              <a:xfrm>
                <a:off x="8225574" y="3110529"/>
                <a:ext cx="2160468" cy="8793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40</a:t>
                </a:r>
              </a:p>
              <a:p>
                <a:pPr algn="ctr"/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hạng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115638" y="1324888"/>
              <a:ext cx="2160468" cy="2265663"/>
              <a:chOff x="4115638" y="1324888"/>
              <a:chExt cx="2160468" cy="2265663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59" t="13915" r="31011" b="9645"/>
              <a:stretch/>
            </p:blipFill>
            <p:spPr>
              <a:xfrm>
                <a:off x="4629666" y="1324888"/>
                <a:ext cx="1132413" cy="2265663"/>
              </a:xfrm>
              <a:prstGeom prst="rect">
                <a:avLst/>
              </a:prstGeom>
            </p:spPr>
          </p:pic>
          <p:sp>
            <p:nvSpPr>
              <p:cNvPr id="19" name="Rounded Rectangle 18"/>
              <p:cNvSpPr/>
              <p:nvPr/>
            </p:nvSpPr>
            <p:spPr>
              <a:xfrm>
                <a:off x="4115638" y="2347698"/>
                <a:ext cx="2160468" cy="8793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70</a:t>
                </a:r>
              </a:p>
              <a:p>
                <a:pPr algn="ctr"/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Tổng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6348295" y="790615"/>
            <a:ext cx="5804103" cy="4938942"/>
            <a:chOff x="6348295" y="790615"/>
            <a:chExt cx="5804103" cy="4938942"/>
          </a:xfrm>
        </p:grpSpPr>
        <p:grpSp>
          <p:nvGrpSpPr>
            <p:cNvPr id="21" name="Group 20"/>
            <p:cNvGrpSpPr/>
            <p:nvPr/>
          </p:nvGrpSpPr>
          <p:grpSpPr>
            <a:xfrm>
              <a:off x="6888297" y="790615"/>
              <a:ext cx="3167349" cy="2245059"/>
              <a:chOff x="6888297" y="790615"/>
              <a:chExt cx="3167349" cy="224505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8297" y="790615"/>
                <a:ext cx="1188132" cy="2245059"/>
              </a:xfrm>
              <a:prstGeom prst="rect">
                <a:avLst/>
              </a:prstGeom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7895178" y="1291857"/>
                <a:ext cx="2160468" cy="8793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70</a:t>
                </a:r>
              </a:p>
              <a:p>
                <a:pPr algn="ctr"/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bị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trừ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8865504" y="1557287"/>
              <a:ext cx="3286894" cy="3402663"/>
              <a:chOff x="8687494" y="2773615"/>
              <a:chExt cx="3286894" cy="3402663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35291" b="89952" l="36199" r="67857">
                            <a14:foregroundMark x1="63257" y1="51998" x2="59080" y2="61985"/>
                            <a14:foregroundMark x1="53269" y1="49455" x2="58232" y2="49092"/>
                            <a14:foregroundMark x1="47397" y1="49092" x2="44492" y2="49879"/>
                            <a14:foregroundMark x1="56174" y1="76574" x2="57022" y2="89467"/>
                            <a14:foregroundMark x1="53753" y1="51574" x2="51453" y2="535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484" t="35358" r="33460" b="6101"/>
              <a:stretch/>
            </p:blipFill>
            <p:spPr>
              <a:xfrm flipH="1">
                <a:off x="10343678" y="2773615"/>
                <a:ext cx="1630710" cy="3402663"/>
              </a:xfrm>
              <a:prstGeom prst="rect">
                <a:avLst/>
              </a:prstGeom>
            </p:spPr>
          </p:pic>
          <p:sp>
            <p:nvSpPr>
              <p:cNvPr id="24" name="Rounded Rectangle 23"/>
              <p:cNvSpPr/>
              <p:nvPr/>
            </p:nvSpPr>
            <p:spPr>
              <a:xfrm>
                <a:off x="8687494" y="3622086"/>
                <a:ext cx="2160468" cy="8793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40</a:t>
                </a:r>
              </a:p>
              <a:p>
                <a:pPr algn="ctr"/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Hiệu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348295" y="3449539"/>
              <a:ext cx="3834750" cy="2280018"/>
              <a:chOff x="6348295" y="3449539"/>
              <a:chExt cx="3834750" cy="228001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48295" y="3449539"/>
                <a:ext cx="2605735" cy="2280018"/>
              </a:xfrm>
              <a:prstGeom prst="rect">
                <a:avLst/>
              </a:prstGeom>
            </p:spPr>
          </p:pic>
          <p:sp>
            <p:nvSpPr>
              <p:cNvPr id="26" name="Rounded Rectangle 25"/>
              <p:cNvSpPr/>
              <p:nvPr/>
            </p:nvSpPr>
            <p:spPr>
              <a:xfrm>
                <a:off x="8022577" y="3746262"/>
                <a:ext cx="2160468" cy="879386"/>
              </a:xfrm>
              <a:prstGeom prst="round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30</a:t>
                </a:r>
              </a:p>
              <a:p>
                <a:pPr algn="ctr"/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latin typeface="Times New Roman" pitchFamily="18" charset="0"/>
                    <a:cs typeface="Times New Roman" pitchFamily="18" charset="0"/>
                  </a:rPr>
                  <a:t>trừ</a:t>
                </a:r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523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8828" y="116632"/>
            <a:ext cx="30316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u="sng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7200" b="1" u="sng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u="sng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7200" b="1" u="sng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6073" y="2204864"/>
            <a:ext cx="828092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16.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17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6614" y="2493824"/>
            <a:ext cx="7992888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THANK YOU</a:t>
            </a:r>
          </a:p>
          <a:p>
            <a:pPr algn="ctr"/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Tạm</a:t>
            </a: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biệt</a:t>
            </a: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và</a:t>
            </a: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hẹn</a:t>
            </a: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gặp</a:t>
            </a: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lại</a:t>
            </a:r>
            <a:endParaRPr lang="en-US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 descr="Ảnh động tạm biệt cho PowerPoin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30" y="3429000"/>
            <a:ext cx="360875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58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486" y="1925902"/>
            <a:ext cx="3099420" cy="3099420"/>
          </a:xfrm>
          <a:prstGeom prst="rect">
            <a:avLst/>
          </a:prstGeom>
        </p:spPr>
      </p:pic>
      <p:sp>
        <p:nvSpPr>
          <p:cNvPr id="3" name="Hexagon 2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910630" y="980728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</a:t>
            </a:r>
            <a:endParaRPr lang="en-US" sz="4800" dirty="0"/>
          </a:p>
        </p:txBody>
      </p:sp>
      <p:sp>
        <p:nvSpPr>
          <p:cNvPr id="4" name="Hexagon 3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546043" y="1747085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4800" dirty="0"/>
          </a:p>
        </p:txBody>
      </p:sp>
      <p:sp>
        <p:nvSpPr>
          <p:cNvPr id="5" name="Hexagon 4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886646" y="1725819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Chỉ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210508" y="2479013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Chăm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73" y="670078"/>
            <a:ext cx="1917095" cy="1925615"/>
          </a:xfrm>
          <a:prstGeom prst="rect">
            <a:avLst/>
          </a:prstGeom>
        </p:spPr>
      </p:pic>
      <p:sp>
        <p:nvSpPr>
          <p:cNvPr id="14" name="Hexagon 13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10630" y="2570685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2574278" y="3362773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10630" y="4154861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-738090" y="3401667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2546043" y="4941168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-745554" y="5018957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18094" y="5811045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-745554" y="1725818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-738090" y="6675141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-738090" y="126498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18094" y="-626696"/>
            <a:ext cx="1936752" cy="150638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1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1" y="3366414"/>
            <a:ext cx="1682486" cy="1682486"/>
          </a:xfrm>
          <a:prstGeom prst="rect">
            <a:avLst/>
          </a:prstGeom>
        </p:spPr>
      </p:pic>
      <p:sp>
        <p:nvSpPr>
          <p:cNvPr id="3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51030" y="180975"/>
            <a:ext cx="8091917" cy="2300764"/>
          </a:xfrm>
          <a:prstGeom prst="wedgeRoundRectCallout">
            <a:avLst>
              <a:gd name="adj1" fmla="val 60681"/>
              <a:gd name="adj2" fmla="val -31156"/>
              <a:gd name="adj3" fmla="val 16667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phép tính: 7 + 2 = 9</a:t>
            </a:r>
          </a:p>
          <a:p>
            <a:pPr algn="ctr">
              <a:lnSpc>
                <a:spcPct val="150000"/>
              </a:lnSpc>
            </a:pP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7 được gọi là: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(Chọn ý đúng)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64" y="180975"/>
            <a:ext cx="1428750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748" y="332656"/>
            <a:ext cx="800353" cy="803910"/>
          </a:xfrm>
          <a:prstGeom prst="rect">
            <a:avLst/>
          </a:prstGeom>
        </p:spPr>
      </p:pic>
      <p:sp>
        <p:nvSpPr>
          <p:cNvPr id="6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760368" y="5041609"/>
            <a:ext cx="1981324" cy="110184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91" y="3366414"/>
            <a:ext cx="1879662" cy="1879662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736709" y="5144929"/>
            <a:ext cx="1987625" cy="109238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87" y="3415708"/>
            <a:ext cx="1781074" cy="1781074"/>
          </a:xfrm>
          <a:prstGeom prst="rect">
            <a:avLst/>
          </a:prstGeom>
        </p:spPr>
      </p:pic>
      <p:sp>
        <p:nvSpPr>
          <p:cNvPr id="10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649750" y="5152375"/>
            <a:ext cx="1933644" cy="10774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20" y="3488286"/>
            <a:ext cx="1635919" cy="1635919"/>
          </a:xfrm>
          <a:prstGeom prst="rect">
            <a:avLst/>
          </a:prstGeom>
        </p:spPr>
      </p:pic>
      <p:sp>
        <p:nvSpPr>
          <p:cNvPr id="12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359375" y="5177811"/>
            <a:ext cx="1920407" cy="102661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80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748" y="3434531"/>
            <a:ext cx="1682486" cy="1682486"/>
          </a:xfrm>
          <a:prstGeom prst="rect">
            <a:avLst/>
          </a:prstGeom>
        </p:spPr>
      </p:pic>
      <p:sp>
        <p:nvSpPr>
          <p:cNvPr id="3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97886" y="180975"/>
            <a:ext cx="8716293" cy="2300764"/>
          </a:xfrm>
          <a:prstGeom prst="wedgeRoundRectCallout">
            <a:avLst>
              <a:gd name="adj1" fmla="val 60681"/>
              <a:gd name="adj2" fmla="val -31156"/>
              <a:gd name="adj3" fmla="val 16667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tổng biết các số hạng lần lượt là 12 và 6.</a:t>
            </a:r>
          </a:p>
          <a:p>
            <a:pPr algn="ctr">
              <a:lnSpc>
                <a:spcPct val="150000"/>
              </a:lnSpc>
            </a:pP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 ý đúng: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96" y="180975"/>
            <a:ext cx="1428750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394" y="1484784"/>
            <a:ext cx="800353" cy="803910"/>
          </a:xfrm>
          <a:prstGeom prst="rect">
            <a:avLst/>
          </a:prstGeom>
        </p:spPr>
      </p:pic>
      <p:sp>
        <p:nvSpPr>
          <p:cNvPr id="6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9234735" y="5109726"/>
            <a:ext cx="1981324" cy="110184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18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91" y="3366414"/>
            <a:ext cx="1879662" cy="1879662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736709" y="5144929"/>
            <a:ext cx="1987625" cy="109238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87" y="3415708"/>
            <a:ext cx="1781074" cy="1781074"/>
          </a:xfrm>
          <a:prstGeom prst="rect">
            <a:avLst/>
          </a:prstGeom>
        </p:spPr>
      </p:pic>
      <p:sp>
        <p:nvSpPr>
          <p:cNvPr id="10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649750" y="5152375"/>
            <a:ext cx="1933644" cy="10774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17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4" y="3457815"/>
            <a:ext cx="1635919" cy="1635919"/>
          </a:xfrm>
          <a:prstGeom prst="rect">
            <a:avLst/>
          </a:prstGeom>
        </p:spPr>
      </p:pic>
      <p:sp>
        <p:nvSpPr>
          <p:cNvPr id="12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84409" y="5147340"/>
            <a:ext cx="1920407" cy="102661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4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66" y="3488286"/>
            <a:ext cx="1682486" cy="1682486"/>
          </a:xfrm>
          <a:prstGeom prst="rect">
            <a:avLst/>
          </a:prstGeom>
        </p:spPr>
      </p:pic>
      <p:sp>
        <p:nvSpPr>
          <p:cNvPr id="3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51030" y="180975"/>
            <a:ext cx="8091917" cy="2300764"/>
          </a:xfrm>
          <a:prstGeom prst="wedgeRoundRectCallout">
            <a:avLst>
              <a:gd name="adj1" fmla="val 60681"/>
              <a:gd name="adj2" fmla="val -31156"/>
              <a:gd name="adj3" fmla="val 16667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phép tính: 5 + 3 = 8</a:t>
            </a:r>
          </a:p>
          <a:p>
            <a:pPr algn="ctr">
              <a:lnSpc>
                <a:spcPct val="150000"/>
              </a:lnSpc>
            </a:pP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 8 được gọi là: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(Chọn ý đúng)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64" y="180975"/>
            <a:ext cx="1428750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748" y="332656"/>
            <a:ext cx="800353" cy="803910"/>
          </a:xfrm>
          <a:prstGeom prst="rect">
            <a:avLst/>
          </a:prstGeom>
        </p:spPr>
      </p:pic>
      <p:sp>
        <p:nvSpPr>
          <p:cNvPr id="6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10953" y="5163481"/>
            <a:ext cx="1981324" cy="110184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44" y="3415708"/>
            <a:ext cx="1879662" cy="1879662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198662" y="5194223"/>
            <a:ext cx="1987625" cy="109238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87" y="3415708"/>
            <a:ext cx="1781074" cy="1781074"/>
          </a:xfrm>
          <a:prstGeom prst="rect">
            <a:avLst/>
          </a:prstGeom>
        </p:spPr>
      </p:pic>
      <p:sp>
        <p:nvSpPr>
          <p:cNvPr id="10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649750" y="5152375"/>
            <a:ext cx="1933644" cy="10774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20" y="3488286"/>
            <a:ext cx="1635919" cy="1635919"/>
          </a:xfrm>
          <a:prstGeom prst="rect">
            <a:avLst/>
          </a:prstGeom>
        </p:spPr>
      </p:pic>
      <p:sp>
        <p:nvSpPr>
          <p:cNvPr id="12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359375" y="5177811"/>
            <a:ext cx="1920407" cy="102661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9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748" y="3434531"/>
            <a:ext cx="1682486" cy="1682486"/>
          </a:xfrm>
          <a:prstGeom prst="rect">
            <a:avLst/>
          </a:prstGeom>
        </p:spPr>
      </p:pic>
      <p:sp>
        <p:nvSpPr>
          <p:cNvPr id="3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97886" y="180975"/>
            <a:ext cx="8716293" cy="2300764"/>
          </a:xfrm>
          <a:prstGeom prst="wedgeRoundRectCallout">
            <a:avLst>
              <a:gd name="adj1" fmla="val 60681"/>
              <a:gd name="adj2" fmla="val -31156"/>
              <a:gd name="adj3" fmla="val 16667"/>
            </a:avLst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tổng biết các số hạng lần lượt là 20 và 20.</a:t>
            </a:r>
          </a:p>
          <a:p>
            <a:pPr algn="ctr">
              <a:lnSpc>
                <a:spcPct val="150000"/>
              </a:lnSpc>
            </a:pPr>
            <a:r>
              <a:rPr lang="vi-VN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 ý đúng: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96" y="180975"/>
            <a:ext cx="1428750" cy="142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394" y="1484784"/>
            <a:ext cx="800353" cy="803910"/>
          </a:xfrm>
          <a:prstGeom prst="rect">
            <a:avLst/>
          </a:prstGeom>
        </p:spPr>
      </p:pic>
      <p:sp>
        <p:nvSpPr>
          <p:cNvPr id="6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9234735" y="5109726"/>
            <a:ext cx="1981324" cy="110184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40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91" y="3366414"/>
            <a:ext cx="1879662" cy="1879662"/>
          </a:xfrm>
          <a:prstGeom prst="rect">
            <a:avLst/>
          </a:prstGeom>
        </p:spPr>
      </p:pic>
      <p:sp>
        <p:nvSpPr>
          <p:cNvPr id="8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736709" y="5144929"/>
            <a:ext cx="1987625" cy="1092383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30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87" y="3415708"/>
            <a:ext cx="1781074" cy="1781074"/>
          </a:xfrm>
          <a:prstGeom prst="rect">
            <a:avLst/>
          </a:prstGeom>
        </p:spPr>
      </p:pic>
      <p:sp>
        <p:nvSpPr>
          <p:cNvPr id="10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649750" y="5152375"/>
            <a:ext cx="1933644" cy="107749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50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4" y="3457815"/>
            <a:ext cx="1635919" cy="1635919"/>
          </a:xfrm>
          <a:prstGeom prst="rect">
            <a:avLst/>
          </a:prstGeom>
        </p:spPr>
      </p:pic>
      <p:sp>
        <p:nvSpPr>
          <p:cNvPr id="12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84409" y="5147340"/>
            <a:ext cx="1920407" cy="102661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20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9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6901" y="2413337"/>
            <a:ext cx="1021087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59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9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77" r="11396"/>
          <a:stretch/>
        </p:blipFill>
        <p:spPr bwMode="auto">
          <a:xfrm>
            <a:off x="2422798" y="0"/>
            <a:ext cx="7632848" cy="3917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14886" y="3861048"/>
            <a:ext cx="5999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6      –       2      =     4</a:t>
            </a:r>
            <a:endParaRPr lang="vi-VN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710830" y="5157192"/>
            <a:ext cx="1524904" cy="481744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90382" y="5156432"/>
            <a:ext cx="1524904" cy="481744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07374" y="5112233"/>
            <a:ext cx="1524904" cy="481744"/>
          </a:xfrm>
          <a:prstGeom prst="roundRect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6"/>
          <p:cNvCxnSpPr>
            <a:stCxn id="4" idx="0"/>
          </p:cNvCxnSpPr>
          <p:nvPr/>
        </p:nvCxnSpPr>
        <p:spPr>
          <a:xfrm flipV="1">
            <a:off x="3473282" y="4581128"/>
            <a:ext cx="0" cy="576064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8" name="Straight Arrow Connector 7"/>
          <p:cNvCxnSpPr>
            <a:stCxn id="5" idx="0"/>
          </p:cNvCxnSpPr>
          <p:nvPr/>
        </p:nvCxnSpPr>
        <p:spPr>
          <a:xfrm flipV="1">
            <a:off x="6052834" y="4581128"/>
            <a:ext cx="0" cy="575304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9" name="Straight Arrow Connector 8"/>
          <p:cNvCxnSpPr>
            <a:stCxn id="6" idx="0"/>
          </p:cNvCxnSpPr>
          <p:nvPr/>
        </p:nvCxnSpPr>
        <p:spPr>
          <a:xfrm flipV="1">
            <a:off x="8369826" y="4581128"/>
            <a:ext cx="0" cy="531105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0" name="TextBox 9"/>
          <p:cNvSpPr txBox="1"/>
          <p:nvPr/>
        </p:nvSpPr>
        <p:spPr>
          <a:xfrm>
            <a:off x="1558702" y="5805264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6 – 2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endParaRPr lang="vi-VN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08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53941" y="511805"/>
            <a:ext cx="10526611" cy="678033"/>
            <a:chOff x="1253941" y="511805"/>
            <a:chExt cx="10526611" cy="678033"/>
          </a:xfrm>
        </p:grpSpPr>
        <p:grpSp>
          <p:nvGrpSpPr>
            <p:cNvPr id="2" name="Group 1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059472" y="511805"/>
              <a:ext cx="9721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Nêu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trừ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trừ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hiệu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0590" y="1988840"/>
            <a:ext cx="5118947" cy="1368152"/>
            <a:chOff x="550590" y="1916832"/>
            <a:chExt cx="5118947" cy="13681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9" t="38095" r="6100" b="43704"/>
            <a:stretch/>
          </p:blipFill>
          <p:spPr>
            <a:xfrm>
              <a:off x="550590" y="1916832"/>
              <a:ext cx="5118947" cy="13681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994634" y="2185409"/>
              <a:ext cx="31716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27 – 4 = 23</a:t>
              </a:r>
              <a:endParaRPr lang="vi-VN" sz="4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55244" y="1988840"/>
            <a:ext cx="5190427" cy="1368152"/>
            <a:chOff x="6455244" y="1916832"/>
            <a:chExt cx="5190427" cy="136815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" t="68146" r="5130" b="13653"/>
            <a:stretch/>
          </p:blipFill>
          <p:spPr>
            <a:xfrm>
              <a:off x="6455244" y="1916832"/>
              <a:ext cx="5190427" cy="136815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751390" y="2185409"/>
              <a:ext cx="3600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57 – 11 = 46</a:t>
              </a:r>
              <a:endParaRPr lang="vi-VN" sz="4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74926" y="1988840"/>
            <a:ext cx="5118947" cy="1368152"/>
            <a:chOff x="550590" y="1916832"/>
            <a:chExt cx="5118947" cy="136815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9" t="38095" r="6100" b="43704"/>
            <a:stretch/>
          </p:blipFill>
          <p:spPr>
            <a:xfrm>
              <a:off x="550590" y="1916832"/>
              <a:ext cx="5118947" cy="136815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994634" y="2185409"/>
              <a:ext cx="31716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latin typeface="Times New Roman" pitchFamily="18" charset="0"/>
                  <a:cs typeface="Times New Roman" pitchFamily="18" charset="0"/>
                </a:rPr>
                <a:t>27 – 4 = 23</a:t>
              </a:r>
              <a:endParaRPr lang="vi-VN" sz="4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3057221" y="4437112"/>
            <a:ext cx="2071283" cy="72008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7" name="Straight Connector 16"/>
          <p:cNvCxnSpPr>
            <a:stCxn id="16" idx="0"/>
          </p:cNvCxnSpPr>
          <p:nvPr/>
        </p:nvCxnSpPr>
        <p:spPr>
          <a:xfrm flipV="1">
            <a:off x="4092863" y="3040487"/>
            <a:ext cx="1299212" cy="1396625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18" name="Rounded Rectangle 17"/>
          <p:cNvSpPr/>
          <p:nvPr/>
        </p:nvSpPr>
        <p:spPr>
          <a:xfrm>
            <a:off x="5491609" y="4437112"/>
            <a:ext cx="2071283" cy="72008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Connector 18"/>
          <p:cNvCxnSpPr>
            <a:stCxn id="18" idx="0"/>
          </p:cNvCxnSpPr>
          <p:nvPr/>
        </p:nvCxnSpPr>
        <p:spPr>
          <a:xfrm flipV="1">
            <a:off x="6527251" y="3040487"/>
            <a:ext cx="0" cy="1396625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20" name="Rounded Rectangle 19"/>
          <p:cNvSpPr/>
          <p:nvPr/>
        </p:nvSpPr>
        <p:spPr>
          <a:xfrm>
            <a:off x="7912355" y="4437112"/>
            <a:ext cx="2071283" cy="72008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Hiệu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>
            <a:stCxn id="20" idx="0"/>
          </p:cNvCxnSpPr>
          <p:nvPr/>
        </p:nvCxnSpPr>
        <p:spPr>
          <a:xfrm flipH="1" flipV="1">
            <a:off x="7562892" y="3040487"/>
            <a:ext cx="1385105" cy="1396625"/>
          </a:xfrm>
          <a:prstGeom prst="line">
            <a:avLst/>
          </a:prstGeom>
          <a:ln w="38100">
            <a:headEnd type="none" w="med" len="med"/>
            <a:tailEnd type="triangl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116738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371</Words>
  <Application>Microsoft Office PowerPoint</Application>
  <PresentationFormat>Custom</PresentationFormat>
  <Paragraphs>81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Administrator</cp:lastModifiedBy>
  <cp:revision>30</cp:revision>
  <dcterms:created xsi:type="dcterms:W3CDTF">2021-07-30T11:11:38Z</dcterms:created>
  <dcterms:modified xsi:type="dcterms:W3CDTF">2021-08-11T10:06:00Z</dcterms:modified>
</cp:coreProperties>
</file>