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75" r:id="rId3"/>
    <p:sldId id="274" r:id="rId4"/>
    <p:sldId id="276" r:id="rId5"/>
    <p:sldId id="277" r:id="rId6"/>
    <p:sldId id="278" r:id="rId7"/>
    <p:sldId id="279" r:id="rId8"/>
    <p:sldId id="280" r:id="rId9"/>
    <p:sldId id="281" r:id="rId10"/>
    <p:sldId id="316" r:id="rId11"/>
    <p:sldId id="307" r:id="rId12"/>
    <p:sldId id="317" r:id="rId13"/>
    <p:sldId id="318" r:id="rId14"/>
    <p:sldId id="312" r:id="rId15"/>
    <p:sldId id="319" r:id="rId16"/>
    <p:sldId id="321" r:id="rId17"/>
    <p:sldId id="320" r:id="rId18"/>
    <p:sldId id="322" r:id="rId19"/>
    <p:sldId id="269" r:id="rId20"/>
    <p:sldId id="271" r:id="rId21"/>
  </p:sldIdLst>
  <p:sldSz cx="12190413"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FBF3DE"/>
    <a:srgbClr val="0033CC"/>
    <a:srgbClr val="FF6200"/>
    <a:srgbClr val="006B92"/>
    <a:srgbClr val="95B3D7"/>
    <a:srgbClr val="B3A2C7"/>
    <a:srgbClr val="EFF7EA"/>
    <a:srgbClr val="FFE7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51" autoAdjust="0"/>
    <p:restoredTop sz="94660"/>
  </p:normalViewPr>
  <p:slideViewPr>
    <p:cSldViewPr>
      <p:cViewPr>
        <p:scale>
          <a:sx n="33" d="100"/>
          <a:sy n="33" d="100"/>
        </p:scale>
        <p:origin x="1404" y="75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394709-44C7-488F-8C83-C9A5204016F6}" type="datetimeFigureOut">
              <a:rPr lang="en-US" smtClean="0"/>
              <a:t>3/30/2022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F767B4-E3AE-4E01-86EC-EB4887097152}" type="slidenum">
              <a:rPr lang="en-US" smtClean="0"/>
              <a:t>‹#›</a:t>
            </a:fld>
            <a:endParaRPr lang="en-US"/>
          </a:p>
        </p:txBody>
      </p:sp>
    </p:spTree>
    <p:extLst>
      <p:ext uri="{BB962C8B-B14F-4D97-AF65-F5344CB8AC3E}">
        <p14:creationId xmlns:p14="http://schemas.microsoft.com/office/powerpoint/2010/main" val="2627776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F767B4-E3AE-4E01-86EC-EB4887097152}" type="slidenum">
              <a:rPr lang="en-US" smtClean="0"/>
              <a:t>1</a:t>
            </a:fld>
            <a:endParaRPr lang="en-US"/>
          </a:p>
        </p:txBody>
      </p:sp>
    </p:spTree>
    <p:extLst>
      <p:ext uri="{BB962C8B-B14F-4D97-AF65-F5344CB8AC3E}">
        <p14:creationId xmlns:p14="http://schemas.microsoft.com/office/powerpoint/2010/main" val="612305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426"/>
            <a:ext cx="10361851"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9AC8B1C1-7865-417D-96BB-466CB203B328}" type="datetimeFigureOut">
              <a:rPr lang="vi-VN" smtClean="0"/>
              <a:t>30/03/2022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8BF52A5-D669-42C3-8F27-E183718F0787}" type="slidenum">
              <a:rPr lang="vi-VN" smtClean="0"/>
              <a:t>‹#›</a:t>
            </a:fld>
            <a:endParaRPr lang="vi-VN"/>
          </a:p>
        </p:txBody>
      </p:sp>
    </p:spTree>
    <p:extLst>
      <p:ext uri="{BB962C8B-B14F-4D97-AF65-F5344CB8AC3E}">
        <p14:creationId xmlns:p14="http://schemas.microsoft.com/office/powerpoint/2010/main" val="804040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AC8B1C1-7865-417D-96BB-466CB203B328}" type="datetimeFigureOut">
              <a:rPr lang="vi-VN" smtClean="0"/>
              <a:t>30/03/2022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8BF52A5-D669-42C3-8F27-E183718F0787}" type="slidenum">
              <a:rPr lang="vi-VN" smtClean="0"/>
              <a:t>‹#›</a:t>
            </a:fld>
            <a:endParaRPr lang="vi-VN"/>
          </a:p>
        </p:txBody>
      </p:sp>
    </p:spTree>
    <p:extLst>
      <p:ext uri="{BB962C8B-B14F-4D97-AF65-F5344CB8AC3E}">
        <p14:creationId xmlns:p14="http://schemas.microsoft.com/office/powerpoint/2010/main" val="1927437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639"/>
            <a:ext cx="2742843"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521" y="274639"/>
            <a:ext cx="802535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AC8B1C1-7865-417D-96BB-466CB203B328}" type="datetimeFigureOut">
              <a:rPr lang="vi-VN" smtClean="0"/>
              <a:t>30/03/2022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8BF52A5-D669-42C3-8F27-E183718F0787}" type="slidenum">
              <a:rPr lang="vi-VN" smtClean="0"/>
              <a:t>‹#›</a:t>
            </a:fld>
            <a:endParaRPr lang="vi-VN"/>
          </a:p>
        </p:txBody>
      </p:sp>
    </p:spTree>
    <p:extLst>
      <p:ext uri="{BB962C8B-B14F-4D97-AF65-F5344CB8AC3E}">
        <p14:creationId xmlns:p14="http://schemas.microsoft.com/office/powerpoint/2010/main" val="3724383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AC8B1C1-7865-417D-96BB-466CB203B328}" type="datetimeFigureOut">
              <a:rPr lang="vi-VN" smtClean="0"/>
              <a:t>30/03/2022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8BF52A5-D669-42C3-8F27-E183718F0787}" type="slidenum">
              <a:rPr lang="vi-VN" smtClean="0"/>
              <a:t>‹#›</a:t>
            </a:fld>
            <a:endParaRPr lang="vi-VN"/>
          </a:p>
        </p:txBody>
      </p:sp>
    </p:spTree>
    <p:extLst>
      <p:ext uri="{BB962C8B-B14F-4D97-AF65-F5344CB8AC3E}">
        <p14:creationId xmlns:p14="http://schemas.microsoft.com/office/powerpoint/2010/main" val="802172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6901"/>
            <a:ext cx="10361851"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C8B1C1-7865-417D-96BB-466CB203B328}" type="datetimeFigureOut">
              <a:rPr lang="vi-VN" smtClean="0"/>
              <a:t>30/03/2022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88BF52A5-D669-42C3-8F27-E183718F0787}" type="slidenum">
              <a:rPr lang="vi-VN" smtClean="0"/>
              <a:t>‹#›</a:t>
            </a:fld>
            <a:endParaRPr lang="vi-VN"/>
          </a:p>
        </p:txBody>
      </p:sp>
    </p:spTree>
    <p:extLst>
      <p:ext uri="{BB962C8B-B14F-4D97-AF65-F5344CB8AC3E}">
        <p14:creationId xmlns:p14="http://schemas.microsoft.com/office/powerpoint/2010/main" val="1846340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521"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6793"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9AC8B1C1-7865-417D-96BB-466CB203B328}" type="datetimeFigureOut">
              <a:rPr lang="vi-VN" smtClean="0"/>
              <a:t>30/03/2022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8BF52A5-D669-42C3-8F27-E183718F0787}" type="slidenum">
              <a:rPr lang="vi-VN" smtClean="0"/>
              <a:t>‹#›</a:t>
            </a:fld>
            <a:endParaRPr lang="vi-VN"/>
          </a:p>
        </p:txBody>
      </p:sp>
    </p:spTree>
    <p:extLst>
      <p:ext uri="{BB962C8B-B14F-4D97-AF65-F5344CB8AC3E}">
        <p14:creationId xmlns:p14="http://schemas.microsoft.com/office/powerpoint/2010/main" val="141339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521"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9AC8B1C1-7865-417D-96BB-466CB203B328}" type="datetimeFigureOut">
              <a:rPr lang="vi-VN" smtClean="0"/>
              <a:t>30/03/2022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88BF52A5-D669-42C3-8F27-E183718F0787}" type="slidenum">
              <a:rPr lang="vi-VN" smtClean="0"/>
              <a:t>‹#›</a:t>
            </a:fld>
            <a:endParaRPr lang="vi-VN"/>
          </a:p>
        </p:txBody>
      </p:sp>
    </p:spTree>
    <p:extLst>
      <p:ext uri="{BB962C8B-B14F-4D97-AF65-F5344CB8AC3E}">
        <p14:creationId xmlns:p14="http://schemas.microsoft.com/office/powerpoint/2010/main" val="3028081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9AC8B1C1-7865-417D-96BB-466CB203B328}" type="datetimeFigureOut">
              <a:rPr lang="vi-VN" smtClean="0"/>
              <a:t>30/03/2022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88BF52A5-D669-42C3-8F27-E183718F0787}" type="slidenum">
              <a:rPr lang="vi-VN" smtClean="0"/>
              <a:t>‹#›</a:t>
            </a:fld>
            <a:endParaRPr lang="vi-VN"/>
          </a:p>
        </p:txBody>
      </p:sp>
    </p:spTree>
    <p:extLst>
      <p:ext uri="{BB962C8B-B14F-4D97-AF65-F5344CB8AC3E}">
        <p14:creationId xmlns:p14="http://schemas.microsoft.com/office/powerpoint/2010/main" val="3568554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C8B1C1-7865-417D-96BB-466CB203B328}" type="datetimeFigureOut">
              <a:rPr lang="vi-VN" smtClean="0"/>
              <a:t>30/03/2022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88BF52A5-D669-42C3-8F27-E183718F0787}" type="slidenum">
              <a:rPr lang="vi-VN" smtClean="0"/>
              <a:t>‹#›</a:t>
            </a:fld>
            <a:endParaRPr lang="vi-VN"/>
          </a:p>
        </p:txBody>
      </p:sp>
    </p:spTree>
    <p:extLst>
      <p:ext uri="{BB962C8B-B14F-4D97-AF65-F5344CB8AC3E}">
        <p14:creationId xmlns:p14="http://schemas.microsoft.com/office/powerpoint/2010/main" val="2656985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3050"/>
            <a:ext cx="4010562"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113" y="273051"/>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521" y="1435101"/>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C8B1C1-7865-417D-96BB-466CB203B328}" type="datetimeFigureOut">
              <a:rPr lang="vi-VN" smtClean="0"/>
              <a:t>30/03/2022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8BF52A5-D669-42C3-8F27-E183718F0787}" type="slidenum">
              <a:rPr lang="vi-VN" smtClean="0"/>
              <a:t>‹#›</a:t>
            </a:fld>
            <a:endParaRPr lang="vi-VN"/>
          </a:p>
        </p:txBody>
      </p:sp>
    </p:spTree>
    <p:extLst>
      <p:ext uri="{BB962C8B-B14F-4D97-AF65-F5344CB8AC3E}">
        <p14:creationId xmlns:p14="http://schemas.microsoft.com/office/powerpoint/2010/main" val="35842278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C8B1C1-7865-417D-96BB-466CB203B328}" type="datetimeFigureOut">
              <a:rPr lang="vi-VN" smtClean="0"/>
              <a:t>30/03/2022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88BF52A5-D669-42C3-8F27-E183718F0787}" type="slidenum">
              <a:rPr lang="vi-VN" smtClean="0"/>
              <a:t>‹#›</a:t>
            </a:fld>
            <a:endParaRPr lang="vi-VN"/>
          </a:p>
        </p:txBody>
      </p:sp>
    </p:spTree>
    <p:extLst>
      <p:ext uri="{BB962C8B-B14F-4D97-AF65-F5344CB8AC3E}">
        <p14:creationId xmlns:p14="http://schemas.microsoft.com/office/powerpoint/2010/main" val="4250148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C8B1C1-7865-417D-96BB-466CB203B328}" type="datetimeFigureOut">
              <a:rPr lang="vi-VN" smtClean="0"/>
              <a:t>30/03/2022</a:t>
            </a:fld>
            <a:endParaRPr lang="vi-VN"/>
          </a:p>
        </p:txBody>
      </p:sp>
      <p:sp>
        <p:nvSpPr>
          <p:cNvPr id="5" name="Footer Placeholder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BF52A5-D669-42C3-8F27-E183718F0787}" type="slidenum">
              <a:rPr lang="vi-VN" smtClean="0"/>
              <a:t>‹#›</a:t>
            </a:fld>
            <a:endParaRPr lang="vi-VN"/>
          </a:p>
        </p:txBody>
      </p:sp>
    </p:spTree>
    <p:extLst>
      <p:ext uri="{BB962C8B-B14F-4D97-AF65-F5344CB8AC3E}">
        <p14:creationId xmlns:p14="http://schemas.microsoft.com/office/powerpoint/2010/main" val="4105656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0.png"/><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0.png"/><Relationship Id="rId1" Type="http://schemas.openxmlformats.org/officeDocument/2006/relationships/slideLayout" Target="../slideLayouts/slideLayout7.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gif"/><Relationship Id="rId9" Type="http://schemas.openxmlformats.org/officeDocument/2006/relationships/image" Target="../media/image14.gif"/></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slide" Target="slide10.xml"/><Relationship Id="rId3" Type="http://schemas.openxmlformats.org/officeDocument/2006/relationships/audio" Target="../media/audio2.wav"/><Relationship Id="rId21" Type="http://schemas.openxmlformats.org/officeDocument/2006/relationships/slide" Target="slide8.xml"/><Relationship Id="rId7" Type="http://schemas.openxmlformats.org/officeDocument/2006/relationships/hyperlink" Target="https://www.facebook.com/nkpowerskills" TargetMode="External"/><Relationship Id="rId12" Type="http://schemas.openxmlformats.org/officeDocument/2006/relationships/image" Target="../media/image12.png"/><Relationship Id="rId17" Type="http://schemas.openxmlformats.org/officeDocument/2006/relationships/slide" Target="slide6.xml"/><Relationship Id="rId25" Type="http://schemas.openxmlformats.org/officeDocument/2006/relationships/image" Target="../media/image22.gif"/><Relationship Id="rId2" Type="http://schemas.openxmlformats.org/officeDocument/2006/relationships/audio" Target="../media/audio1.wav"/><Relationship Id="rId16" Type="http://schemas.openxmlformats.org/officeDocument/2006/relationships/image" Target="../media/image17.png"/><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1.png"/><Relationship Id="rId24" Type="http://schemas.openxmlformats.org/officeDocument/2006/relationships/image" Target="../media/image21.png"/><Relationship Id="rId5" Type="http://schemas.openxmlformats.org/officeDocument/2006/relationships/image" Target="../media/image9.gif"/><Relationship Id="rId15" Type="http://schemas.openxmlformats.org/officeDocument/2006/relationships/slide" Target="slide5.xml"/><Relationship Id="rId23" Type="http://schemas.openxmlformats.org/officeDocument/2006/relationships/slide" Target="slide11.xml"/><Relationship Id="rId10" Type="http://schemas.openxmlformats.org/officeDocument/2006/relationships/image" Target="../media/image10.png"/><Relationship Id="rId19" Type="http://schemas.openxmlformats.org/officeDocument/2006/relationships/slide" Target="slide7.xml"/><Relationship Id="rId4" Type="http://schemas.openxmlformats.org/officeDocument/2006/relationships/image" Target="../media/image7.png"/><Relationship Id="rId9" Type="http://schemas.openxmlformats.org/officeDocument/2006/relationships/image" Target="../media/image8.png"/><Relationship Id="rId14" Type="http://schemas.openxmlformats.org/officeDocument/2006/relationships/image" Target="../media/image14.gif"/><Relationship Id="rId22"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2.mp3"/><Relationship Id="rId7" Type="http://schemas.openxmlformats.org/officeDocument/2006/relationships/slide" Target="slide4.xml"/><Relationship Id="rId12" Type="http://schemas.openxmlformats.org/officeDocument/2006/relationships/image" Target="../media/image27.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26.png"/><Relationship Id="rId5" Type="http://schemas.openxmlformats.org/officeDocument/2006/relationships/slideLayout" Target="../slideLayouts/slideLayout1.xml"/><Relationship Id="rId10" Type="http://schemas.openxmlformats.org/officeDocument/2006/relationships/image" Target="../media/image25.png"/><Relationship Id="rId4" Type="http://schemas.openxmlformats.org/officeDocument/2006/relationships/audio" Target="../media/media2.mp3"/><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2.mp3"/><Relationship Id="rId7" Type="http://schemas.openxmlformats.org/officeDocument/2006/relationships/slide" Target="slide4.xml"/><Relationship Id="rId12" Type="http://schemas.openxmlformats.org/officeDocument/2006/relationships/image" Target="../media/image27.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26.png"/><Relationship Id="rId5" Type="http://schemas.openxmlformats.org/officeDocument/2006/relationships/slideLayout" Target="../slideLayouts/slideLayout1.xml"/><Relationship Id="rId10" Type="http://schemas.openxmlformats.org/officeDocument/2006/relationships/image" Target="../media/image25.png"/><Relationship Id="rId4" Type="http://schemas.openxmlformats.org/officeDocument/2006/relationships/audio" Target="../media/media2.mp3"/><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microsoft.com/office/2007/relationships/media" Target="../media/media2.mp3"/><Relationship Id="rId7" Type="http://schemas.openxmlformats.org/officeDocument/2006/relationships/slide" Target="slide4.xml"/><Relationship Id="rId12" Type="http://schemas.openxmlformats.org/officeDocument/2006/relationships/image" Target="../media/image27.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26.png"/><Relationship Id="rId5" Type="http://schemas.openxmlformats.org/officeDocument/2006/relationships/slideLayout" Target="../slideLayouts/slideLayout1.xml"/><Relationship Id="rId10" Type="http://schemas.openxmlformats.org/officeDocument/2006/relationships/image" Target="../media/image24.png"/><Relationship Id="rId4" Type="http://schemas.openxmlformats.org/officeDocument/2006/relationships/audio" Target="../media/media2.mp3"/><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2.mp3"/><Relationship Id="rId7" Type="http://schemas.openxmlformats.org/officeDocument/2006/relationships/slide" Target="slide4.xml"/><Relationship Id="rId12" Type="http://schemas.openxmlformats.org/officeDocument/2006/relationships/image" Target="../media/image27.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26.png"/><Relationship Id="rId5" Type="http://schemas.openxmlformats.org/officeDocument/2006/relationships/slideLayout" Target="../slideLayouts/slideLayout1.xml"/><Relationship Id="rId10" Type="http://schemas.openxmlformats.org/officeDocument/2006/relationships/image" Target="../media/image25.png"/><Relationship Id="rId4" Type="http://schemas.openxmlformats.org/officeDocument/2006/relationships/audio" Target="../media/media2.mp3"/><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9.png"/><Relationship Id="rId3" Type="http://schemas.microsoft.com/office/2007/relationships/media" Target="../media/media2.mp3"/><Relationship Id="rId7" Type="http://schemas.openxmlformats.org/officeDocument/2006/relationships/slide" Target="slide4.xml"/><Relationship Id="rId12" Type="http://schemas.openxmlformats.org/officeDocument/2006/relationships/image" Target="../media/image27.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11" Type="http://schemas.openxmlformats.org/officeDocument/2006/relationships/image" Target="../media/image26.png"/><Relationship Id="rId5" Type="http://schemas.openxmlformats.org/officeDocument/2006/relationships/slideLayout" Target="../slideLayouts/slideLayout1.xml"/><Relationship Id="rId10" Type="http://schemas.openxmlformats.org/officeDocument/2006/relationships/image" Target="../media/image24.png"/><Relationship Id="rId4" Type="http://schemas.openxmlformats.org/officeDocument/2006/relationships/audio" Target="../media/media2.mp3"/><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Google Shape;88;p1"/>
          <p:cNvSpPr txBox="1"/>
          <p:nvPr/>
        </p:nvSpPr>
        <p:spPr>
          <a:xfrm>
            <a:off x="1918742" y="1490520"/>
            <a:ext cx="9088382" cy="1915879"/>
          </a:xfrm>
          <a:prstGeom prst="rect">
            <a:avLst/>
          </a:prstGeom>
          <a:noFill/>
          <a:ln>
            <a:noFill/>
          </a:ln>
        </p:spPr>
        <p:txBody>
          <a:bodyPr spcFirstLastPara="1" wrap="square" lIns="68569" tIns="34275" rIns="68569" bIns="34275" anchor="t" anchorCtr="0">
            <a:spAutoFit/>
          </a:bodyPr>
          <a:lstStyle/>
          <a:p>
            <a:pPr algn="ctr"/>
            <a:r>
              <a:rPr lang="en-US" sz="6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a:rPr>
              <a:t>CHÀO MỪNG CÁC </a:t>
            </a:r>
            <a:r>
              <a:rPr lang="en-US" sz="6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a:t>
            </a:r>
            <a:r>
              <a:rPr lang="en-US" sz="6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a:rPr>
              <a:t> ĐẾN VỚI TIẾT HỌC</a:t>
            </a:r>
            <a:endParaRPr sz="6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sym typeface="Arial"/>
            </a:endParaRPr>
          </a:p>
        </p:txBody>
      </p:sp>
      <p:sp>
        <p:nvSpPr>
          <p:cNvPr id="5" name="Google Shape;89;p1"/>
          <p:cNvSpPr txBox="1"/>
          <p:nvPr/>
        </p:nvSpPr>
        <p:spPr>
          <a:xfrm>
            <a:off x="4439022" y="3933056"/>
            <a:ext cx="4940383" cy="684773"/>
          </a:xfrm>
          <a:prstGeom prst="rect">
            <a:avLst/>
          </a:prstGeom>
          <a:noFill/>
          <a:ln>
            <a:noFill/>
          </a:ln>
        </p:spPr>
        <p:txBody>
          <a:bodyPr spcFirstLastPara="1" wrap="square" lIns="68569" tIns="34275" rIns="68569" bIns="34275" anchor="t" anchorCtr="0">
            <a:spAutoFit/>
          </a:bodyPr>
          <a:lstStyle/>
          <a:p>
            <a:pPr algn="ctr"/>
            <a:r>
              <a:rPr lang="en-US" sz="4000" b="1" dirty="0">
                <a:latin typeface="Arial" panose="020B0604020202020204" pitchFamily="34" charset="0"/>
                <a:ea typeface="Times New Roman"/>
                <a:cs typeface="Arial" panose="020B0604020202020204" pitchFamily="34" charset="0"/>
                <a:sym typeface="Times New Roman"/>
              </a:rPr>
              <a:t>GV: Chu </a:t>
            </a:r>
            <a:r>
              <a:rPr lang="en-US" sz="4000" b="1" dirty="0" err="1">
                <a:latin typeface="Arial" panose="020B0604020202020204" pitchFamily="34" charset="0"/>
                <a:ea typeface="Times New Roman"/>
                <a:cs typeface="Arial" panose="020B0604020202020204" pitchFamily="34" charset="0"/>
                <a:sym typeface="Times New Roman"/>
              </a:rPr>
              <a:t>Thị</a:t>
            </a:r>
            <a:r>
              <a:rPr lang="en-US" sz="4000" b="1" dirty="0">
                <a:latin typeface="Arial" panose="020B0604020202020204" pitchFamily="34" charset="0"/>
                <a:ea typeface="Times New Roman"/>
                <a:cs typeface="Arial" panose="020B0604020202020204" pitchFamily="34" charset="0"/>
                <a:sym typeface="Times New Roman"/>
              </a:rPr>
              <a:t> </a:t>
            </a:r>
            <a:r>
              <a:rPr lang="en-US" sz="4000" b="1" dirty="0" err="1">
                <a:latin typeface="Arial" panose="020B0604020202020204" pitchFamily="34" charset="0"/>
                <a:ea typeface="Times New Roman"/>
                <a:cs typeface="Arial" panose="020B0604020202020204" pitchFamily="34" charset="0"/>
                <a:sym typeface="Times New Roman"/>
              </a:rPr>
              <a:t>Trâm</a:t>
            </a:r>
            <a:endParaRPr sz="4000" b="1" dirty="0">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869310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withEffect">
                                  <p:stCondLst>
                                    <p:cond delay="0"/>
                                  </p:stCondLst>
                                  <p:childTnLst>
                                    <p:animClr clrSpc="hsl" dir="ccw">
                                      <p:cBhvr override="childStyle">
                                        <p:cTn id="6" dur="2000" fill="hold"/>
                                        <p:tgtEl>
                                          <p:spTgt spid="4"/>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6449D0C-8241-46C7-8E5F-C412BE2AB8D3}"/>
              </a:ext>
            </a:extLst>
          </p:cNvPr>
          <p:cNvSpPr txBox="1"/>
          <p:nvPr/>
        </p:nvSpPr>
        <p:spPr>
          <a:xfrm>
            <a:off x="3358902" y="2367171"/>
            <a:ext cx="5472608" cy="2123658"/>
          </a:xfrm>
          <a:prstGeom prst="rect">
            <a:avLst/>
          </a:prstGeom>
          <a:noFill/>
        </p:spPr>
        <p:txBody>
          <a:bodyPr wrap="square" rtlCol="0">
            <a:spAutoFit/>
          </a:bodyPr>
          <a:lstStyle/>
          <a:p>
            <a:pPr algn="ctr"/>
            <a:r>
              <a:rPr lang="en-US" sz="6600" b="1" dirty="0">
                <a:solidFill>
                  <a:srgbClr val="0033CC"/>
                </a:solidFill>
              </a:rPr>
              <a:t>LUYỆN TẬP CHUNG</a:t>
            </a:r>
          </a:p>
        </p:txBody>
      </p:sp>
    </p:spTree>
    <p:extLst>
      <p:ext uri="{BB962C8B-B14F-4D97-AF65-F5344CB8AC3E}">
        <p14:creationId xmlns:p14="http://schemas.microsoft.com/office/powerpoint/2010/main" val="361165024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BCD01F7B-4A72-421F-A322-F6086C0D1A36}"/>
              </a:ext>
            </a:extLst>
          </p:cNvPr>
          <p:cNvGrpSpPr/>
          <p:nvPr/>
        </p:nvGrpSpPr>
        <p:grpSpPr>
          <a:xfrm>
            <a:off x="412555" y="234341"/>
            <a:ext cx="2376264" cy="678033"/>
            <a:chOff x="1253941" y="511805"/>
            <a:chExt cx="2376264" cy="678033"/>
          </a:xfrm>
        </p:grpSpPr>
        <p:grpSp>
          <p:nvGrpSpPr>
            <p:cNvPr id="28" name="Group 27">
              <a:extLst>
                <a:ext uri="{FF2B5EF4-FFF2-40B4-BE49-F238E27FC236}">
                  <a16:creationId xmlns:a16="http://schemas.microsoft.com/office/drawing/2014/main" id="{437B567E-51AD-44AC-AFEE-87E027BE3B68}"/>
                </a:ext>
              </a:extLst>
            </p:cNvPr>
            <p:cNvGrpSpPr/>
            <p:nvPr/>
          </p:nvGrpSpPr>
          <p:grpSpPr>
            <a:xfrm>
              <a:off x="1253941" y="554838"/>
              <a:ext cx="654049" cy="635000"/>
              <a:chOff x="7934325" y="85725"/>
              <a:chExt cx="654049" cy="635000"/>
            </a:xfrm>
          </p:grpSpPr>
          <p:sp>
            <p:nvSpPr>
              <p:cNvPr id="30" name="Oval 29">
                <a:extLst>
                  <a:ext uri="{FF2B5EF4-FFF2-40B4-BE49-F238E27FC236}">
                    <a16:creationId xmlns:a16="http://schemas.microsoft.com/office/drawing/2014/main" id="{E2E0303D-3A46-4549-880B-8644B2FFBD71}"/>
                  </a:ext>
                </a:extLst>
              </p:cNvPr>
              <p:cNvSpPr/>
              <p:nvPr/>
            </p:nvSpPr>
            <p:spPr>
              <a:xfrm>
                <a:off x="8001000" y="152400"/>
                <a:ext cx="520700" cy="495300"/>
              </a:xfrm>
              <a:prstGeom prst="ellipse">
                <a:avLst/>
              </a:prstGeom>
              <a:solidFill>
                <a:srgbClr val="FFC00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cs typeface="Times New Roman" pitchFamily="18" charset="0"/>
                  </a:rPr>
                  <a:t>1</a:t>
                </a:r>
                <a:endParaRPr lang="vi-VN" sz="2800" b="1" dirty="0">
                  <a:solidFill>
                    <a:sysClr val="windowText" lastClr="000000"/>
                  </a:solidFill>
                  <a:cs typeface="Times New Roman" pitchFamily="18" charset="0"/>
                </a:endParaRPr>
              </a:p>
            </p:txBody>
          </p:sp>
          <p:sp>
            <p:nvSpPr>
              <p:cNvPr id="31" name="Oval 30">
                <a:extLst>
                  <a:ext uri="{FF2B5EF4-FFF2-40B4-BE49-F238E27FC236}">
                    <a16:creationId xmlns:a16="http://schemas.microsoft.com/office/drawing/2014/main" id="{59C66910-8679-47D3-A77C-A11A970A23F3}"/>
                  </a:ext>
                </a:extLst>
              </p:cNvPr>
              <p:cNvSpPr/>
              <p:nvPr/>
            </p:nvSpPr>
            <p:spPr>
              <a:xfrm>
                <a:off x="7934325" y="85725"/>
                <a:ext cx="654049" cy="635000"/>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9" name="TextBox 28">
              <a:extLst>
                <a:ext uri="{FF2B5EF4-FFF2-40B4-BE49-F238E27FC236}">
                  <a16:creationId xmlns:a16="http://schemas.microsoft.com/office/drawing/2014/main" id="{FCBB6659-3FEB-4F01-B2A4-2F6BAB2935CB}"/>
                </a:ext>
              </a:extLst>
            </p:cNvPr>
            <p:cNvSpPr txBox="1"/>
            <p:nvPr/>
          </p:nvSpPr>
          <p:spPr>
            <a:xfrm>
              <a:off x="2059473" y="511805"/>
              <a:ext cx="1570732" cy="646331"/>
            </a:xfrm>
            <a:prstGeom prst="rect">
              <a:avLst/>
            </a:prstGeom>
            <a:noFill/>
          </p:spPr>
          <p:txBody>
            <a:bodyPr wrap="square" rtlCol="0">
              <a:spAutoFit/>
            </a:bodyPr>
            <a:lstStyle/>
            <a:p>
              <a:r>
                <a:rPr lang="en-US" sz="3600" dirty="0" err="1">
                  <a:cs typeface="Times New Roman" pitchFamily="18" charset="0"/>
                </a:rPr>
                <a:t>Tính</a:t>
              </a:r>
              <a:r>
                <a:rPr lang="en-US" sz="3600" dirty="0">
                  <a:cs typeface="Times New Roman" pitchFamily="18" charset="0"/>
                </a:rPr>
                <a:t>:</a:t>
              </a:r>
              <a:endParaRPr lang="vi-VN" sz="3600" dirty="0">
                <a:cs typeface="Times New Roman" pitchFamily="18" charset="0"/>
              </a:endParaRPr>
            </a:p>
          </p:txBody>
        </p:sp>
      </p:grpSp>
      <p:cxnSp>
        <p:nvCxnSpPr>
          <p:cNvPr id="33" name="Straight Connector 32">
            <a:extLst>
              <a:ext uri="{FF2B5EF4-FFF2-40B4-BE49-F238E27FC236}">
                <a16:creationId xmlns:a16="http://schemas.microsoft.com/office/drawing/2014/main" id="{B35F2679-B2F6-43DF-9549-EAD4AFD141BE}"/>
              </a:ext>
            </a:extLst>
          </p:cNvPr>
          <p:cNvCxnSpPr>
            <a:cxnSpLocks/>
          </p:cNvCxnSpPr>
          <p:nvPr/>
        </p:nvCxnSpPr>
        <p:spPr>
          <a:xfrm>
            <a:off x="1264104" y="801943"/>
            <a:ext cx="12241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F2B98F2F-9090-45BE-9808-951158E96E3D}"/>
                  </a:ext>
                </a:extLst>
              </p:cNvPr>
              <p:cNvSpPr txBox="1"/>
              <p:nvPr/>
            </p:nvSpPr>
            <p:spPr>
              <a:xfrm>
                <a:off x="1357226" y="1179039"/>
                <a:ext cx="1784527" cy="138717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bar>
                        <m:barPr>
                          <m:ctrlPr>
                            <a:rPr lang="vi-VN" sz="4400" i="1" smtClean="0">
                              <a:latin typeface="Cambria Math" panose="02040503050406030204" pitchFamily="18" charset="0"/>
                            </a:rPr>
                          </m:ctrlPr>
                        </m:barPr>
                        <m:e>
                          <m:r>
                            <a:rPr lang="en-US" sz="4400" b="0" i="1" smtClean="0">
                              <a:latin typeface="Cambria Math" panose="02040503050406030204" pitchFamily="18" charset="0"/>
                            </a:rPr>
                            <m:t>+</m:t>
                          </m:r>
                          <m:eqArr>
                            <m:eqArrPr>
                              <m:ctrlPr>
                                <a:rPr lang="vi-VN" sz="4400" b="0" i="1" smtClean="0">
                                  <a:latin typeface="Cambria Math" panose="02040503050406030204" pitchFamily="18" charset="0"/>
                                </a:rPr>
                              </m:ctrlPr>
                            </m:eqArrPr>
                            <m:e>
                              <m:r>
                                <a:rPr lang="vi-VN" sz="4400" b="0" i="1" smtClean="0">
                                  <a:latin typeface="Cambria Math"/>
                                </a:rPr>
                                <m:t> </m:t>
                              </m:r>
                              <m:r>
                                <a:rPr lang="en-GB" sz="4400" b="0" i="1" smtClean="0">
                                  <a:latin typeface="Cambria Math" panose="02040503050406030204" pitchFamily="18" charset="0"/>
                                </a:rPr>
                                <m:t>432</m:t>
                              </m:r>
                              <m:r>
                                <a:rPr lang="vi-VN" sz="4400" b="0" i="1" smtClean="0">
                                  <a:latin typeface="Cambria Math"/>
                                </a:rPr>
                                <m:t> </m:t>
                              </m:r>
                            </m:e>
                            <m:e>
                              <m:r>
                                <a:rPr lang="en-GB" sz="4400" b="0" i="1" smtClean="0">
                                  <a:latin typeface="Cambria Math" panose="02040503050406030204" pitchFamily="18" charset="0"/>
                                </a:rPr>
                                <m:t>257</m:t>
                              </m:r>
                            </m:e>
                          </m:eqArr>
                        </m:e>
                      </m:bar>
                    </m:oMath>
                  </m:oMathPara>
                </a14:m>
                <a:endParaRPr lang="vi-VN" sz="4400" dirty="0">
                  <a:latin typeface="Arial" panose="020B0604020202020204" pitchFamily="34" charset="0"/>
                  <a:cs typeface="Arial" panose="020B0604020202020204" pitchFamily="34" charset="0"/>
                </a:endParaRPr>
              </a:p>
            </p:txBody>
          </p:sp>
        </mc:Choice>
        <mc:Fallback xmlns="">
          <p:sp>
            <p:nvSpPr>
              <p:cNvPr id="34" name="TextBox 33">
                <a:extLst>
                  <a:ext uri="{FF2B5EF4-FFF2-40B4-BE49-F238E27FC236}">
                    <a16:creationId xmlns:a16="http://schemas.microsoft.com/office/drawing/2014/main" id="{F2B98F2F-9090-45BE-9808-951158E96E3D}"/>
                  </a:ext>
                </a:extLst>
              </p:cNvPr>
              <p:cNvSpPr txBox="1">
                <a:spLocks noRot="1" noChangeAspect="1" noMove="1" noResize="1" noEditPoints="1" noAdjustHandles="1" noChangeArrowheads="1" noChangeShapeType="1" noTextEdit="1"/>
              </p:cNvSpPr>
              <p:nvPr/>
            </p:nvSpPr>
            <p:spPr>
              <a:xfrm>
                <a:off x="1357226" y="1179039"/>
                <a:ext cx="1784527" cy="13871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528CA40-6FE5-4C9A-8093-72DAF175F488}"/>
                  </a:ext>
                </a:extLst>
              </p:cNvPr>
              <p:cNvSpPr txBox="1"/>
              <p:nvPr/>
            </p:nvSpPr>
            <p:spPr>
              <a:xfrm>
                <a:off x="5080405" y="1179039"/>
                <a:ext cx="1784527" cy="140346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bar>
                        <m:barPr>
                          <m:ctrlPr>
                            <a:rPr lang="vi-VN" sz="4400" i="1" smtClean="0">
                              <a:latin typeface="Cambria Math" panose="02040503050406030204" pitchFamily="18" charset="0"/>
                            </a:rPr>
                          </m:ctrlPr>
                        </m:barPr>
                        <m:e>
                          <m:r>
                            <a:rPr lang="vi-VN" sz="4400" i="1">
                              <a:latin typeface="Cambria Math" panose="02040503050406030204" pitchFamily="18" charset="0"/>
                            </a:rPr>
                            <m:t>+</m:t>
                          </m:r>
                          <m:eqArr>
                            <m:eqArrPr>
                              <m:ctrlPr>
                                <a:rPr lang="vi-VN" sz="4400" i="1">
                                  <a:latin typeface="Cambria Math" panose="02040503050406030204" pitchFamily="18" charset="0"/>
                                </a:rPr>
                              </m:ctrlPr>
                            </m:eqArrPr>
                            <m:e>
                              <m:r>
                                <a:rPr lang="vi-VN" sz="4400" i="1">
                                  <a:latin typeface="Cambria Math"/>
                                </a:rPr>
                                <m:t> </m:t>
                              </m:r>
                              <m:r>
                                <a:rPr lang="en-GB" sz="4400" b="0" i="1" smtClean="0">
                                  <a:latin typeface="Cambria Math" panose="02040503050406030204" pitchFamily="18" charset="0"/>
                                </a:rPr>
                                <m:t>192</m:t>
                              </m:r>
                              <m:r>
                                <a:rPr lang="vi-VN" sz="4400" i="1">
                                  <a:latin typeface="Cambria Math"/>
                                </a:rPr>
                                <m:t> </m:t>
                              </m:r>
                            </m:e>
                            <m:e>
                              <m:r>
                                <a:rPr lang="en-GB" sz="4400" b="0" i="1" smtClean="0">
                                  <a:latin typeface="Cambria Math" panose="02040503050406030204" pitchFamily="18" charset="0"/>
                                </a:rPr>
                                <m:t>406</m:t>
                              </m:r>
                            </m:e>
                          </m:eqArr>
                        </m:e>
                      </m:bar>
                    </m:oMath>
                  </m:oMathPara>
                </a14:m>
                <a:endParaRPr lang="vi-VN" sz="4400" dirty="0">
                  <a:cs typeface="Arial" panose="020B0604020202020204" pitchFamily="34" charset="0"/>
                </a:endParaRPr>
              </a:p>
            </p:txBody>
          </p:sp>
        </mc:Choice>
        <mc:Fallback xmlns="">
          <p:sp>
            <p:nvSpPr>
              <p:cNvPr id="35" name="TextBox 34">
                <a:extLst>
                  <a:ext uri="{FF2B5EF4-FFF2-40B4-BE49-F238E27FC236}">
                    <a16:creationId xmlns:a16="http://schemas.microsoft.com/office/drawing/2014/main" id="{6528CA40-6FE5-4C9A-8093-72DAF175F488}"/>
                  </a:ext>
                </a:extLst>
              </p:cNvPr>
              <p:cNvSpPr txBox="1">
                <a:spLocks noRot="1" noChangeAspect="1" noMove="1" noResize="1" noEditPoints="1" noAdjustHandles="1" noChangeArrowheads="1" noChangeShapeType="1" noTextEdit="1"/>
              </p:cNvSpPr>
              <p:nvPr/>
            </p:nvSpPr>
            <p:spPr>
              <a:xfrm>
                <a:off x="5080405" y="1179039"/>
                <a:ext cx="1784527" cy="140346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54FD96A1-BBC8-45FE-BA7A-9ACA3439251E}"/>
                  </a:ext>
                </a:extLst>
              </p:cNvPr>
              <p:cNvSpPr txBox="1"/>
              <p:nvPr/>
            </p:nvSpPr>
            <p:spPr>
              <a:xfrm>
                <a:off x="9163654" y="1179039"/>
                <a:ext cx="1784527" cy="138967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bar>
                        <m:barPr>
                          <m:ctrlPr>
                            <a:rPr lang="vi-VN" sz="4400" i="1" smtClean="0">
                              <a:latin typeface="Cambria Math" panose="02040503050406030204" pitchFamily="18" charset="0"/>
                            </a:rPr>
                          </m:ctrlPr>
                        </m:barPr>
                        <m:e>
                          <m:r>
                            <a:rPr lang="en-GB" sz="4400" b="0" i="1" smtClean="0">
                              <a:latin typeface="Cambria Math" panose="02040503050406030204" pitchFamily="18" charset="0"/>
                            </a:rPr>
                            <m:t>−</m:t>
                          </m:r>
                          <m:eqArr>
                            <m:eqArrPr>
                              <m:ctrlPr>
                                <a:rPr lang="vi-VN" sz="4400" i="1">
                                  <a:latin typeface="Cambria Math" panose="02040503050406030204" pitchFamily="18" charset="0"/>
                                </a:rPr>
                              </m:ctrlPr>
                            </m:eqArrPr>
                            <m:e>
                              <m:r>
                                <a:rPr lang="vi-VN" sz="4400" i="1">
                                  <a:latin typeface="Cambria Math"/>
                                </a:rPr>
                                <m:t> </m:t>
                              </m:r>
                              <m:r>
                                <a:rPr lang="en-GB" sz="4400" b="0" i="1" smtClean="0">
                                  <a:latin typeface="Cambria Math" panose="02040503050406030204" pitchFamily="18" charset="0"/>
                                </a:rPr>
                                <m:t>994</m:t>
                              </m:r>
                              <m:r>
                                <a:rPr lang="vi-VN" sz="4400" i="1">
                                  <a:latin typeface="Cambria Math"/>
                                </a:rPr>
                                <m:t> </m:t>
                              </m:r>
                            </m:e>
                            <m:e>
                              <m:r>
                                <a:rPr lang="en-GB" sz="4400" b="0" i="1" smtClean="0">
                                  <a:latin typeface="Cambria Math" panose="02040503050406030204" pitchFamily="18" charset="0"/>
                                </a:rPr>
                                <m:t>770</m:t>
                              </m:r>
                            </m:e>
                          </m:eqArr>
                        </m:e>
                      </m:bar>
                    </m:oMath>
                  </m:oMathPara>
                </a14:m>
                <a:endParaRPr lang="vi-VN" sz="4400" dirty="0">
                  <a:cs typeface="Arial" panose="020B0604020202020204" pitchFamily="34" charset="0"/>
                </a:endParaRPr>
              </a:p>
            </p:txBody>
          </p:sp>
        </mc:Choice>
        <mc:Fallback xmlns="">
          <p:sp>
            <p:nvSpPr>
              <p:cNvPr id="36" name="TextBox 35">
                <a:extLst>
                  <a:ext uri="{FF2B5EF4-FFF2-40B4-BE49-F238E27FC236}">
                    <a16:creationId xmlns:a16="http://schemas.microsoft.com/office/drawing/2014/main" id="{54FD96A1-BBC8-45FE-BA7A-9ACA3439251E}"/>
                  </a:ext>
                </a:extLst>
              </p:cNvPr>
              <p:cNvSpPr txBox="1">
                <a:spLocks noRot="1" noChangeAspect="1" noMove="1" noResize="1" noEditPoints="1" noAdjustHandles="1" noChangeArrowheads="1" noChangeShapeType="1" noTextEdit="1"/>
              </p:cNvSpPr>
              <p:nvPr/>
            </p:nvSpPr>
            <p:spPr>
              <a:xfrm>
                <a:off x="9163654" y="1179039"/>
                <a:ext cx="1784527" cy="138967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3285A59C-FD8C-4A51-B936-C80463DAB31D}"/>
                  </a:ext>
                </a:extLst>
              </p:cNvPr>
              <p:cNvSpPr txBox="1"/>
              <p:nvPr/>
            </p:nvSpPr>
            <p:spPr>
              <a:xfrm>
                <a:off x="1357227" y="4467879"/>
                <a:ext cx="1784527" cy="138967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bar>
                        <m:barPr>
                          <m:ctrlPr>
                            <a:rPr lang="vi-VN" sz="4400" i="1" smtClean="0">
                              <a:latin typeface="Cambria Math" panose="02040503050406030204" pitchFamily="18" charset="0"/>
                            </a:rPr>
                          </m:ctrlPr>
                        </m:barPr>
                        <m:e>
                          <m:r>
                            <a:rPr lang="en-GB" sz="4400" b="0" i="1" smtClean="0">
                              <a:latin typeface="Cambria Math" panose="02040503050406030204" pitchFamily="18" charset="0"/>
                            </a:rPr>
                            <m:t>+</m:t>
                          </m:r>
                          <m:eqArr>
                            <m:eqArrPr>
                              <m:ctrlPr>
                                <a:rPr lang="vi-VN" sz="4400" b="0" i="1" smtClean="0">
                                  <a:latin typeface="Cambria Math" panose="02040503050406030204" pitchFamily="18" charset="0"/>
                                </a:rPr>
                              </m:ctrlPr>
                            </m:eqArrPr>
                            <m:e>
                              <m:r>
                                <a:rPr lang="vi-VN" sz="4400" b="0" i="1" smtClean="0">
                                  <a:latin typeface="Cambria Math"/>
                                </a:rPr>
                                <m:t> </m:t>
                              </m:r>
                              <m:r>
                                <a:rPr lang="en-GB" sz="4400" b="0" i="1" smtClean="0">
                                  <a:latin typeface="Cambria Math" panose="02040503050406030204" pitchFamily="18" charset="0"/>
                                </a:rPr>
                                <m:t>248</m:t>
                              </m:r>
                              <m:r>
                                <a:rPr lang="vi-VN" sz="4400" b="0" i="1" smtClean="0">
                                  <a:latin typeface="Cambria Math"/>
                                </a:rPr>
                                <m:t> </m:t>
                              </m:r>
                            </m:e>
                            <m:e>
                              <m:r>
                                <a:rPr lang="en-GB" sz="4400" b="0" i="1" smtClean="0">
                                  <a:latin typeface="Cambria Math" panose="02040503050406030204" pitchFamily="18" charset="0"/>
                                </a:rPr>
                                <m:t>134</m:t>
                              </m:r>
                            </m:e>
                          </m:eqArr>
                        </m:e>
                      </m:bar>
                    </m:oMath>
                  </m:oMathPara>
                </a14:m>
                <a:endParaRPr lang="vi-VN" sz="4400" dirty="0">
                  <a:latin typeface="Arial" panose="020B0604020202020204" pitchFamily="34" charset="0"/>
                  <a:cs typeface="Arial" panose="020B0604020202020204" pitchFamily="34" charset="0"/>
                </a:endParaRPr>
              </a:p>
            </p:txBody>
          </p:sp>
        </mc:Choice>
        <mc:Fallback xmlns="">
          <p:sp>
            <p:nvSpPr>
              <p:cNvPr id="37" name="TextBox 36">
                <a:extLst>
                  <a:ext uri="{FF2B5EF4-FFF2-40B4-BE49-F238E27FC236}">
                    <a16:creationId xmlns:a16="http://schemas.microsoft.com/office/drawing/2014/main" id="{3285A59C-FD8C-4A51-B936-C80463DAB31D}"/>
                  </a:ext>
                </a:extLst>
              </p:cNvPr>
              <p:cNvSpPr txBox="1">
                <a:spLocks noRot="1" noChangeAspect="1" noMove="1" noResize="1" noEditPoints="1" noAdjustHandles="1" noChangeArrowheads="1" noChangeShapeType="1" noTextEdit="1"/>
              </p:cNvSpPr>
              <p:nvPr/>
            </p:nvSpPr>
            <p:spPr>
              <a:xfrm>
                <a:off x="1357227" y="4467879"/>
                <a:ext cx="1784527" cy="138967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66BC4CA6-1E7B-4DA6-914A-887855932963}"/>
                  </a:ext>
                </a:extLst>
              </p:cNvPr>
              <p:cNvSpPr txBox="1"/>
              <p:nvPr/>
            </p:nvSpPr>
            <p:spPr>
              <a:xfrm>
                <a:off x="5080406" y="4467879"/>
                <a:ext cx="1784527" cy="140346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bar>
                        <m:barPr>
                          <m:ctrlPr>
                            <a:rPr lang="vi-VN" sz="4400" i="1" smtClean="0">
                              <a:latin typeface="Cambria Math" panose="02040503050406030204" pitchFamily="18" charset="0"/>
                            </a:rPr>
                          </m:ctrlPr>
                        </m:barPr>
                        <m:e>
                          <m:r>
                            <a:rPr lang="en-GB" sz="4400" b="0" i="1" smtClean="0">
                              <a:latin typeface="Cambria Math" panose="02040503050406030204" pitchFamily="18" charset="0"/>
                            </a:rPr>
                            <m:t>+</m:t>
                          </m:r>
                          <m:eqArr>
                            <m:eqArrPr>
                              <m:ctrlPr>
                                <a:rPr lang="vi-VN" sz="4400" b="0" i="1" smtClean="0">
                                  <a:latin typeface="Cambria Math" panose="02040503050406030204" pitchFamily="18" charset="0"/>
                                </a:rPr>
                              </m:ctrlPr>
                            </m:eqArrPr>
                            <m:e>
                              <m:r>
                                <a:rPr lang="vi-VN" sz="4400" b="0" i="1" smtClean="0">
                                  <a:latin typeface="Cambria Math"/>
                                </a:rPr>
                                <m:t> </m:t>
                              </m:r>
                              <m:r>
                                <a:rPr lang="en-GB" sz="4400" b="0" i="1" smtClean="0">
                                  <a:latin typeface="Cambria Math" panose="02040503050406030204" pitchFamily="18" charset="0"/>
                                </a:rPr>
                                <m:t>594</m:t>
                              </m:r>
                            </m:e>
                            <m:e>
                              <m:r>
                                <a:rPr lang="vi-VN" sz="4400" b="0" i="1" smtClean="0">
                                  <a:latin typeface="Cambria Math"/>
                                </a:rPr>
                                <m:t> </m:t>
                              </m:r>
                              <m:r>
                                <a:rPr lang="en-GB" sz="4400" b="0" i="1" smtClean="0">
                                  <a:latin typeface="Cambria Math" panose="02040503050406030204" pitchFamily="18" charset="0"/>
                                </a:rPr>
                                <m:t>132</m:t>
                              </m:r>
                            </m:e>
                          </m:eqArr>
                        </m:e>
                      </m:bar>
                    </m:oMath>
                  </m:oMathPara>
                </a14:m>
                <a:endParaRPr lang="vi-VN" sz="4400" dirty="0">
                  <a:latin typeface="Arial" panose="020B0604020202020204" pitchFamily="34" charset="0"/>
                  <a:cs typeface="Arial" panose="020B0604020202020204" pitchFamily="34" charset="0"/>
                </a:endParaRPr>
              </a:p>
            </p:txBody>
          </p:sp>
        </mc:Choice>
        <mc:Fallback xmlns="">
          <p:sp>
            <p:nvSpPr>
              <p:cNvPr id="38" name="TextBox 37">
                <a:extLst>
                  <a:ext uri="{FF2B5EF4-FFF2-40B4-BE49-F238E27FC236}">
                    <a16:creationId xmlns:a16="http://schemas.microsoft.com/office/drawing/2014/main" id="{66BC4CA6-1E7B-4DA6-914A-887855932963}"/>
                  </a:ext>
                </a:extLst>
              </p:cNvPr>
              <p:cNvSpPr txBox="1">
                <a:spLocks noRot="1" noChangeAspect="1" noMove="1" noResize="1" noEditPoints="1" noAdjustHandles="1" noChangeArrowheads="1" noChangeShapeType="1" noTextEdit="1"/>
              </p:cNvSpPr>
              <p:nvPr/>
            </p:nvSpPr>
            <p:spPr>
              <a:xfrm>
                <a:off x="5080406" y="4467879"/>
                <a:ext cx="1784527" cy="140346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D26D5873-B27B-4328-9D2F-F4F6A8DC0CFA}"/>
                  </a:ext>
                </a:extLst>
              </p:cNvPr>
              <p:cNvSpPr txBox="1"/>
              <p:nvPr/>
            </p:nvSpPr>
            <p:spPr>
              <a:xfrm>
                <a:off x="9163655" y="4467879"/>
                <a:ext cx="1784527" cy="138717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bar>
                        <m:barPr>
                          <m:ctrlPr>
                            <a:rPr lang="vi-VN" sz="4400" i="1" smtClean="0">
                              <a:latin typeface="Cambria Math" panose="02040503050406030204" pitchFamily="18" charset="0"/>
                            </a:rPr>
                          </m:ctrlPr>
                        </m:barPr>
                        <m:e>
                          <m:r>
                            <a:rPr lang="vi-VN" sz="4400" b="0" i="1" smtClean="0">
                              <a:latin typeface="Cambria Math"/>
                            </a:rPr>
                            <m:t>−</m:t>
                          </m:r>
                          <m:eqArr>
                            <m:eqArrPr>
                              <m:ctrlPr>
                                <a:rPr lang="vi-VN" sz="4400" b="0" i="1" smtClean="0">
                                  <a:latin typeface="Cambria Math" panose="02040503050406030204" pitchFamily="18" charset="0"/>
                                </a:rPr>
                              </m:ctrlPr>
                            </m:eqArrPr>
                            <m:e>
                              <m:r>
                                <a:rPr lang="vi-VN" sz="4400" b="0" i="1" smtClean="0">
                                  <a:latin typeface="Cambria Math"/>
                                </a:rPr>
                                <m:t> </m:t>
                              </m:r>
                              <m:r>
                                <a:rPr lang="en-GB" sz="4400" b="0" i="1" smtClean="0">
                                  <a:latin typeface="Cambria Math" panose="02040503050406030204" pitchFamily="18" charset="0"/>
                                </a:rPr>
                                <m:t>481</m:t>
                              </m:r>
                              <m:r>
                                <a:rPr lang="vi-VN" sz="4400" b="0" i="1" smtClean="0">
                                  <a:latin typeface="Cambria Math"/>
                                </a:rPr>
                                <m:t> </m:t>
                              </m:r>
                            </m:e>
                            <m:e>
                              <m:r>
                                <a:rPr lang="en-GB" sz="4400" b="0" i="1" smtClean="0">
                                  <a:latin typeface="Cambria Math" panose="02040503050406030204" pitchFamily="18" charset="0"/>
                                </a:rPr>
                                <m:t>136</m:t>
                              </m:r>
                            </m:e>
                          </m:eqArr>
                        </m:e>
                      </m:bar>
                    </m:oMath>
                  </m:oMathPara>
                </a14:m>
                <a:endParaRPr lang="vi-VN" sz="4400" dirty="0">
                  <a:latin typeface="Arial" panose="020B0604020202020204" pitchFamily="34" charset="0"/>
                  <a:cs typeface="Arial" panose="020B0604020202020204" pitchFamily="34" charset="0"/>
                </a:endParaRPr>
              </a:p>
            </p:txBody>
          </p:sp>
        </mc:Choice>
        <mc:Fallback xmlns="">
          <p:sp>
            <p:nvSpPr>
              <p:cNvPr id="39" name="TextBox 38">
                <a:extLst>
                  <a:ext uri="{FF2B5EF4-FFF2-40B4-BE49-F238E27FC236}">
                    <a16:creationId xmlns:a16="http://schemas.microsoft.com/office/drawing/2014/main" id="{D26D5873-B27B-4328-9D2F-F4F6A8DC0CFA}"/>
                  </a:ext>
                </a:extLst>
              </p:cNvPr>
              <p:cNvSpPr txBox="1">
                <a:spLocks noRot="1" noChangeAspect="1" noMove="1" noResize="1" noEditPoints="1" noAdjustHandles="1" noChangeArrowheads="1" noChangeShapeType="1" noTextEdit="1"/>
              </p:cNvSpPr>
              <p:nvPr/>
            </p:nvSpPr>
            <p:spPr>
              <a:xfrm>
                <a:off x="9163655" y="4467879"/>
                <a:ext cx="1784527" cy="1387175"/>
              </a:xfrm>
              <a:prstGeom prst="rect">
                <a:avLst/>
              </a:prstGeom>
              <a:blipFill>
                <a:blip r:embed="rId8"/>
                <a:stretch>
                  <a:fillRect/>
                </a:stretch>
              </a:blipFill>
            </p:spPr>
            <p:txBody>
              <a:bodyPr/>
              <a:lstStyle/>
              <a:p>
                <a:r>
                  <a:rPr lang="en-US">
                    <a:noFill/>
                  </a:rPr>
                  <a:t> </a:t>
                </a:r>
              </a:p>
            </p:txBody>
          </p:sp>
        </mc:Fallback>
      </mc:AlternateContent>
      <p:sp>
        <p:nvSpPr>
          <p:cNvPr id="40" name="Rectangle 39">
            <a:extLst>
              <a:ext uri="{FF2B5EF4-FFF2-40B4-BE49-F238E27FC236}">
                <a16:creationId xmlns:a16="http://schemas.microsoft.com/office/drawing/2014/main" id="{020832F5-A554-44FC-BBDA-795550E159B8}"/>
              </a:ext>
            </a:extLst>
          </p:cNvPr>
          <p:cNvSpPr/>
          <p:nvPr/>
        </p:nvSpPr>
        <p:spPr>
          <a:xfrm>
            <a:off x="2249489" y="2568715"/>
            <a:ext cx="529312" cy="769441"/>
          </a:xfrm>
          <a:prstGeom prst="rect">
            <a:avLst/>
          </a:prstGeom>
        </p:spPr>
        <p:txBody>
          <a:bodyPr wrap="none">
            <a:spAutoFit/>
          </a:bodyPr>
          <a:lstStyle/>
          <a:p>
            <a:r>
              <a:rPr lang="vi-VN" sz="4400" b="1" dirty="0">
                <a:solidFill>
                  <a:srgbClr val="FF0000"/>
                </a:solidFill>
                <a:latin typeface="Arial" panose="020B0604020202020204" pitchFamily="34" charset="0"/>
                <a:cs typeface="Arial" panose="020B0604020202020204" pitchFamily="34" charset="0"/>
              </a:rPr>
              <a:t>?</a:t>
            </a:r>
          </a:p>
        </p:txBody>
      </p:sp>
      <p:sp>
        <p:nvSpPr>
          <p:cNvPr id="41" name="Rectangle 40">
            <a:extLst>
              <a:ext uri="{FF2B5EF4-FFF2-40B4-BE49-F238E27FC236}">
                <a16:creationId xmlns:a16="http://schemas.microsoft.com/office/drawing/2014/main" id="{764E94A0-33AC-4679-9726-64E597B27BDF}"/>
              </a:ext>
            </a:extLst>
          </p:cNvPr>
          <p:cNvSpPr/>
          <p:nvPr/>
        </p:nvSpPr>
        <p:spPr>
          <a:xfrm>
            <a:off x="6005918" y="2568714"/>
            <a:ext cx="529312" cy="769441"/>
          </a:xfrm>
          <a:prstGeom prst="rect">
            <a:avLst/>
          </a:prstGeom>
        </p:spPr>
        <p:txBody>
          <a:bodyPr wrap="none">
            <a:spAutoFit/>
          </a:bodyPr>
          <a:lstStyle/>
          <a:p>
            <a:r>
              <a:rPr lang="vi-VN" sz="4400" b="1" dirty="0">
                <a:solidFill>
                  <a:srgbClr val="FF0000"/>
                </a:solidFill>
                <a:latin typeface="Arial" panose="020B0604020202020204" pitchFamily="34" charset="0"/>
                <a:cs typeface="Arial" panose="020B0604020202020204" pitchFamily="34" charset="0"/>
              </a:rPr>
              <a:t>?</a:t>
            </a:r>
          </a:p>
        </p:txBody>
      </p:sp>
      <p:sp>
        <p:nvSpPr>
          <p:cNvPr id="42" name="Rectangle 41">
            <a:extLst>
              <a:ext uri="{FF2B5EF4-FFF2-40B4-BE49-F238E27FC236}">
                <a16:creationId xmlns:a16="http://schemas.microsoft.com/office/drawing/2014/main" id="{C6D538FA-671B-4CDF-B110-26008ACD8DBE}"/>
              </a:ext>
            </a:extLst>
          </p:cNvPr>
          <p:cNvSpPr/>
          <p:nvPr/>
        </p:nvSpPr>
        <p:spPr>
          <a:xfrm>
            <a:off x="10089167" y="2568713"/>
            <a:ext cx="529312" cy="769441"/>
          </a:xfrm>
          <a:prstGeom prst="rect">
            <a:avLst/>
          </a:prstGeom>
        </p:spPr>
        <p:txBody>
          <a:bodyPr wrap="none">
            <a:spAutoFit/>
          </a:bodyPr>
          <a:lstStyle/>
          <a:p>
            <a:r>
              <a:rPr lang="vi-VN" sz="4400" b="1" dirty="0">
                <a:solidFill>
                  <a:srgbClr val="FF0000"/>
                </a:solidFill>
                <a:latin typeface="Arial" panose="020B0604020202020204" pitchFamily="34" charset="0"/>
                <a:cs typeface="Arial" panose="020B0604020202020204" pitchFamily="34" charset="0"/>
              </a:rPr>
              <a:t>?</a:t>
            </a:r>
          </a:p>
        </p:txBody>
      </p:sp>
      <p:sp>
        <p:nvSpPr>
          <p:cNvPr id="43" name="Rectangle 42">
            <a:extLst>
              <a:ext uri="{FF2B5EF4-FFF2-40B4-BE49-F238E27FC236}">
                <a16:creationId xmlns:a16="http://schemas.microsoft.com/office/drawing/2014/main" id="{2322A2EC-0326-4029-97E9-E995E9FF0272}"/>
              </a:ext>
            </a:extLst>
          </p:cNvPr>
          <p:cNvSpPr/>
          <p:nvPr/>
        </p:nvSpPr>
        <p:spPr>
          <a:xfrm>
            <a:off x="2253119" y="5855131"/>
            <a:ext cx="529312" cy="769441"/>
          </a:xfrm>
          <a:prstGeom prst="rect">
            <a:avLst/>
          </a:prstGeom>
        </p:spPr>
        <p:txBody>
          <a:bodyPr wrap="none">
            <a:spAutoFit/>
          </a:bodyPr>
          <a:lstStyle/>
          <a:p>
            <a:r>
              <a:rPr lang="vi-VN" sz="4400" b="1" dirty="0">
                <a:solidFill>
                  <a:srgbClr val="FF0000"/>
                </a:solidFill>
                <a:latin typeface="Arial" panose="020B0604020202020204" pitchFamily="34" charset="0"/>
                <a:cs typeface="Arial" panose="020B0604020202020204" pitchFamily="34" charset="0"/>
              </a:rPr>
              <a:t>?</a:t>
            </a:r>
          </a:p>
        </p:txBody>
      </p:sp>
      <p:sp>
        <p:nvSpPr>
          <p:cNvPr id="44" name="Rectangle 43">
            <a:extLst>
              <a:ext uri="{FF2B5EF4-FFF2-40B4-BE49-F238E27FC236}">
                <a16:creationId xmlns:a16="http://schemas.microsoft.com/office/drawing/2014/main" id="{DB5530E6-DE33-484C-AC7B-FB3D2EE77F1D}"/>
              </a:ext>
            </a:extLst>
          </p:cNvPr>
          <p:cNvSpPr/>
          <p:nvPr/>
        </p:nvSpPr>
        <p:spPr>
          <a:xfrm>
            <a:off x="5972669" y="5855131"/>
            <a:ext cx="529312" cy="769441"/>
          </a:xfrm>
          <a:prstGeom prst="rect">
            <a:avLst/>
          </a:prstGeom>
        </p:spPr>
        <p:txBody>
          <a:bodyPr wrap="none">
            <a:spAutoFit/>
          </a:bodyPr>
          <a:lstStyle/>
          <a:p>
            <a:r>
              <a:rPr lang="vi-VN" sz="4400" b="1" dirty="0">
                <a:solidFill>
                  <a:srgbClr val="FF0000"/>
                </a:solidFill>
                <a:latin typeface="Arial" panose="020B0604020202020204" pitchFamily="34" charset="0"/>
                <a:cs typeface="Arial" panose="020B0604020202020204" pitchFamily="34" charset="0"/>
              </a:rPr>
              <a:t>?</a:t>
            </a:r>
          </a:p>
        </p:txBody>
      </p:sp>
      <p:sp>
        <p:nvSpPr>
          <p:cNvPr id="45" name="Rectangle 44">
            <a:extLst>
              <a:ext uri="{FF2B5EF4-FFF2-40B4-BE49-F238E27FC236}">
                <a16:creationId xmlns:a16="http://schemas.microsoft.com/office/drawing/2014/main" id="{3BF0653B-49F2-42E9-BF56-552EAE1F1996}"/>
              </a:ext>
            </a:extLst>
          </p:cNvPr>
          <p:cNvSpPr/>
          <p:nvPr/>
        </p:nvSpPr>
        <p:spPr>
          <a:xfrm>
            <a:off x="10055918" y="5855131"/>
            <a:ext cx="529312" cy="769441"/>
          </a:xfrm>
          <a:prstGeom prst="rect">
            <a:avLst/>
          </a:prstGeom>
        </p:spPr>
        <p:txBody>
          <a:bodyPr wrap="none">
            <a:spAutoFit/>
          </a:bodyPr>
          <a:lstStyle/>
          <a:p>
            <a:r>
              <a:rPr lang="vi-VN" sz="4400" b="1" dirty="0">
                <a:solidFill>
                  <a:srgbClr val="FF0000"/>
                </a:solidFill>
                <a:latin typeface="Arial" panose="020B0604020202020204" pitchFamily="34" charset="0"/>
                <a:cs typeface="Arial" panose="020B0604020202020204" pitchFamily="34" charset="0"/>
              </a:rPr>
              <a:t>?</a:t>
            </a:r>
          </a:p>
        </p:txBody>
      </p:sp>
      <p:sp>
        <p:nvSpPr>
          <p:cNvPr id="46" name="Rectangle 45">
            <a:extLst>
              <a:ext uri="{FF2B5EF4-FFF2-40B4-BE49-F238E27FC236}">
                <a16:creationId xmlns:a16="http://schemas.microsoft.com/office/drawing/2014/main" id="{B0E64ACE-8DA7-4E02-B76D-7C8F722F45FB}"/>
              </a:ext>
            </a:extLst>
          </p:cNvPr>
          <p:cNvSpPr/>
          <p:nvPr/>
        </p:nvSpPr>
        <p:spPr>
          <a:xfrm>
            <a:off x="1876172" y="2489312"/>
            <a:ext cx="1103187" cy="769441"/>
          </a:xfrm>
          <a:prstGeom prst="rect">
            <a:avLst/>
          </a:prstGeom>
        </p:spPr>
        <p:txBody>
          <a:bodyPr wrap="none">
            <a:spAutoFit/>
          </a:bodyPr>
          <a:lstStyle/>
          <a:p>
            <a:r>
              <a:rPr lang="en-GB" sz="4400" b="1">
                <a:solidFill>
                  <a:srgbClr val="FF0000"/>
                </a:solidFill>
                <a:latin typeface="Cambria Math" panose="02040503050406030204" pitchFamily="18" charset="0"/>
                <a:ea typeface="Cambria Math" panose="02040503050406030204" pitchFamily="18" charset="0"/>
                <a:cs typeface="Arial" panose="020B0604020202020204" pitchFamily="34" charset="0"/>
              </a:rPr>
              <a:t>689</a:t>
            </a:r>
            <a:endParaRPr lang="vi-VN" sz="4400" b="1" dirty="0">
              <a:solidFill>
                <a:srgbClr val="FF0000"/>
              </a:solidFill>
              <a:latin typeface="Cambria Math" panose="02040503050406030204" pitchFamily="18" charset="0"/>
              <a:ea typeface="Cambria Math" panose="02040503050406030204" pitchFamily="18" charset="0"/>
              <a:cs typeface="Arial" panose="020B0604020202020204" pitchFamily="34" charset="0"/>
            </a:endParaRPr>
          </a:p>
        </p:txBody>
      </p:sp>
      <p:sp>
        <p:nvSpPr>
          <p:cNvPr id="47" name="Rectangle 46">
            <a:extLst>
              <a:ext uri="{FF2B5EF4-FFF2-40B4-BE49-F238E27FC236}">
                <a16:creationId xmlns:a16="http://schemas.microsoft.com/office/drawing/2014/main" id="{82F5D5C9-97C7-4F1E-9C6A-B2788644AAF6}"/>
              </a:ext>
            </a:extLst>
          </p:cNvPr>
          <p:cNvSpPr/>
          <p:nvPr/>
        </p:nvSpPr>
        <p:spPr>
          <a:xfrm>
            <a:off x="5537349" y="2438627"/>
            <a:ext cx="1103187" cy="769441"/>
          </a:xfrm>
          <a:prstGeom prst="rect">
            <a:avLst/>
          </a:prstGeom>
        </p:spPr>
        <p:txBody>
          <a:bodyPr wrap="none">
            <a:spAutoFit/>
          </a:bodyPr>
          <a:lstStyle/>
          <a:p>
            <a:r>
              <a:rPr lang="en-US" sz="4400" b="1">
                <a:solidFill>
                  <a:srgbClr val="FF0000"/>
                </a:solidFill>
                <a:latin typeface="Cambria Math" panose="02040503050406030204" pitchFamily="18" charset="0"/>
                <a:ea typeface="Cambria Math" panose="02040503050406030204" pitchFamily="18" charset="0"/>
                <a:cs typeface="Arial" panose="020B0604020202020204" pitchFamily="34" charset="0"/>
              </a:rPr>
              <a:t>598</a:t>
            </a:r>
            <a:endParaRPr lang="vi-VN" sz="4400" b="1" dirty="0">
              <a:solidFill>
                <a:srgbClr val="FF0000"/>
              </a:solidFill>
              <a:latin typeface="Cambria Math" panose="02040503050406030204" pitchFamily="18" charset="0"/>
              <a:ea typeface="Cambria Math" panose="02040503050406030204" pitchFamily="18" charset="0"/>
              <a:cs typeface="Arial" panose="020B0604020202020204" pitchFamily="34" charset="0"/>
            </a:endParaRPr>
          </a:p>
        </p:txBody>
      </p:sp>
      <p:sp>
        <p:nvSpPr>
          <p:cNvPr id="48" name="Rectangle 47">
            <a:extLst>
              <a:ext uri="{FF2B5EF4-FFF2-40B4-BE49-F238E27FC236}">
                <a16:creationId xmlns:a16="http://schemas.microsoft.com/office/drawing/2014/main" id="{CC4B2268-7BC8-4722-9922-9BD78E38AB9F}"/>
              </a:ext>
            </a:extLst>
          </p:cNvPr>
          <p:cNvSpPr/>
          <p:nvPr/>
        </p:nvSpPr>
        <p:spPr>
          <a:xfrm>
            <a:off x="9672539" y="2524739"/>
            <a:ext cx="1103187" cy="769441"/>
          </a:xfrm>
          <a:prstGeom prst="rect">
            <a:avLst/>
          </a:prstGeom>
        </p:spPr>
        <p:txBody>
          <a:bodyPr wrap="none">
            <a:spAutoFit/>
          </a:bodyPr>
          <a:lstStyle/>
          <a:p>
            <a:r>
              <a:rPr lang="en-US" sz="4400" b="1">
                <a:solidFill>
                  <a:srgbClr val="FF0000"/>
                </a:solidFill>
                <a:latin typeface="Cambria Math" panose="02040503050406030204" pitchFamily="18" charset="0"/>
                <a:ea typeface="Cambria Math" panose="02040503050406030204" pitchFamily="18" charset="0"/>
                <a:cs typeface="Arial" panose="020B0604020202020204" pitchFamily="34" charset="0"/>
              </a:rPr>
              <a:t>224</a:t>
            </a:r>
            <a:endParaRPr lang="vi-VN" sz="4400" b="1" dirty="0">
              <a:solidFill>
                <a:srgbClr val="FF0000"/>
              </a:solidFill>
              <a:latin typeface="Cambria Math" panose="02040503050406030204" pitchFamily="18" charset="0"/>
              <a:ea typeface="Cambria Math" panose="02040503050406030204" pitchFamily="18" charset="0"/>
              <a:cs typeface="Arial" panose="020B0604020202020204" pitchFamily="34" charset="0"/>
            </a:endParaRPr>
          </a:p>
        </p:txBody>
      </p:sp>
      <p:sp>
        <p:nvSpPr>
          <p:cNvPr id="49" name="Rectangle 48">
            <a:extLst>
              <a:ext uri="{FF2B5EF4-FFF2-40B4-BE49-F238E27FC236}">
                <a16:creationId xmlns:a16="http://schemas.microsoft.com/office/drawing/2014/main" id="{AE609B4B-E720-4C95-A10E-3392E5201096}"/>
              </a:ext>
            </a:extLst>
          </p:cNvPr>
          <p:cNvSpPr/>
          <p:nvPr/>
        </p:nvSpPr>
        <p:spPr>
          <a:xfrm>
            <a:off x="1891033" y="5835537"/>
            <a:ext cx="1103187" cy="769441"/>
          </a:xfrm>
          <a:prstGeom prst="rect">
            <a:avLst/>
          </a:prstGeom>
        </p:spPr>
        <p:txBody>
          <a:bodyPr wrap="none">
            <a:spAutoFit/>
          </a:bodyPr>
          <a:lstStyle/>
          <a:p>
            <a:r>
              <a:rPr lang="en-US" sz="4400" b="1">
                <a:solidFill>
                  <a:srgbClr val="FF0000"/>
                </a:solidFill>
                <a:latin typeface="Cambria Math" panose="02040503050406030204" pitchFamily="18" charset="0"/>
                <a:ea typeface="Cambria Math" panose="02040503050406030204" pitchFamily="18" charset="0"/>
                <a:cs typeface="Arial" panose="020B0604020202020204" pitchFamily="34" charset="0"/>
              </a:rPr>
              <a:t>382</a:t>
            </a:r>
            <a:endParaRPr lang="vi-VN" sz="4400" b="1" dirty="0">
              <a:solidFill>
                <a:srgbClr val="FF0000"/>
              </a:solidFill>
              <a:latin typeface="Cambria Math" panose="02040503050406030204" pitchFamily="18" charset="0"/>
              <a:ea typeface="Cambria Math" panose="02040503050406030204" pitchFamily="18" charset="0"/>
              <a:cs typeface="Arial" panose="020B0604020202020204" pitchFamily="34" charset="0"/>
            </a:endParaRPr>
          </a:p>
        </p:txBody>
      </p:sp>
      <p:sp>
        <p:nvSpPr>
          <p:cNvPr id="50" name="Rectangle 49">
            <a:extLst>
              <a:ext uri="{FF2B5EF4-FFF2-40B4-BE49-F238E27FC236}">
                <a16:creationId xmlns:a16="http://schemas.microsoft.com/office/drawing/2014/main" id="{C7F5131E-99B3-4BF7-8DB1-EE5B5B2D4D1E}"/>
              </a:ext>
            </a:extLst>
          </p:cNvPr>
          <p:cNvSpPr/>
          <p:nvPr/>
        </p:nvSpPr>
        <p:spPr>
          <a:xfrm>
            <a:off x="5659963" y="5828096"/>
            <a:ext cx="1103187" cy="769441"/>
          </a:xfrm>
          <a:prstGeom prst="rect">
            <a:avLst/>
          </a:prstGeom>
        </p:spPr>
        <p:txBody>
          <a:bodyPr wrap="none">
            <a:spAutoFit/>
          </a:bodyPr>
          <a:lstStyle/>
          <a:p>
            <a:r>
              <a:rPr lang="en-US" sz="4400" b="1">
                <a:solidFill>
                  <a:srgbClr val="FF0000"/>
                </a:solidFill>
                <a:latin typeface="Cambria Math" panose="02040503050406030204" pitchFamily="18" charset="0"/>
                <a:ea typeface="Cambria Math" panose="02040503050406030204" pitchFamily="18" charset="0"/>
                <a:cs typeface="Arial" panose="020B0604020202020204" pitchFamily="34" charset="0"/>
              </a:rPr>
              <a:t>726</a:t>
            </a:r>
            <a:endParaRPr lang="vi-VN" sz="4400" b="1" dirty="0">
              <a:solidFill>
                <a:srgbClr val="FF0000"/>
              </a:solidFill>
              <a:latin typeface="Cambria Math" panose="02040503050406030204" pitchFamily="18" charset="0"/>
              <a:ea typeface="Cambria Math" panose="02040503050406030204" pitchFamily="18" charset="0"/>
              <a:cs typeface="Arial" panose="020B0604020202020204" pitchFamily="34" charset="0"/>
            </a:endParaRPr>
          </a:p>
        </p:txBody>
      </p:sp>
      <p:sp>
        <p:nvSpPr>
          <p:cNvPr id="51" name="Rectangle 50">
            <a:extLst>
              <a:ext uri="{FF2B5EF4-FFF2-40B4-BE49-F238E27FC236}">
                <a16:creationId xmlns:a16="http://schemas.microsoft.com/office/drawing/2014/main" id="{236E32E5-B0CC-42DF-A6A4-C13A69E4D1F3}"/>
              </a:ext>
            </a:extLst>
          </p:cNvPr>
          <p:cNvSpPr/>
          <p:nvPr/>
        </p:nvSpPr>
        <p:spPr>
          <a:xfrm>
            <a:off x="9734418" y="5841405"/>
            <a:ext cx="1103187" cy="769441"/>
          </a:xfrm>
          <a:prstGeom prst="rect">
            <a:avLst/>
          </a:prstGeom>
        </p:spPr>
        <p:txBody>
          <a:bodyPr wrap="none">
            <a:spAutoFit/>
          </a:bodyPr>
          <a:lstStyle/>
          <a:p>
            <a:r>
              <a:rPr lang="en-US" sz="4400" b="1">
                <a:solidFill>
                  <a:srgbClr val="FF0000"/>
                </a:solidFill>
                <a:latin typeface="Cambria Math" panose="02040503050406030204" pitchFamily="18" charset="0"/>
                <a:ea typeface="Cambria Math" panose="02040503050406030204" pitchFamily="18" charset="0"/>
                <a:cs typeface="Arial" panose="020B0604020202020204" pitchFamily="34" charset="0"/>
              </a:rPr>
              <a:t>345</a:t>
            </a:r>
            <a:endParaRPr lang="vi-VN" sz="4400" b="1" dirty="0">
              <a:solidFill>
                <a:srgbClr val="FF0000"/>
              </a:solidFill>
              <a:latin typeface="Cambria Math" panose="02040503050406030204" pitchFamily="18" charset="0"/>
              <a:ea typeface="Cambria Math" panose="02040503050406030204" pitchFamily="18" charset="0"/>
              <a:cs typeface="Arial" panose="020B0604020202020204" pitchFamily="34" charset="0"/>
            </a:endParaRPr>
          </a:p>
        </p:txBody>
      </p:sp>
    </p:spTree>
    <p:extLst>
      <p:ext uri="{BB962C8B-B14F-4D97-AF65-F5344CB8AC3E}">
        <p14:creationId xmlns:p14="http://schemas.microsoft.com/office/powerpoint/2010/main" val="13440998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500" fill="hold"/>
                                        <p:tgtEl>
                                          <p:spTgt spid="34"/>
                                        </p:tgtEl>
                                        <p:attrNameLst>
                                          <p:attrName>ppt_w</p:attrName>
                                        </p:attrNameLst>
                                      </p:cBhvr>
                                      <p:tavLst>
                                        <p:tav tm="0">
                                          <p:val>
                                            <p:fltVal val="0"/>
                                          </p:val>
                                        </p:tav>
                                        <p:tav tm="100000">
                                          <p:val>
                                            <p:strVal val="#ppt_w"/>
                                          </p:val>
                                        </p:tav>
                                      </p:tavLst>
                                    </p:anim>
                                    <p:anim calcmode="lin" valueType="num">
                                      <p:cBhvr>
                                        <p:cTn id="12" dur="500" fill="hold"/>
                                        <p:tgtEl>
                                          <p:spTgt spid="34"/>
                                        </p:tgtEl>
                                        <p:attrNameLst>
                                          <p:attrName>ppt_h</p:attrName>
                                        </p:attrNameLst>
                                      </p:cBhvr>
                                      <p:tavLst>
                                        <p:tav tm="0">
                                          <p:val>
                                            <p:fltVal val="0"/>
                                          </p:val>
                                        </p:tav>
                                        <p:tav tm="100000">
                                          <p:val>
                                            <p:strVal val="#ppt_h"/>
                                          </p:val>
                                        </p:tav>
                                      </p:tavLst>
                                    </p:anim>
                                    <p:animEffect transition="in" filter="fade">
                                      <p:cBhvr>
                                        <p:cTn id="13" dur="500"/>
                                        <p:tgtEl>
                                          <p:spTgt spid="3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p:cTn id="16" dur="500" fill="hold"/>
                                        <p:tgtEl>
                                          <p:spTgt spid="35"/>
                                        </p:tgtEl>
                                        <p:attrNameLst>
                                          <p:attrName>ppt_w</p:attrName>
                                        </p:attrNameLst>
                                      </p:cBhvr>
                                      <p:tavLst>
                                        <p:tav tm="0">
                                          <p:val>
                                            <p:fltVal val="0"/>
                                          </p:val>
                                        </p:tav>
                                        <p:tav tm="100000">
                                          <p:val>
                                            <p:strVal val="#ppt_w"/>
                                          </p:val>
                                        </p:tav>
                                      </p:tavLst>
                                    </p:anim>
                                    <p:anim calcmode="lin" valueType="num">
                                      <p:cBhvr>
                                        <p:cTn id="17" dur="500" fill="hold"/>
                                        <p:tgtEl>
                                          <p:spTgt spid="35"/>
                                        </p:tgtEl>
                                        <p:attrNameLst>
                                          <p:attrName>ppt_h</p:attrName>
                                        </p:attrNameLst>
                                      </p:cBhvr>
                                      <p:tavLst>
                                        <p:tav tm="0">
                                          <p:val>
                                            <p:fltVal val="0"/>
                                          </p:val>
                                        </p:tav>
                                        <p:tav tm="100000">
                                          <p:val>
                                            <p:strVal val="#ppt_h"/>
                                          </p:val>
                                        </p:tav>
                                      </p:tavLst>
                                    </p:anim>
                                    <p:animEffect transition="in" filter="fade">
                                      <p:cBhvr>
                                        <p:cTn id="18" dur="500"/>
                                        <p:tgtEl>
                                          <p:spTgt spid="35"/>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500" fill="hold"/>
                                        <p:tgtEl>
                                          <p:spTgt spid="36"/>
                                        </p:tgtEl>
                                        <p:attrNameLst>
                                          <p:attrName>ppt_w</p:attrName>
                                        </p:attrNameLst>
                                      </p:cBhvr>
                                      <p:tavLst>
                                        <p:tav tm="0">
                                          <p:val>
                                            <p:fltVal val="0"/>
                                          </p:val>
                                        </p:tav>
                                        <p:tav tm="100000">
                                          <p:val>
                                            <p:strVal val="#ppt_w"/>
                                          </p:val>
                                        </p:tav>
                                      </p:tavLst>
                                    </p:anim>
                                    <p:anim calcmode="lin" valueType="num">
                                      <p:cBhvr>
                                        <p:cTn id="22" dur="500" fill="hold"/>
                                        <p:tgtEl>
                                          <p:spTgt spid="36"/>
                                        </p:tgtEl>
                                        <p:attrNameLst>
                                          <p:attrName>ppt_h</p:attrName>
                                        </p:attrNameLst>
                                      </p:cBhvr>
                                      <p:tavLst>
                                        <p:tav tm="0">
                                          <p:val>
                                            <p:fltVal val="0"/>
                                          </p:val>
                                        </p:tav>
                                        <p:tav tm="100000">
                                          <p:val>
                                            <p:strVal val="#ppt_h"/>
                                          </p:val>
                                        </p:tav>
                                      </p:tavLst>
                                    </p:anim>
                                    <p:animEffect transition="in" filter="fade">
                                      <p:cBhvr>
                                        <p:cTn id="23" dur="500"/>
                                        <p:tgtEl>
                                          <p:spTgt spid="36"/>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p:cTn id="26" dur="500" fill="hold"/>
                                        <p:tgtEl>
                                          <p:spTgt spid="37"/>
                                        </p:tgtEl>
                                        <p:attrNameLst>
                                          <p:attrName>ppt_w</p:attrName>
                                        </p:attrNameLst>
                                      </p:cBhvr>
                                      <p:tavLst>
                                        <p:tav tm="0">
                                          <p:val>
                                            <p:fltVal val="0"/>
                                          </p:val>
                                        </p:tav>
                                        <p:tav tm="100000">
                                          <p:val>
                                            <p:strVal val="#ppt_w"/>
                                          </p:val>
                                        </p:tav>
                                      </p:tavLst>
                                    </p:anim>
                                    <p:anim calcmode="lin" valueType="num">
                                      <p:cBhvr>
                                        <p:cTn id="27" dur="500" fill="hold"/>
                                        <p:tgtEl>
                                          <p:spTgt spid="37"/>
                                        </p:tgtEl>
                                        <p:attrNameLst>
                                          <p:attrName>ppt_h</p:attrName>
                                        </p:attrNameLst>
                                      </p:cBhvr>
                                      <p:tavLst>
                                        <p:tav tm="0">
                                          <p:val>
                                            <p:fltVal val="0"/>
                                          </p:val>
                                        </p:tav>
                                        <p:tav tm="100000">
                                          <p:val>
                                            <p:strVal val="#ppt_h"/>
                                          </p:val>
                                        </p:tav>
                                      </p:tavLst>
                                    </p:anim>
                                    <p:animEffect transition="in" filter="fade">
                                      <p:cBhvr>
                                        <p:cTn id="28" dur="500"/>
                                        <p:tgtEl>
                                          <p:spTgt spid="37"/>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Effect transition="in" filter="fade">
                                      <p:cBhvr>
                                        <p:cTn id="33" dur="500"/>
                                        <p:tgtEl>
                                          <p:spTgt spid="3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 calcmode="lin" valueType="num">
                                      <p:cBhvr>
                                        <p:cTn id="36" dur="500" fill="hold"/>
                                        <p:tgtEl>
                                          <p:spTgt spid="39"/>
                                        </p:tgtEl>
                                        <p:attrNameLst>
                                          <p:attrName>ppt_w</p:attrName>
                                        </p:attrNameLst>
                                      </p:cBhvr>
                                      <p:tavLst>
                                        <p:tav tm="0">
                                          <p:val>
                                            <p:fltVal val="0"/>
                                          </p:val>
                                        </p:tav>
                                        <p:tav tm="100000">
                                          <p:val>
                                            <p:strVal val="#ppt_w"/>
                                          </p:val>
                                        </p:tav>
                                      </p:tavLst>
                                    </p:anim>
                                    <p:anim calcmode="lin" valueType="num">
                                      <p:cBhvr>
                                        <p:cTn id="37" dur="500" fill="hold"/>
                                        <p:tgtEl>
                                          <p:spTgt spid="39"/>
                                        </p:tgtEl>
                                        <p:attrNameLst>
                                          <p:attrName>ppt_h</p:attrName>
                                        </p:attrNameLst>
                                      </p:cBhvr>
                                      <p:tavLst>
                                        <p:tav tm="0">
                                          <p:val>
                                            <p:fltVal val="0"/>
                                          </p:val>
                                        </p:tav>
                                        <p:tav tm="100000">
                                          <p:val>
                                            <p:strVal val="#ppt_h"/>
                                          </p:val>
                                        </p:tav>
                                      </p:tavLst>
                                    </p:anim>
                                    <p:animEffect transition="in" filter="fade">
                                      <p:cBhvr>
                                        <p:cTn id="38" dur="500"/>
                                        <p:tgtEl>
                                          <p:spTgt spid="3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p:cTn id="41" dur="500" fill="hold"/>
                                        <p:tgtEl>
                                          <p:spTgt spid="40"/>
                                        </p:tgtEl>
                                        <p:attrNameLst>
                                          <p:attrName>ppt_w</p:attrName>
                                        </p:attrNameLst>
                                      </p:cBhvr>
                                      <p:tavLst>
                                        <p:tav tm="0">
                                          <p:val>
                                            <p:fltVal val="0"/>
                                          </p:val>
                                        </p:tav>
                                        <p:tav tm="100000">
                                          <p:val>
                                            <p:strVal val="#ppt_w"/>
                                          </p:val>
                                        </p:tav>
                                      </p:tavLst>
                                    </p:anim>
                                    <p:anim calcmode="lin" valueType="num">
                                      <p:cBhvr>
                                        <p:cTn id="42" dur="500" fill="hold"/>
                                        <p:tgtEl>
                                          <p:spTgt spid="40"/>
                                        </p:tgtEl>
                                        <p:attrNameLst>
                                          <p:attrName>ppt_h</p:attrName>
                                        </p:attrNameLst>
                                      </p:cBhvr>
                                      <p:tavLst>
                                        <p:tav tm="0">
                                          <p:val>
                                            <p:fltVal val="0"/>
                                          </p:val>
                                        </p:tav>
                                        <p:tav tm="100000">
                                          <p:val>
                                            <p:strVal val="#ppt_h"/>
                                          </p:val>
                                        </p:tav>
                                      </p:tavLst>
                                    </p:anim>
                                    <p:animEffect transition="in" filter="fade">
                                      <p:cBhvr>
                                        <p:cTn id="43" dur="500"/>
                                        <p:tgtEl>
                                          <p:spTgt spid="40"/>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 calcmode="lin" valueType="num">
                                      <p:cBhvr>
                                        <p:cTn id="46" dur="500" fill="hold"/>
                                        <p:tgtEl>
                                          <p:spTgt spid="41"/>
                                        </p:tgtEl>
                                        <p:attrNameLst>
                                          <p:attrName>ppt_w</p:attrName>
                                        </p:attrNameLst>
                                      </p:cBhvr>
                                      <p:tavLst>
                                        <p:tav tm="0">
                                          <p:val>
                                            <p:fltVal val="0"/>
                                          </p:val>
                                        </p:tav>
                                        <p:tav tm="100000">
                                          <p:val>
                                            <p:strVal val="#ppt_w"/>
                                          </p:val>
                                        </p:tav>
                                      </p:tavLst>
                                    </p:anim>
                                    <p:anim calcmode="lin" valueType="num">
                                      <p:cBhvr>
                                        <p:cTn id="47" dur="500" fill="hold"/>
                                        <p:tgtEl>
                                          <p:spTgt spid="41"/>
                                        </p:tgtEl>
                                        <p:attrNameLst>
                                          <p:attrName>ppt_h</p:attrName>
                                        </p:attrNameLst>
                                      </p:cBhvr>
                                      <p:tavLst>
                                        <p:tav tm="0">
                                          <p:val>
                                            <p:fltVal val="0"/>
                                          </p:val>
                                        </p:tav>
                                        <p:tav tm="100000">
                                          <p:val>
                                            <p:strVal val="#ppt_h"/>
                                          </p:val>
                                        </p:tav>
                                      </p:tavLst>
                                    </p:anim>
                                    <p:animEffect transition="in" filter="fade">
                                      <p:cBhvr>
                                        <p:cTn id="48" dur="500"/>
                                        <p:tgtEl>
                                          <p:spTgt spid="41"/>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p:cTn id="51" dur="500" fill="hold"/>
                                        <p:tgtEl>
                                          <p:spTgt spid="42"/>
                                        </p:tgtEl>
                                        <p:attrNameLst>
                                          <p:attrName>ppt_w</p:attrName>
                                        </p:attrNameLst>
                                      </p:cBhvr>
                                      <p:tavLst>
                                        <p:tav tm="0">
                                          <p:val>
                                            <p:fltVal val="0"/>
                                          </p:val>
                                        </p:tav>
                                        <p:tav tm="100000">
                                          <p:val>
                                            <p:strVal val="#ppt_w"/>
                                          </p:val>
                                        </p:tav>
                                      </p:tavLst>
                                    </p:anim>
                                    <p:anim calcmode="lin" valueType="num">
                                      <p:cBhvr>
                                        <p:cTn id="52" dur="500" fill="hold"/>
                                        <p:tgtEl>
                                          <p:spTgt spid="42"/>
                                        </p:tgtEl>
                                        <p:attrNameLst>
                                          <p:attrName>ppt_h</p:attrName>
                                        </p:attrNameLst>
                                      </p:cBhvr>
                                      <p:tavLst>
                                        <p:tav tm="0">
                                          <p:val>
                                            <p:fltVal val="0"/>
                                          </p:val>
                                        </p:tav>
                                        <p:tav tm="100000">
                                          <p:val>
                                            <p:strVal val="#ppt_h"/>
                                          </p:val>
                                        </p:tav>
                                      </p:tavLst>
                                    </p:anim>
                                    <p:animEffect transition="in" filter="fade">
                                      <p:cBhvr>
                                        <p:cTn id="53" dur="500"/>
                                        <p:tgtEl>
                                          <p:spTgt spid="42"/>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 calcmode="lin" valueType="num">
                                      <p:cBhvr>
                                        <p:cTn id="56" dur="500" fill="hold"/>
                                        <p:tgtEl>
                                          <p:spTgt spid="43"/>
                                        </p:tgtEl>
                                        <p:attrNameLst>
                                          <p:attrName>ppt_w</p:attrName>
                                        </p:attrNameLst>
                                      </p:cBhvr>
                                      <p:tavLst>
                                        <p:tav tm="0">
                                          <p:val>
                                            <p:fltVal val="0"/>
                                          </p:val>
                                        </p:tav>
                                        <p:tav tm="100000">
                                          <p:val>
                                            <p:strVal val="#ppt_w"/>
                                          </p:val>
                                        </p:tav>
                                      </p:tavLst>
                                    </p:anim>
                                    <p:anim calcmode="lin" valueType="num">
                                      <p:cBhvr>
                                        <p:cTn id="57" dur="500" fill="hold"/>
                                        <p:tgtEl>
                                          <p:spTgt spid="43"/>
                                        </p:tgtEl>
                                        <p:attrNameLst>
                                          <p:attrName>ppt_h</p:attrName>
                                        </p:attrNameLst>
                                      </p:cBhvr>
                                      <p:tavLst>
                                        <p:tav tm="0">
                                          <p:val>
                                            <p:fltVal val="0"/>
                                          </p:val>
                                        </p:tav>
                                        <p:tav tm="100000">
                                          <p:val>
                                            <p:strVal val="#ppt_h"/>
                                          </p:val>
                                        </p:tav>
                                      </p:tavLst>
                                    </p:anim>
                                    <p:animEffect transition="in" filter="fade">
                                      <p:cBhvr>
                                        <p:cTn id="58" dur="500"/>
                                        <p:tgtEl>
                                          <p:spTgt spid="43"/>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 calcmode="lin" valueType="num">
                                      <p:cBhvr>
                                        <p:cTn id="61" dur="500" fill="hold"/>
                                        <p:tgtEl>
                                          <p:spTgt spid="44"/>
                                        </p:tgtEl>
                                        <p:attrNameLst>
                                          <p:attrName>ppt_w</p:attrName>
                                        </p:attrNameLst>
                                      </p:cBhvr>
                                      <p:tavLst>
                                        <p:tav tm="0">
                                          <p:val>
                                            <p:fltVal val="0"/>
                                          </p:val>
                                        </p:tav>
                                        <p:tav tm="100000">
                                          <p:val>
                                            <p:strVal val="#ppt_w"/>
                                          </p:val>
                                        </p:tav>
                                      </p:tavLst>
                                    </p:anim>
                                    <p:anim calcmode="lin" valueType="num">
                                      <p:cBhvr>
                                        <p:cTn id="62" dur="500" fill="hold"/>
                                        <p:tgtEl>
                                          <p:spTgt spid="44"/>
                                        </p:tgtEl>
                                        <p:attrNameLst>
                                          <p:attrName>ppt_h</p:attrName>
                                        </p:attrNameLst>
                                      </p:cBhvr>
                                      <p:tavLst>
                                        <p:tav tm="0">
                                          <p:val>
                                            <p:fltVal val="0"/>
                                          </p:val>
                                        </p:tav>
                                        <p:tav tm="100000">
                                          <p:val>
                                            <p:strVal val="#ppt_h"/>
                                          </p:val>
                                        </p:tav>
                                      </p:tavLst>
                                    </p:anim>
                                    <p:animEffect transition="in" filter="fade">
                                      <p:cBhvr>
                                        <p:cTn id="63" dur="500"/>
                                        <p:tgtEl>
                                          <p:spTgt spid="44"/>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p:cTn id="66" dur="500" fill="hold"/>
                                        <p:tgtEl>
                                          <p:spTgt spid="45"/>
                                        </p:tgtEl>
                                        <p:attrNameLst>
                                          <p:attrName>ppt_w</p:attrName>
                                        </p:attrNameLst>
                                      </p:cBhvr>
                                      <p:tavLst>
                                        <p:tav tm="0">
                                          <p:val>
                                            <p:fltVal val="0"/>
                                          </p:val>
                                        </p:tav>
                                        <p:tav tm="100000">
                                          <p:val>
                                            <p:strVal val="#ppt_w"/>
                                          </p:val>
                                        </p:tav>
                                      </p:tavLst>
                                    </p:anim>
                                    <p:anim calcmode="lin" valueType="num">
                                      <p:cBhvr>
                                        <p:cTn id="67" dur="500" fill="hold"/>
                                        <p:tgtEl>
                                          <p:spTgt spid="45"/>
                                        </p:tgtEl>
                                        <p:attrNameLst>
                                          <p:attrName>ppt_h</p:attrName>
                                        </p:attrNameLst>
                                      </p:cBhvr>
                                      <p:tavLst>
                                        <p:tav tm="0">
                                          <p:val>
                                            <p:fltVal val="0"/>
                                          </p:val>
                                        </p:tav>
                                        <p:tav tm="100000">
                                          <p:val>
                                            <p:strVal val="#ppt_h"/>
                                          </p:val>
                                        </p:tav>
                                      </p:tavLst>
                                    </p:anim>
                                    <p:animEffect transition="in" filter="fade">
                                      <p:cBhvr>
                                        <p:cTn id="68" dur="500"/>
                                        <p:tgtEl>
                                          <p:spTgt spid="45"/>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wipe(left)">
                                      <p:cBhvr>
                                        <p:cTn id="73" dur="500"/>
                                        <p:tgtEl>
                                          <p:spTgt spid="33"/>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xit" presetSubtype="32" fill="hold" grpId="1" nodeType="clickEffect">
                                  <p:stCondLst>
                                    <p:cond delay="0"/>
                                  </p:stCondLst>
                                  <p:childTnLst>
                                    <p:anim calcmode="lin" valueType="num">
                                      <p:cBhvr>
                                        <p:cTn id="77" dur="500"/>
                                        <p:tgtEl>
                                          <p:spTgt spid="40"/>
                                        </p:tgtEl>
                                        <p:attrNameLst>
                                          <p:attrName>ppt_w</p:attrName>
                                        </p:attrNameLst>
                                      </p:cBhvr>
                                      <p:tavLst>
                                        <p:tav tm="0">
                                          <p:val>
                                            <p:strVal val="ppt_w"/>
                                          </p:val>
                                        </p:tav>
                                        <p:tav tm="100000">
                                          <p:val>
                                            <p:fltVal val="0"/>
                                          </p:val>
                                        </p:tav>
                                      </p:tavLst>
                                    </p:anim>
                                    <p:anim calcmode="lin" valueType="num">
                                      <p:cBhvr>
                                        <p:cTn id="78" dur="500"/>
                                        <p:tgtEl>
                                          <p:spTgt spid="40"/>
                                        </p:tgtEl>
                                        <p:attrNameLst>
                                          <p:attrName>ppt_h</p:attrName>
                                        </p:attrNameLst>
                                      </p:cBhvr>
                                      <p:tavLst>
                                        <p:tav tm="0">
                                          <p:val>
                                            <p:strVal val="ppt_h"/>
                                          </p:val>
                                        </p:tav>
                                        <p:tav tm="100000">
                                          <p:val>
                                            <p:fltVal val="0"/>
                                          </p:val>
                                        </p:tav>
                                      </p:tavLst>
                                    </p:anim>
                                    <p:animEffect transition="out" filter="fade">
                                      <p:cBhvr>
                                        <p:cTn id="79" dur="500"/>
                                        <p:tgtEl>
                                          <p:spTgt spid="40"/>
                                        </p:tgtEl>
                                      </p:cBhvr>
                                    </p:animEffect>
                                    <p:set>
                                      <p:cBhvr>
                                        <p:cTn id="80" dur="1" fill="hold">
                                          <p:stCondLst>
                                            <p:cond delay="499"/>
                                          </p:stCondLst>
                                        </p:cTn>
                                        <p:tgtEl>
                                          <p:spTgt spid="40"/>
                                        </p:tgtEl>
                                        <p:attrNameLst>
                                          <p:attrName>style.visibility</p:attrName>
                                        </p:attrNameLst>
                                      </p:cBhvr>
                                      <p:to>
                                        <p:strVal val="hidden"/>
                                      </p:to>
                                    </p:set>
                                  </p:childTnLst>
                                </p:cTn>
                              </p:par>
                              <p:par>
                                <p:cTn id="81" presetID="53" presetClass="entr" presetSubtype="16" fill="hold" grpId="0" nodeType="withEffect">
                                  <p:stCondLst>
                                    <p:cond delay="0"/>
                                  </p:stCondLst>
                                  <p:childTnLst>
                                    <p:set>
                                      <p:cBhvr>
                                        <p:cTn id="82" dur="1" fill="hold">
                                          <p:stCondLst>
                                            <p:cond delay="0"/>
                                          </p:stCondLst>
                                        </p:cTn>
                                        <p:tgtEl>
                                          <p:spTgt spid="46"/>
                                        </p:tgtEl>
                                        <p:attrNameLst>
                                          <p:attrName>style.visibility</p:attrName>
                                        </p:attrNameLst>
                                      </p:cBhvr>
                                      <p:to>
                                        <p:strVal val="visible"/>
                                      </p:to>
                                    </p:set>
                                    <p:anim calcmode="lin" valueType="num">
                                      <p:cBhvr>
                                        <p:cTn id="83" dur="500" fill="hold"/>
                                        <p:tgtEl>
                                          <p:spTgt spid="46"/>
                                        </p:tgtEl>
                                        <p:attrNameLst>
                                          <p:attrName>ppt_w</p:attrName>
                                        </p:attrNameLst>
                                      </p:cBhvr>
                                      <p:tavLst>
                                        <p:tav tm="0">
                                          <p:val>
                                            <p:fltVal val="0"/>
                                          </p:val>
                                        </p:tav>
                                        <p:tav tm="100000">
                                          <p:val>
                                            <p:strVal val="#ppt_w"/>
                                          </p:val>
                                        </p:tav>
                                      </p:tavLst>
                                    </p:anim>
                                    <p:anim calcmode="lin" valueType="num">
                                      <p:cBhvr>
                                        <p:cTn id="84" dur="500" fill="hold"/>
                                        <p:tgtEl>
                                          <p:spTgt spid="46"/>
                                        </p:tgtEl>
                                        <p:attrNameLst>
                                          <p:attrName>ppt_h</p:attrName>
                                        </p:attrNameLst>
                                      </p:cBhvr>
                                      <p:tavLst>
                                        <p:tav tm="0">
                                          <p:val>
                                            <p:fltVal val="0"/>
                                          </p:val>
                                        </p:tav>
                                        <p:tav tm="100000">
                                          <p:val>
                                            <p:strVal val="#ppt_h"/>
                                          </p:val>
                                        </p:tav>
                                      </p:tavLst>
                                    </p:anim>
                                    <p:animEffect transition="in" filter="fade">
                                      <p:cBhvr>
                                        <p:cTn id="85" dur="500"/>
                                        <p:tgtEl>
                                          <p:spTgt spid="46"/>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grpId="1" nodeType="clickEffect">
                                  <p:stCondLst>
                                    <p:cond delay="0"/>
                                  </p:stCondLst>
                                  <p:childTnLst>
                                    <p:anim calcmode="lin" valueType="num">
                                      <p:cBhvr>
                                        <p:cTn id="89" dur="500"/>
                                        <p:tgtEl>
                                          <p:spTgt spid="41"/>
                                        </p:tgtEl>
                                        <p:attrNameLst>
                                          <p:attrName>ppt_w</p:attrName>
                                        </p:attrNameLst>
                                      </p:cBhvr>
                                      <p:tavLst>
                                        <p:tav tm="0">
                                          <p:val>
                                            <p:strVal val="ppt_w"/>
                                          </p:val>
                                        </p:tav>
                                        <p:tav tm="100000">
                                          <p:val>
                                            <p:fltVal val="0"/>
                                          </p:val>
                                        </p:tav>
                                      </p:tavLst>
                                    </p:anim>
                                    <p:anim calcmode="lin" valueType="num">
                                      <p:cBhvr>
                                        <p:cTn id="90" dur="500"/>
                                        <p:tgtEl>
                                          <p:spTgt spid="41"/>
                                        </p:tgtEl>
                                        <p:attrNameLst>
                                          <p:attrName>ppt_h</p:attrName>
                                        </p:attrNameLst>
                                      </p:cBhvr>
                                      <p:tavLst>
                                        <p:tav tm="0">
                                          <p:val>
                                            <p:strVal val="ppt_h"/>
                                          </p:val>
                                        </p:tav>
                                        <p:tav tm="100000">
                                          <p:val>
                                            <p:fltVal val="0"/>
                                          </p:val>
                                        </p:tav>
                                      </p:tavLst>
                                    </p:anim>
                                    <p:animEffect transition="out" filter="fade">
                                      <p:cBhvr>
                                        <p:cTn id="91" dur="500"/>
                                        <p:tgtEl>
                                          <p:spTgt spid="41"/>
                                        </p:tgtEl>
                                      </p:cBhvr>
                                    </p:animEffect>
                                    <p:set>
                                      <p:cBhvr>
                                        <p:cTn id="92" dur="1" fill="hold">
                                          <p:stCondLst>
                                            <p:cond delay="499"/>
                                          </p:stCondLst>
                                        </p:cTn>
                                        <p:tgtEl>
                                          <p:spTgt spid="41"/>
                                        </p:tgtEl>
                                        <p:attrNameLst>
                                          <p:attrName>style.visibility</p:attrName>
                                        </p:attrNameLst>
                                      </p:cBhvr>
                                      <p:to>
                                        <p:strVal val="hidden"/>
                                      </p:to>
                                    </p:set>
                                  </p:childTnLst>
                                </p:cTn>
                              </p:par>
                              <p:par>
                                <p:cTn id="93" presetID="53" presetClass="entr" presetSubtype="16" fill="hold" grpId="0" nodeType="withEffect">
                                  <p:stCondLst>
                                    <p:cond delay="0"/>
                                  </p:stCondLst>
                                  <p:childTnLst>
                                    <p:set>
                                      <p:cBhvr>
                                        <p:cTn id="94" dur="1" fill="hold">
                                          <p:stCondLst>
                                            <p:cond delay="0"/>
                                          </p:stCondLst>
                                        </p:cTn>
                                        <p:tgtEl>
                                          <p:spTgt spid="47"/>
                                        </p:tgtEl>
                                        <p:attrNameLst>
                                          <p:attrName>style.visibility</p:attrName>
                                        </p:attrNameLst>
                                      </p:cBhvr>
                                      <p:to>
                                        <p:strVal val="visible"/>
                                      </p:to>
                                    </p:set>
                                    <p:anim calcmode="lin" valueType="num">
                                      <p:cBhvr>
                                        <p:cTn id="95" dur="500" fill="hold"/>
                                        <p:tgtEl>
                                          <p:spTgt spid="47"/>
                                        </p:tgtEl>
                                        <p:attrNameLst>
                                          <p:attrName>ppt_w</p:attrName>
                                        </p:attrNameLst>
                                      </p:cBhvr>
                                      <p:tavLst>
                                        <p:tav tm="0">
                                          <p:val>
                                            <p:fltVal val="0"/>
                                          </p:val>
                                        </p:tav>
                                        <p:tav tm="100000">
                                          <p:val>
                                            <p:strVal val="#ppt_w"/>
                                          </p:val>
                                        </p:tav>
                                      </p:tavLst>
                                    </p:anim>
                                    <p:anim calcmode="lin" valueType="num">
                                      <p:cBhvr>
                                        <p:cTn id="96" dur="500" fill="hold"/>
                                        <p:tgtEl>
                                          <p:spTgt spid="47"/>
                                        </p:tgtEl>
                                        <p:attrNameLst>
                                          <p:attrName>ppt_h</p:attrName>
                                        </p:attrNameLst>
                                      </p:cBhvr>
                                      <p:tavLst>
                                        <p:tav tm="0">
                                          <p:val>
                                            <p:fltVal val="0"/>
                                          </p:val>
                                        </p:tav>
                                        <p:tav tm="100000">
                                          <p:val>
                                            <p:strVal val="#ppt_h"/>
                                          </p:val>
                                        </p:tav>
                                      </p:tavLst>
                                    </p:anim>
                                    <p:animEffect transition="in" filter="fade">
                                      <p:cBhvr>
                                        <p:cTn id="97" dur="500"/>
                                        <p:tgtEl>
                                          <p:spTgt spid="47"/>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xit" presetSubtype="32" fill="hold" grpId="1" nodeType="clickEffect">
                                  <p:stCondLst>
                                    <p:cond delay="0"/>
                                  </p:stCondLst>
                                  <p:childTnLst>
                                    <p:anim calcmode="lin" valueType="num">
                                      <p:cBhvr>
                                        <p:cTn id="101" dur="500"/>
                                        <p:tgtEl>
                                          <p:spTgt spid="42"/>
                                        </p:tgtEl>
                                        <p:attrNameLst>
                                          <p:attrName>ppt_w</p:attrName>
                                        </p:attrNameLst>
                                      </p:cBhvr>
                                      <p:tavLst>
                                        <p:tav tm="0">
                                          <p:val>
                                            <p:strVal val="ppt_w"/>
                                          </p:val>
                                        </p:tav>
                                        <p:tav tm="100000">
                                          <p:val>
                                            <p:fltVal val="0"/>
                                          </p:val>
                                        </p:tav>
                                      </p:tavLst>
                                    </p:anim>
                                    <p:anim calcmode="lin" valueType="num">
                                      <p:cBhvr>
                                        <p:cTn id="102" dur="500"/>
                                        <p:tgtEl>
                                          <p:spTgt spid="42"/>
                                        </p:tgtEl>
                                        <p:attrNameLst>
                                          <p:attrName>ppt_h</p:attrName>
                                        </p:attrNameLst>
                                      </p:cBhvr>
                                      <p:tavLst>
                                        <p:tav tm="0">
                                          <p:val>
                                            <p:strVal val="ppt_h"/>
                                          </p:val>
                                        </p:tav>
                                        <p:tav tm="100000">
                                          <p:val>
                                            <p:fltVal val="0"/>
                                          </p:val>
                                        </p:tav>
                                      </p:tavLst>
                                    </p:anim>
                                    <p:animEffect transition="out" filter="fade">
                                      <p:cBhvr>
                                        <p:cTn id="103" dur="500"/>
                                        <p:tgtEl>
                                          <p:spTgt spid="42"/>
                                        </p:tgtEl>
                                      </p:cBhvr>
                                    </p:animEffect>
                                    <p:set>
                                      <p:cBhvr>
                                        <p:cTn id="104" dur="1" fill="hold">
                                          <p:stCondLst>
                                            <p:cond delay="499"/>
                                          </p:stCondLst>
                                        </p:cTn>
                                        <p:tgtEl>
                                          <p:spTgt spid="42"/>
                                        </p:tgtEl>
                                        <p:attrNameLst>
                                          <p:attrName>style.visibility</p:attrName>
                                        </p:attrNameLst>
                                      </p:cBhvr>
                                      <p:to>
                                        <p:strVal val="hidden"/>
                                      </p:to>
                                    </p:set>
                                  </p:childTnLst>
                                </p:cTn>
                              </p:par>
                              <p:par>
                                <p:cTn id="105" presetID="53" presetClass="entr" presetSubtype="16" fill="hold" grpId="0" nodeType="withEffect">
                                  <p:stCondLst>
                                    <p:cond delay="0"/>
                                  </p:stCondLst>
                                  <p:childTnLst>
                                    <p:set>
                                      <p:cBhvr>
                                        <p:cTn id="106" dur="1" fill="hold">
                                          <p:stCondLst>
                                            <p:cond delay="0"/>
                                          </p:stCondLst>
                                        </p:cTn>
                                        <p:tgtEl>
                                          <p:spTgt spid="48"/>
                                        </p:tgtEl>
                                        <p:attrNameLst>
                                          <p:attrName>style.visibility</p:attrName>
                                        </p:attrNameLst>
                                      </p:cBhvr>
                                      <p:to>
                                        <p:strVal val="visible"/>
                                      </p:to>
                                    </p:set>
                                    <p:anim calcmode="lin" valueType="num">
                                      <p:cBhvr>
                                        <p:cTn id="107" dur="500" fill="hold"/>
                                        <p:tgtEl>
                                          <p:spTgt spid="48"/>
                                        </p:tgtEl>
                                        <p:attrNameLst>
                                          <p:attrName>ppt_w</p:attrName>
                                        </p:attrNameLst>
                                      </p:cBhvr>
                                      <p:tavLst>
                                        <p:tav tm="0">
                                          <p:val>
                                            <p:fltVal val="0"/>
                                          </p:val>
                                        </p:tav>
                                        <p:tav tm="100000">
                                          <p:val>
                                            <p:strVal val="#ppt_w"/>
                                          </p:val>
                                        </p:tav>
                                      </p:tavLst>
                                    </p:anim>
                                    <p:anim calcmode="lin" valueType="num">
                                      <p:cBhvr>
                                        <p:cTn id="108" dur="500" fill="hold"/>
                                        <p:tgtEl>
                                          <p:spTgt spid="48"/>
                                        </p:tgtEl>
                                        <p:attrNameLst>
                                          <p:attrName>ppt_h</p:attrName>
                                        </p:attrNameLst>
                                      </p:cBhvr>
                                      <p:tavLst>
                                        <p:tav tm="0">
                                          <p:val>
                                            <p:fltVal val="0"/>
                                          </p:val>
                                        </p:tav>
                                        <p:tav tm="100000">
                                          <p:val>
                                            <p:strVal val="#ppt_h"/>
                                          </p:val>
                                        </p:tav>
                                      </p:tavLst>
                                    </p:anim>
                                    <p:animEffect transition="in" filter="fade">
                                      <p:cBhvr>
                                        <p:cTn id="109" dur="500"/>
                                        <p:tgtEl>
                                          <p:spTgt spid="48"/>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xit" presetSubtype="32" fill="hold" grpId="1" nodeType="clickEffect">
                                  <p:stCondLst>
                                    <p:cond delay="0"/>
                                  </p:stCondLst>
                                  <p:childTnLst>
                                    <p:anim calcmode="lin" valueType="num">
                                      <p:cBhvr>
                                        <p:cTn id="113" dur="500"/>
                                        <p:tgtEl>
                                          <p:spTgt spid="43"/>
                                        </p:tgtEl>
                                        <p:attrNameLst>
                                          <p:attrName>ppt_w</p:attrName>
                                        </p:attrNameLst>
                                      </p:cBhvr>
                                      <p:tavLst>
                                        <p:tav tm="0">
                                          <p:val>
                                            <p:strVal val="ppt_w"/>
                                          </p:val>
                                        </p:tav>
                                        <p:tav tm="100000">
                                          <p:val>
                                            <p:fltVal val="0"/>
                                          </p:val>
                                        </p:tav>
                                      </p:tavLst>
                                    </p:anim>
                                    <p:anim calcmode="lin" valueType="num">
                                      <p:cBhvr>
                                        <p:cTn id="114" dur="500"/>
                                        <p:tgtEl>
                                          <p:spTgt spid="43"/>
                                        </p:tgtEl>
                                        <p:attrNameLst>
                                          <p:attrName>ppt_h</p:attrName>
                                        </p:attrNameLst>
                                      </p:cBhvr>
                                      <p:tavLst>
                                        <p:tav tm="0">
                                          <p:val>
                                            <p:strVal val="ppt_h"/>
                                          </p:val>
                                        </p:tav>
                                        <p:tav tm="100000">
                                          <p:val>
                                            <p:fltVal val="0"/>
                                          </p:val>
                                        </p:tav>
                                      </p:tavLst>
                                    </p:anim>
                                    <p:animEffect transition="out" filter="fade">
                                      <p:cBhvr>
                                        <p:cTn id="115" dur="500"/>
                                        <p:tgtEl>
                                          <p:spTgt spid="43"/>
                                        </p:tgtEl>
                                      </p:cBhvr>
                                    </p:animEffect>
                                    <p:set>
                                      <p:cBhvr>
                                        <p:cTn id="116" dur="1" fill="hold">
                                          <p:stCondLst>
                                            <p:cond delay="499"/>
                                          </p:stCondLst>
                                        </p:cTn>
                                        <p:tgtEl>
                                          <p:spTgt spid="43"/>
                                        </p:tgtEl>
                                        <p:attrNameLst>
                                          <p:attrName>style.visibility</p:attrName>
                                        </p:attrNameLst>
                                      </p:cBhvr>
                                      <p:to>
                                        <p:strVal val="hidden"/>
                                      </p:to>
                                    </p:set>
                                  </p:childTnLst>
                                </p:cTn>
                              </p:par>
                              <p:par>
                                <p:cTn id="117" presetID="53" presetClass="entr" presetSubtype="16" fill="hold" grpId="0" nodeType="withEffect">
                                  <p:stCondLst>
                                    <p:cond delay="0"/>
                                  </p:stCondLst>
                                  <p:childTnLst>
                                    <p:set>
                                      <p:cBhvr>
                                        <p:cTn id="118" dur="1" fill="hold">
                                          <p:stCondLst>
                                            <p:cond delay="0"/>
                                          </p:stCondLst>
                                        </p:cTn>
                                        <p:tgtEl>
                                          <p:spTgt spid="49"/>
                                        </p:tgtEl>
                                        <p:attrNameLst>
                                          <p:attrName>style.visibility</p:attrName>
                                        </p:attrNameLst>
                                      </p:cBhvr>
                                      <p:to>
                                        <p:strVal val="visible"/>
                                      </p:to>
                                    </p:set>
                                    <p:anim calcmode="lin" valueType="num">
                                      <p:cBhvr>
                                        <p:cTn id="119" dur="500" fill="hold"/>
                                        <p:tgtEl>
                                          <p:spTgt spid="49"/>
                                        </p:tgtEl>
                                        <p:attrNameLst>
                                          <p:attrName>ppt_w</p:attrName>
                                        </p:attrNameLst>
                                      </p:cBhvr>
                                      <p:tavLst>
                                        <p:tav tm="0">
                                          <p:val>
                                            <p:fltVal val="0"/>
                                          </p:val>
                                        </p:tav>
                                        <p:tav tm="100000">
                                          <p:val>
                                            <p:strVal val="#ppt_w"/>
                                          </p:val>
                                        </p:tav>
                                      </p:tavLst>
                                    </p:anim>
                                    <p:anim calcmode="lin" valueType="num">
                                      <p:cBhvr>
                                        <p:cTn id="120" dur="500" fill="hold"/>
                                        <p:tgtEl>
                                          <p:spTgt spid="49"/>
                                        </p:tgtEl>
                                        <p:attrNameLst>
                                          <p:attrName>ppt_h</p:attrName>
                                        </p:attrNameLst>
                                      </p:cBhvr>
                                      <p:tavLst>
                                        <p:tav tm="0">
                                          <p:val>
                                            <p:fltVal val="0"/>
                                          </p:val>
                                        </p:tav>
                                        <p:tav tm="100000">
                                          <p:val>
                                            <p:strVal val="#ppt_h"/>
                                          </p:val>
                                        </p:tav>
                                      </p:tavLst>
                                    </p:anim>
                                    <p:animEffect transition="in" filter="fade">
                                      <p:cBhvr>
                                        <p:cTn id="121" dur="500"/>
                                        <p:tgtEl>
                                          <p:spTgt spid="49"/>
                                        </p:tgtEl>
                                      </p:cBhvr>
                                    </p:animEffect>
                                  </p:childTnLst>
                                </p:cTn>
                              </p:par>
                            </p:childTnLst>
                          </p:cTn>
                        </p:par>
                      </p:childTnLst>
                    </p:cTn>
                  </p:par>
                  <p:par>
                    <p:cTn id="122" fill="hold">
                      <p:stCondLst>
                        <p:cond delay="indefinite"/>
                      </p:stCondLst>
                      <p:childTnLst>
                        <p:par>
                          <p:cTn id="123" fill="hold">
                            <p:stCondLst>
                              <p:cond delay="0"/>
                            </p:stCondLst>
                            <p:childTnLst>
                              <p:par>
                                <p:cTn id="124" presetID="53" presetClass="exit" presetSubtype="32" fill="hold" grpId="1" nodeType="clickEffect">
                                  <p:stCondLst>
                                    <p:cond delay="0"/>
                                  </p:stCondLst>
                                  <p:childTnLst>
                                    <p:anim calcmode="lin" valueType="num">
                                      <p:cBhvr>
                                        <p:cTn id="125" dur="500"/>
                                        <p:tgtEl>
                                          <p:spTgt spid="44"/>
                                        </p:tgtEl>
                                        <p:attrNameLst>
                                          <p:attrName>ppt_w</p:attrName>
                                        </p:attrNameLst>
                                      </p:cBhvr>
                                      <p:tavLst>
                                        <p:tav tm="0">
                                          <p:val>
                                            <p:strVal val="ppt_w"/>
                                          </p:val>
                                        </p:tav>
                                        <p:tav tm="100000">
                                          <p:val>
                                            <p:fltVal val="0"/>
                                          </p:val>
                                        </p:tav>
                                      </p:tavLst>
                                    </p:anim>
                                    <p:anim calcmode="lin" valueType="num">
                                      <p:cBhvr>
                                        <p:cTn id="126" dur="500"/>
                                        <p:tgtEl>
                                          <p:spTgt spid="44"/>
                                        </p:tgtEl>
                                        <p:attrNameLst>
                                          <p:attrName>ppt_h</p:attrName>
                                        </p:attrNameLst>
                                      </p:cBhvr>
                                      <p:tavLst>
                                        <p:tav tm="0">
                                          <p:val>
                                            <p:strVal val="ppt_h"/>
                                          </p:val>
                                        </p:tav>
                                        <p:tav tm="100000">
                                          <p:val>
                                            <p:fltVal val="0"/>
                                          </p:val>
                                        </p:tav>
                                      </p:tavLst>
                                    </p:anim>
                                    <p:animEffect transition="out" filter="fade">
                                      <p:cBhvr>
                                        <p:cTn id="127" dur="500"/>
                                        <p:tgtEl>
                                          <p:spTgt spid="44"/>
                                        </p:tgtEl>
                                      </p:cBhvr>
                                    </p:animEffect>
                                    <p:set>
                                      <p:cBhvr>
                                        <p:cTn id="128" dur="1" fill="hold">
                                          <p:stCondLst>
                                            <p:cond delay="499"/>
                                          </p:stCondLst>
                                        </p:cTn>
                                        <p:tgtEl>
                                          <p:spTgt spid="44"/>
                                        </p:tgtEl>
                                        <p:attrNameLst>
                                          <p:attrName>style.visibility</p:attrName>
                                        </p:attrNameLst>
                                      </p:cBhvr>
                                      <p:to>
                                        <p:strVal val="hidden"/>
                                      </p:to>
                                    </p:set>
                                  </p:childTnLst>
                                </p:cTn>
                              </p:par>
                              <p:par>
                                <p:cTn id="129" presetID="53" presetClass="entr" presetSubtype="16" fill="hold" grpId="0" nodeType="withEffect">
                                  <p:stCondLst>
                                    <p:cond delay="0"/>
                                  </p:stCondLst>
                                  <p:childTnLst>
                                    <p:set>
                                      <p:cBhvr>
                                        <p:cTn id="130" dur="1" fill="hold">
                                          <p:stCondLst>
                                            <p:cond delay="0"/>
                                          </p:stCondLst>
                                        </p:cTn>
                                        <p:tgtEl>
                                          <p:spTgt spid="50"/>
                                        </p:tgtEl>
                                        <p:attrNameLst>
                                          <p:attrName>style.visibility</p:attrName>
                                        </p:attrNameLst>
                                      </p:cBhvr>
                                      <p:to>
                                        <p:strVal val="visible"/>
                                      </p:to>
                                    </p:set>
                                    <p:anim calcmode="lin" valueType="num">
                                      <p:cBhvr>
                                        <p:cTn id="131" dur="500" fill="hold"/>
                                        <p:tgtEl>
                                          <p:spTgt spid="50"/>
                                        </p:tgtEl>
                                        <p:attrNameLst>
                                          <p:attrName>ppt_w</p:attrName>
                                        </p:attrNameLst>
                                      </p:cBhvr>
                                      <p:tavLst>
                                        <p:tav tm="0">
                                          <p:val>
                                            <p:fltVal val="0"/>
                                          </p:val>
                                        </p:tav>
                                        <p:tav tm="100000">
                                          <p:val>
                                            <p:strVal val="#ppt_w"/>
                                          </p:val>
                                        </p:tav>
                                      </p:tavLst>
                                    </p:anim>
                                    <p:anim calcmode="lin" valueType="num">
                                      <p:cBhvr>
                                        <p:cTn id="132" dur="500" fill="hold"/>
                                        <p:tgtEl>
                                          <p:spTgt spid="50"/>
                                        </p:tgtEl>
                                        <p:attrNameLst>
                                          <p:attrName>ppt_h</p:attrName>
                                        </p:attrNameLst>
                                      </p:cBhvr>
                                      <p:tavLst>
                                        <p:tav tm="0">
                                          <p:val>
                                            <p:fltVal val="0"/>
                                          </p:val>
                                        </p:tav>
                                        <p:tav tm="100000">
                                          <p:val>
                                            <p:strVal val="#ppt_h"/>
                                          </p:val>
                                        </p:tav>
                                      </p:tavLst>
                                    </p:anim>
                                    <p:animEffect transition="in" filter="fade">
                                      <p:cBhvr>
                                        <p:cTn id="133" dur="500"/>
                                        <p:tgtEl>
                                          <p:spTgt spid="50"/>
                                        </p:tgtEl>
                                      </p:cBhvr>
                                    </p:animEffect>
                                  </p:childTnLst>
                                </p:cTn>
                              </p:par>
                            </p:childTnLst>
                          </p:cTn>
                        </p:par>
                      </p:childTnLst>
                    </p:cTn>
                  </p:par>
                  <p:par>
                    <p:cTn id="134" fill="hold">
                      <p:stCondLst>
                        <p:cond delay="indefinite"/>
                      </p:stCondLst>
                      <p:childTnLst>
                        <p:par>
                          <p:cTn id="135" fill="hold">
                            <p:stCondLst>
                              <p:cond delay="0"/>
                            </p:stCondLst>
                            <p:childTnLst>
                              <p:par>
                                <p:cTn id="136" presetID="53" presetClass="exit" presetSubtype="32" fill="hold" grpId="1" nodeType="clickEffect">
                                  <p:stCondLst>
                                    <p:cond delay="0"/>
                                  </p:stCondLst>
                                  <p:childTnLst>
                                    <p:anim calcmode="lin" valueType="num">
                                      <p:cBhvr>
                                        <p:cTn id="137" dur="500"/>
                                        <p:tgtEl>
                                          <p:spTgt spid="45"/>
                                        </p:tgtEl>
                                        <p:attrNameLst>
                                          <p:attrName>ppt_w</p:attrName>
                                        </p:attrNameLst>
                                      </p:cBhvr>
                                      <p:tavLst>
                                        <p:tav tm="0">
                                          <p:val>
                                            <p:strVal val="ppt_w"/>
                                          </p:val>
                                        </p:tav>
                                        <p:tav tm="100000">
                                          <p:val>
                                            <p:fltVal val="0"/>
                                          </p:val>
                                        </p:tav>
                                      </p:tavLst>
                                    </p:anim>
                                    <p:anim calcmode="lin" valueType="num">
                                      <p:cBhvr>
                                        <p:cTn id="138" dur="500"/>
                                        <p:tgtEl>
                                          <p:spTgt spid="45"/>
                                        </p:tgtEl>
                                        <p:attrNameLst>
                                          <p:attrName>ppt_h</p:attrName>
                                        </p:attrNameLst>
                                      </p:cBhvr>
                                      <p:tavLst>
                                        <p:tav tm="0">
                                          <p:val>
                                            <p:strVal val="ppt_h"/>
                                          </p:val>
                                        </p:tav>
                                        <p:tav tm="100000">
                                          <p:val>
                                            <p:fltVal val="0"/>
                                          </p:val>
                                        </p:tav>
                                      </p:tavLst>
                                    </p:anim>
                                    <p:animEffect transition="out" filter="fade">
                                      <p:cBhvr>
                                        <p:cTn id="139" dur="500"/>
                                        <p:tgtEl>
                                          <p:spTgt spid="45"/>
                                        </p:tgtEl>
                                      </p:cBhvr>
                                    </p:animEffect>
                                    <p:set>
                                      <p:cBhvr>
                                        <p:cTn id="140" dur="1" fill="hold">
                                          <p:stCondLst>
                                            <p:cond delay="499"/>
                                          </p:stCondLst>
                                        </p:cTn>
                                        <p:tgtEl>
                                          <p:spTgt spid="45"/>
                                        </p:tgtEl>
                                        <p:attrNameLst>
                                          <p:attrName>style.visibility</p:attrName>
                                        </p:attrNameLst>
                                      </p:cBhvr>
                                      <p:to>
                                        <p:strVal val="hidden"/>
                                      </p:to>
                                    </p:set>
                                  </p:childTnLst>
                                </p:cTn>
                              </p:par>
                              <p:par>
                                <p:cTn id="141" presetID="53" presetClass="entr" presetSubtype="16" fill="hold" grpId="0" nodeType="withEffect">
                                  <p:stCondLst>
                                    <p:cond delay="0"/>
                                  </p:stCondLst>
                                  <p:childTnLst>
                                    <p:set>
                                      <p:cBhvr>
                                        <p:cTn id="142" dur="1" fill="hold">
                                          <p:stCondLst>
                                            <p:cond delay="0"/>
                                          </p:stCondLst>
                                        </p:cTn>
                                        <p:tgtEl>
                                          <p:spTgt spid="51"/>
                                        </p:tgtEl>
                                        <p:attrNameLst>
                                          <p:attrName>style.visibility</p:attrName>
                                        </p:attrNameLst>
                                      </p:cBhvr>
                                      <p:to>
                                        <p:strVal val="visible"/>
                                      </p:to>
                                    </p:set>
                                    <p:anim calcmode="lin" valueType="num">
                                      <p:cBhvr>
                                        <p:cTn id="143" dur="500" fill="hold"/>
                                        <p:tgtEl>
                                          <p:spTgt spid="51"/>
                                        </p:tgtEl>
                                        <p:attrNameLst>
                                          <p:attrName>ppt_w</p:attrName>
                                        </p:attrNameLst>
                                      </p:cBhvr>
                                      <p:tavLst>
                                        <p:tav tm="0">
                                          <p:val>
                                            <p:fltVal val="0"/>
                                          </p:val>
                                        </p:tav>
                                        <p:tav tm="100000">
                                          <p:val>
                                            <p:strVal val="#ppt_w"/>
                                          </p:val>
                                        </p:tav>
                                      </p:tavLst>
                                    </p:anim>
                                    <p:anim calcmode="lin" valueType="num">
                                      <p:cBhvr>
                                        <p:cTn id="144" dur="500" fill="hold"/>
                                        <p:tgtEl>
                                          <p:spTgt spid="51"/>
                                        </p:tgtEl>
                                        <p:attrNameLst>
                                          <p:attrName>ppt_h</p:attrName>
                                        </p:attrNameLst>
                                      </p:cBhvr>
                                      <p:tavLst>
                                        <p:tav tm="0">
                                          <p:val>
                                            <p:fltVal val="0"/>
                                          </p:val>
                                        </p:tav>
                                        <p:tav tm="100000">
                                          <p:val>
                                            <p:strVal val="#ppt_h"/>
                                          </p:val>
                                        </p:tav>
                                      </p:tavLst>
                                    </p:anim>
                                    <p:animEffect transition="in" filter="fade">
                                      <p:cBhvr>
                                        <p:cTn id="145"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0" grpId="0"/>
      <p:bldP spid="40" grpId="1"/>
      <p:bldP spid="41" grpId="0"/>
      <p:bldP spid="41" grpId="1"/>
      <p:bldP spid="42" grpId="0"/>
      <p:bldP spid="42" grpId="1"/>
      <p:bldP spid="43" grpId="0"/>
      <p:bldP spid="43" grpId="1"/>
      <p:bldP spid="44" grpId="0"/>
      <p:bldP spid="44" grpId="1"/>
      <p:bldP spid="45" grpId="0"/>
      <p:bldP spid="45" grpId="1"/>
      <p:bldP spid="46" grpId="0"/>
      <p:bldP spid="47" grpId="0"/>
      <p:bldP spid="48" grpId="0"/>
      <p:bldP spid="49" grpId="0"/>
      <p:bldP spid="50" grpId="0"/>
      <p:bldP spid="5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Flowchart: Alternate Process 18"/>
          <p:cNvSpPr/>
          <p:nvPr/>
        </p:nvSpPr>
        <p:spPr>
          <a:xfrm>
            <a:off x="1083821" y="4077468"/>
            <a:ext cx="10305383" cy="965921"/>
          </a:xfrm>
          <a:prstGeom prst="flowChartAlternateProcess">
            <a:avLst/>
          </a:prstGeom>
          <a:solidFill>
            <a:schemeClr val="accent5">
              <a:lumMod val="50000"/>
            </a:schemeClr>
          </a:solidFill>
          <a:ln>
            <a:solidFill>
              <a:schemeClr val="accent5">
                <a:lumMod val="50000"/>
              </a:schemeClr>
            </a:solidFill>
            <a:extLst>
              <a:ext uri="{C807C97D-BFC1-408E-A445-0C87EB9F89A2}">
                <ask:lineSketchStyleProps xmlns:ask="http://schemas.microsoft.com/office/drawing/2018/sketchyshapes">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172 + 65	</a:t>
            </a:r>
            <a:r>
              <a:rPr lang="en-US" sz="3200" dirty="0">
                <a:solidFill>
                  <a:schemeClr val="bg1"/>
                </a:solidFill>
                <a:latin typeface="Arial" panose="020B0604020202020204" pitchFamily="34" charset="0"/>
                <a:cs typeface="Arial" panose="020B0604020202020204" pitchFamily="34" charset="0"/>
              </a:rPr>
              <a:t>	</a:t>
            </a:r>
            <a:r>
              <a:rPr lang="en-US" sz="3200">
                <a:solidFill>
                  <a:schemeClr val="bg1"/>
                </a:solidFill>
                <a:latin typeface="Arial" panose="020B0604020202020204" pitchFamily="34" charset="0"/>
                <a:cs typeface="Arial" panose="020B0604020202020204" pitchFamily="34" charset="0"/>
              </a:rPr>
              <a:t>	171 – 8  </a:t>
            </a:r>
            <a:r>
              <a:rPr lang="en-US" sz="3200" dirty="0">
                <a:solidFill>
                  <a:schemeClr val="bg1"/>
                </a:solidFill>
                <a:latin typeface="Arial" panose="020B0604020202020204" pitchFamily="34" charset="0"/>
                <a:cs typeface="Arial" panose="020B0604020202020204" pitchFamily="34" charset="0"/>
              </a:rPr>
              <a:t>		</a:t>
            </a:r>
            <a:r>
              <a:rPr lang="en-US" sz="3200">
                <a:solidFill>
                  <a:schemeClr val="bg1"/>
                </a:solidFill>
                <a:latin typeface="Arial" panose="020B0604020202020204" pitchFamily="34" charset="0"/>
                <a:cs typeface="Arial" panose="020B0604020202020204" pitchFamily="34" charset="0"/>
              </a:rPr>
              <a:t>	360 – 170 </a:t>
            </a:r>
            <a:endParaRPr lang="en-US" sz="3200" dirty="0">
              <a:solidFill>
                <a:schemeClr val="bg1"/>
              </a:solidFill>
              <a:latin typeface="Arial" panose="020B0604020202020204" pitchFamily="34" charset="0"/>
              <a:cs typeface="Arial" panose="020B0604020202020204" pitchFamily="34" charset="0"/>
            </a:endParaRPr>
          </a:p>
        </p:txBody>
      </p:sp>
      <p:sp>
        <p:nvSpPr>
          <p:cNvPr id="18" name="Flowchart: Alternate Process 17"/>
          <p:cNvSpPr/>
          <p:nvPr/>
        </p:nvSpPr>
        <p:spPr>
          <a:xfrm>
            <a:off x="1211041" y="1942665"/>
            <a:ext cx="10305383" cy="965921"/>
          </a:xfrm>
          <a:prstGeom prst="flowChartAlternateProcess">
            <a:avLst/>
          </a:prstGeom>
          <a:solidFill>
            <a:schemeClr val="accent6">
              <a:lumMod val="75000"/>
            </a:schemeClr>
          </a:solidFill>
          <a:ln>
            <a:solidFill>
              <a:schemeClr val="accent6">
                <a:lumMod val="75000"/>
              </a:schemeClr>
            </a:solidFill>
            <a:extLst>
              <a:ext uri="{C807C97D-BFC1-408E-A445-0C87EB9F89A2}">
                <ask:lineSketchStyleProps xmlns:ask="http://schemas.microsoft.com/office/drawing/2018/sketchyshapes">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249 + 128			859 – 295 </a:t>
            </a:r>
            <a:r>
              <a:rPr lang="en-US" sz="3200" dirty="0">
                <a:solidFill>
                  <a:schemeClr val="bg1"/>
                </a:solidFill>
                <a:latin typeface="Arial" panose="020B0604020202020204" pitchFamily="34" charset="0"/>
                <a:cs typeface="Arial" panose="020B0604020202020204" pitchFamily="34" charset="0"/>
              </a:rPr>
              <a:t>		</a:t>
            </a:r>
            <a:r>
              <a:rPr lang="en-US" sz="3200">
                <a:solidFill>
                  <a:schemeClr val="bg1"/>
                </a:solidFill>
                <a:latin typeface="Arial" panose="020B0604020202020204" pitchFamily="34" charset="0"/>
                <a:cs typeface="Arial" panose="020B0604020202020204" pitchFamily="34" charset="0"/>
              </a:rPr>
              <a:t>	175 – 64 </a:t>
            </a:r>
            <a:endParaRPr lang="en-US" sz="3200" dirty="0">
              <a:solidFill>
                <a:schemeClr val="bg1"/>
              </a:solidFill>
              <a:latin typeface="Arial" panose="020B0604020202020204" pitchFamily="34" charset="0"/>
              <a:cs typeface="Arial" panose="020B0604020202020204" pitchFamily="34" charset="0"/>
            </a:endParaRPr>
          </a:p>
        </p:txBody>
      </p:sp>
      <p:grpSp>
        <p:nvGrpSpPr>
          <p:cNvPr id="2" name="Group 1"/>
          <p:cNvGrpSpPr/>
          <p:nvPr/>
        </p:nvGrpSpPr>
        <p:grpSpPr>
          <a:xfrm>
            <a:off x="163184" y="259997"/>
            <a:ext cx="4420874" cy="677945"/>
            <a:chOff x="1253941" y="511805"/>
            <a:chExt cx="4421450" cy="678033"/>
          </a:xfrm>
        </p:grpSpPr>
        <p:grpSp>
          <p:nvGrpSpPr>
            <p:cNvPr id="3" name="Group 2"/>
            <p:cNvGrpSpPr/>
            <p:nvPr/>
          </p:nvGrpSpPr>
          <p:grpSpPr>
            <a:xfrm>
              <a:off x="1253941" y="554838"/>
              <a:ext cx="654049" cy="635000"/>
              <a:chOff x="7934325" y="85725"/>
              <a:chExt cx="654049" cy="635000"/>
            </a:xfrm>
          </p:grpSpPr>
          <p:sp>
            <p:nvSpPr>
              <p:cNvPr id="5" name="Oval 4"/>
              <p:cNvSpPr/>
              <p:nvPr/>
            </p:nvSpPr>
            <p:spPr>
              <a:xfrm>
                <a:off x="8001000" y="152400"/>
                <a:ext cx="520700" cy="495300"/>
              </a:xfrm>
              <a:prstGeom prst="ellipse">
                <a:avLst/>
              </a:prstGeom>
              <a:solidFill>
                <a:srgbClr val="FFC00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ysClr val="windowText" lastClr="000000"/>
                    </a:solidFill>
                    <a:latin typeface="Arial" panose="020B0604020202020204" pitchFamily="34" charset="0"/>
                    <a:cs typeface="Arial" panose="020B0604020202020204" pitchFamily="34" charset="0"/>
                  </a:rPr>
                  <a:t>2</a:t>
                </a:r>
                <a:endParaRPr lang="vi-VN" sz="2800" b="1" dirty="0">
                  <a:solidFill>
                    <a:sysClr val="windowText" lastClr="000000"/>
                  </a:solidFill>
                  <a:latin typeface="Arial" panose="020B0604020202020204" pitchFamily="34" charset="0"/>
                  <a:cs typeface="Arial" panose="020B0604020202020204" pitchFamily="34" charset="0"/>
                </a:endParaRPr>
              </a:p>
            </p:txBody>
          </p:sp>
          <p:sp>
            <p:nvSpPr>
              <p:cNvPr id="6" name="Oval 5"/>
              <p:cNvSpPr/>
              <p:nvPr/>
            </p:nvSpPr>
            <p:spPr>
              <a:xfrm>
                <a:off x="7934325" y="85725"/>
                <a:ext cx="654049" cy="635000"/>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latin typeface="Arial" panose="020B0604020202020204" pitchFamily="34" charset="0"/>
                  <a:cs typeface="Arial" panose="020B0604020202020204" pitchFamily="34" charset="0"/>
                </a:endParaRPr>
              </a:p>
            </p:txBody>
          </p:sp>
        </p:grpSp>
        <p:sp>
          <p:nvSpPr>
            <p:cNvPr id="4" name="TextBox 3"/>
            <p:cNvSpPr txBox="1"/>
            <p:nvPr/>
          </p:nvSpPr>
          <p:spPr>
            <a:xfrm>
              <a:off x="2059472" y="511805"/>
              <a:ext cx="3615919" cy="584775"/>
            </a:xfrm>
            <a:prstGeom prst="rect">
              <a:avLst/>
            </a:prstGeom>
            <a:noFill/>
          </p:spPr>
          <p:txBody>
            <a:bodyPr wrap="square" rtlCol="0">
              <a:spAutoFit/>
            </a:bodyPr>
            <a:lstStyle/>
            <a:p>
              <a:r>
                <a:rPr lang="en-US" sz="3200" dirty="0" err="1">
                  <a:latin typeface="Arial" panose="020B0604020202020204" pitchFamily="34" charset="0"/>
                  <a:cs typeface="Arial" panose="020B0604020202020204" pitchFamily="34" charset="0"/>
                </a:rPr>
                <a:t>Đặt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rồi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tính</a:t>
              </a:r>
              <a:r>
                <a:rPr lang="en-US" sz="3200" dirty="0">
                  <a:latin typeface="Arial" panose="020B0604020202020204" pitchFamily="34" charset="0"/>
                  <a:cs typeface="Arial" panose="020B0604020202020204" pitchFamily="34" charset="0"/>
                </a:rPr>
                <a:t>:</a:t>
              </a:r>
              <a:endParaRPr lang="vi-VN" sz="3200"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9" name="TextBox 8"/>
              <p:cNvSpPr txBox="1"/>
              <p:nvPr/>
            </p:nvSpPr>
            <p:spPr>
              <a:xfrm>
                <a:off x="1487339" y="3416424"/>
                <a:ext cx="1784295" cy="138467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bar>
                        <m:barPr>
                          <m:ctrlPr>
                            <a:rPr lang="vi-VN" sz="4400" i="1" smtClean="0">
                              <a:latin typeface="Cambria Math" panose="02040503050406030204" pitchFamily="18" charset="0"/>
                            </a:rPr>
                          </m:ctrlPr>
                        </m:barPr>
                        <m:e>
                          <m:r>
                            <a:rPr lang="en-US" sz="4400" b="0" i="1" smtClean="0">
                              <a:latin typeface="Cambria Math" panose="02040503050406030204" pitchFamily="18" charset="0"/>
                            </a:rPr>
                            <m:t>+</m:t>
                          </m:r>
                          <m:eqArr>
                            <m:eqArrPr>
                              <m:ctrlPr>
                                <a:rPr lang="vi-VN" sz="4400" i="1">
                                  <a:latin typeface="Cambria Math" panose="02040503050406030204" pitchFamily="18" charset="0"/>
                                </a:rPr>
                              </m:ctrlPr>
                            </m:eqArrPr>
                            <m:e>
                              <m:r>
                                <a:rPr lang="vi-VN" sz="4400" i="1">
                                  <a:latin typeface="Cambria Math"/>
                                </a:rPr>
                                <m:t> </m:t>
                              </m:r>
                              <m:r>
                                <a:rPr lang="en-GB" sz="4400" b="0" i="1" smtClean="0">
                                  <a:latin typeface="Cambria Math" panose="02040503050406030204" pitchFamily="18" charset="0"/>
                                </a:rPr>
                                <m:t>249</m:t>
                              </m:r>
                              <m:r>
                                <a:rPr lang="vi-VN" sz="4400" i="1">
                                  <a:latin typeface="Cambria Math"/>
                                </a:rPr>
                                <m:t> </m:t>
                              </m:r>
                            </m:e>
                            <m:e>
                              <m:r>
                                <a:rPr lang="en-GB" sz="4400" b="0" i="1" smtClean="0">
                                  <a:latin typeface="Cambria Math" panose="02040503050406030204" pitchFamily="18" charset="0"/>
                                </a:rPr>
                                <m:t>12</m:t>
                              </m:r>
                              <m:r>
                                <a:rPr lang="en-US" sz="4400" b="0" i="1" smtClean="0">
                                  <a:latin typeface="Cambria Math" panose="02040503050406030204" pitchFamily="18" charset="0"/>
                                </a:rPr>
                                <m:t>8</m:t>
                              </m:r>
                            </m:e>
                          </m:eqArr>
                        </m:e>
                      </m:bar>
                    </m:oMath>
                  </m:oMathPara>
                </a14:m>
                <a:endParaRPr lang="vi-VN" sz="4400" dirty="0">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487339" y="3416424"/>
                <a:ext cx="1784295" cy="1384674"/>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870817" y="4627052"/>
                <a:ext cx="1279517"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4400" b="0" i="0" smtClean="0">
                          <a:solidFill>
                            <a:srgbClr val="0000FF"/>
                          </a:solidFill>
                          <a:latin typeface="Cambria Math" panose="02040503050406030204" pitchFamily="18" charset="0"/>
                        </a:rPr>
                        <m:t>377</m:t>
                      </m:r>
                    </m:oMath>
                  </m:oMathPara>
                </a14:m>
                <a:endParaRPr lang="vi-VN" sz="4400" dirty="0">
                  <a:solidFill>
                    <a:srgbClr val="0000FF"/>
                  </a:solidFill>
                  <a:latin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870817" y="4627052"/>
                <a:ext cx="1279517" cy="76944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5520314" y="3438009"/>
                <a:ext cx="1784295" cy="140346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bar>
                        <m:barPr>
                          <m:ctrlPr>
                            <a:rPr lang="vi-VN" sz="4400" i="1" smtClean="0">
                              <a:latin typeface="Cambria Math" panose="02040503050406030204" pitchFamily="18" charset="0"/>
                            </a:rPr>
                          </m:ctrlPr>
                        </m:barPr>
                        <m:e>
                          <m:r>
                            <a:rPr lang="en-GB" sz="4400" b="0" i="1" smtClean="0">
                              <a:latin typeface="Cambria Math" panose="02040503050406030204" pitchFamily="18" charset="0"/>
                            </a:rPr>
                            <m:t>−</m:t>
                          </m:r>
                          <m:eqArr>
                            <m:eqArrPr>
                              <m:ctrlPr>
                                <a:rPr lang="vi-VN" sz="4400" i="1">
                                  <a:latin typeface="Cambria Math" panose="02040503050406030204" pitchFamily="18" charset="0"/>
                                </a:rPr>
                              </m:ctrlPr>
                            </m:eqArrPr>
                            <m:e>
                              <m:r>
                                <a:rPr lang="vi-VN" sz="4400" i="1">
                                  <a:latin typeface="Cambria Math"/>
                                </a:rPr>
                                <m:t> </m:t>
                              </m:r>
                              <m:r>
                                <a:rPr lang="en-GB" sz="4400" b="0" i="1" smtClean="0">
                                  <a:latin typeface="Cambria Math" panose="02040503050406030204" pitchFamily="18" charset="0"/>
                                </a:rPr>
                                <m:t>859</m:t>
                              </m:r>
                            </m:e>
                            <m:e>
                              <m:r>
                                <a:rPr lang="en-US" sz="4400" b="0" i="1" smtClean="0">
                                  <a:latin typeface="Cambria Math" panose="02040503050406030204" pitchFamily="18" charset="0"/>
                                </a:rPr>
                                <m:t> </m:t>
                              </m:r>
                              <m:r>
                                <a:rPr lang="en-GB" sz="4400" b="0" i="1" smtClean="0">
                                  <a:latin typeface="Cambria Math" panose="02040503050406030204" pitchFamily="18" charset="0"/>
                                </a:rPr>
                                <m:t>295</m:t>
                              </m:r>
                            </m:e>
                          </m:eqArr>
                        </m:e>
                      </m:bar>
                    </m:oMath>
                  </m:oMathPara>
                </a14:m>
                <a:endParaRPr lang="vi-VN" sz="4400" dirty="0">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5520314" y="3438009"/>
                <a:ext cx="1784295" cy="140346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5963973" y="4627052"/>
                <a:ext cx="1279517"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4400" b="0" i="1" smtClean="0">
                          <a:solidFill>
                            <a:srgbClr val="0000FF"/>
                          </a:solidFill>
                          <a:latin typeface="Cambria Math" panose="02040503050406030204" pitchFamily="18" charset="0"/>
                          <a:cs typeface="Arial" panose="020B0604020202020204" pitchFamily="34" charset="0"/>
                        </a:rPr>
                        <m:t>564</m:t>
                      </m:r>
                    </m:oMath>
                  </m:oMathPara>
                </a14:m>
                <a:endParaRPr lang="vi-VN" sz="4400" dirty="0">
                  <a:solidFill>
                    <a:srgbClr val="0000FF"/>
                  </a:solidFill>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5963973" y="4627052"/>
                <a:ext cx="1279517" cy="76944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9295907" y="3464038"/>
                <a:ext cx="1784295" cy="140346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bar>
                        <m:barPr>
                          <m:ctrlPr>
                            <a:rPr lang="vi-VN" sz="4400" i="1" smtClean="0">
                              <a:latin typeface="Cambria Math" panose="02040503050406030204" pitchFamily="18" charset="0"/>
                            </a:rPr>
                          </m:ctrlPr>
                        </m:barPr>
                        <m:e>
                          <m:r>
                            <a:rPr lang="en-GB" sz="4400" b="0" i="1" smtClean="0">
                              <a:latin typeface="Cambria Math" panose="02040503050406030204" pitchFamily="18" charset="0"/>
                            </a:rPr>
                            <m:t>−</m:t>
                          </m:r>
                          <m:eqArr>
                            <m:eqArrPr>
                              <m:ctrlPr>
                                <a:rPr lang="vi-VN" sz="4400" i="1">
                                  <a:latin typeface="Cambria Math" panose="02040503050406030204" pitchFamily="18" charset="0"/>
                                </a:rPr>
                              </m:ctrlPr>
                            </m:eqArrPr>
                            <m:e>
                              <m:r>
                                <a:rPr lang="en-US" sz="4400" b="0" i="1" smtClean="0">
                                  <a:latin typeface="Cambria Math" panose="02040503050406030204" pitchFamily="18" charset="0"/>
                                </a:rPr>
                                <m:t>1</m:t>
                              </m:r>
                              <m:r>
                                <a:rPr lang="en-GB" sz="4400" b="0" i="1" smtClean="0">
                                  <a:latin typeface="Cambria Math" panose="02040503050406030204" pitchFamily="18" charset="0"/>
                                </a:rPr>
                                <m:t>75</m:t>
                              </m:r>
                              <m:r>
                                <a:rPr lang="vi-VN" sz="4400" i="1">
                                  <a:latin typeface="Cambria Math"/>
                                </a:rPr>
                                <m:t> </m:t>
                              </m:r>
                            </m:e>
                            <m:e>
                              <m:r>
                                <a:rPr lang="en-US" sz="4400" b="0" i="1" smtClean="0">
                                  <a:latin typeface="Cambria Math" panose="02040503050406030204" pitchFamily="18" charset="0"/>
                                </a:rPr>
                                <m:t>  </m:t>
                              </m:r>
                              <m:r>
                                <a:rPr lang="en-GB" sz="4400" b="0" i="1" smtClean="0">
                                  <a:latin typeface="Cambria Math" panose="02040503050406030204" pitchFamily="18" charset="0"/>
                                </a:rPr>
                                <m:t>64</m:t>
                              </m:r>
                            </m:e>
                          </m:eqArr>
                        </m:e>
                      </m:bar>
                    </m:oMath>
                  </m:oMathPara>
                </a14:m>
                <a:endParaRPr lang="vi-VN" sz="4400" dirty="0">
                  <a:latin typeface="Arial" panose="020B0604020202020204" pitchFamily="34" charset="0"/>
                  <a:cs typeface="Arial" panose="020B0604020202020204"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9295907" y="3464038"/>
                <a:ext cx="1784295" cy="140346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9656499" y="4658668"/>
                <a:ext cx="1279517"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4400" b="0" i="1" smtClean="0">
                          <a:solidFill>
                            <a:srgbClr val="0000FF"/>
                          </a:solidFill>
                          <a:latin typeface="Cambria Math" panose="02040503050406030204" pitchFamily="18" charset="0"/>
                        </a:rPr>
                        <m:t>111</m:t>
                      </m:r>
                    </m:oMath>
                  </m:oMathPara>
                </a14:m>
                <a:endParaRPr lang="vi-VN" sz="4400" dirty="0">
                  <a:solidFill>
                    <a:srgbClr val="0000FF"/>
                  </a:solidFill>
                  <a:latin typeface="Arial" panose="020B060402020202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9656499" y="4658668"/>
                <a:ext cx="1279517" cy="769441"/>
              </a:xfrm>
              <a:prstGeom prst="rect">
                <a:avLst/>
              </a:prstGeom>
              <a:blipFill>
                <a:blip r:embed="rId8"/>
                <a:stretch>
                  <a:fillRect/>
                </a:stretch>
              </a:blipFill>
            </p:spPr>
            <p:txBody>
              <a:bodyPr/>
              <a:lstStyle/>
              <a:p>
                <a:r>
                  <a:rPr lang="en-US">
                    <a:noFill/>
                  </a:rPr>
                  <a:t> </a:t>
                </a:r>
              </a:p>
            </p:txBody>
          </p:sp>
        </mc:Fallback>
      </mc:AlternateContent>
      <p:cxnSp>
        <p:nvCxnSpPr>
          <p:cNvPr id="15" name="Straight Connector 14"/>
          <p:cNvCxnSpPr/>
          <p:nvPr/>
        </p:nvCxnSpPr>
        <p:spPr>
          <a:xfrm>
            <a:off x="968610" y="864926"/>
            <a:ext cx="319840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9137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64" presetClass="path" presetSubtype="0" accel="50000" decel="50000" fill="hold" grpId="1" nodeType="clickEffect">
                                  <p:stCondLst>
                                    <p:cond delay="0"/>
                                  </p:stCondLst>
                                  <p:childTnLst>
                                    <p:animMotion origin="layout" path="M 4.79167E-6 -3.7037E-6 L 0.00013 -0.10787 " pathEditMode="relative" rAng="0" ptsTypes="AA">
                                      <p:cBhvr>
                                        <p:cTn id="26" dur="2000" fill="hold"/>
                                        <p:tgtEl>
                                          <p:spTgt spid="18"/>
                                        </p:tgtEl>
                                        <p:attrNameLst>
                                          <p:attrName>ppt_x</p:attrName>
                                          <p:attrName>ppt_y</p:attrName>
                                        </p:attrNameLst>
                                      </p:cBhvr>
                                      <p:rCtr x="0" y="-5394"/>
                                    </p:animMotion>
                                  </p:childTnLst>
                                </p:cTn>
                              </p:par>
                              <p:par>
                                <p:cTn id="27" presetID="10" presetClass="exit" presetSubtype="0" fill="hold" grpId="1" nodeType="withEffect">
                                  <p:stCondLst>
                                    <p:cond delay="0"/>
                                  </p:stCondLst>
                                  <p:childTnLst>
                                    <p:animEffect transition="out" filter="fade">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childTnLst>
                          </p:cTn>
                        </p:par>
                        <p:par>
                          <p:cTn id="30" fill="hold">
                            <p:stCondLst>
                              <p:cond delay="2000"/>
                            </p:stCondLst>
                            <p:childTnLst>
                              <p:par>
                                <p:cTn id="31" presetID="53" presetClass="entr" presetSubtype="16"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Effect transition="in" filter="fade">
                                      <p:cBhvr>
                                        <p:cTn id="40" dur="500"/>
                                        <p:tgtEl>
                                          <p:spTgt spid="11"/>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Effect transition="in" filter="fade">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animEffect transition="in" filter="fad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500" fill="hold"/>
                                        <p:tgtEl>
                                          <p:spTgt spid="14"/>
                                        </p:tgtEl>
                                        <p:attrNameLst>
                                          <p:attrName>ppt_w</p:attrName>
                                        </p:attrNameLst>
                                      </p:cBhvr>
                                      <p:tavLst>
                                        <p:tav tm="0">
                                          <p:val>
                                            <p:fltVal val="0"/>
                                          </p:val>
                                        </p:tav>
                                        <p:tav tm="100000">
                                          <p:val>
                                            <p:strVal val="#ppt_w"/>
                                          </p:val>
                                        </p:tav>
                                      </p:tavLst>
                                    </p:anim>
                                    <p:anim calcmode="lin" valueType="num">
                                      <p:cBhvr>
                                        <p:cTn id="65" dur="500" fill="hold"/>
                                        <p:tgtEl>
                                          <p:spTgt spid="14"/>
                                        </p:tgtEl>
                                        <p:attrNameLst>
                                          <p:attrName>ppt_h</p:attrName>
                                        </p:attrNameLst>
                                      </p:cBhvr>
                                      <p:tavLst>
                                        <p:tav tm="0">
                                          <p:val>
                                            <p:fltVal val="0"/>
                                          </p:val>
                                        </p:tav>
                                        <p:tav tm="100000">
                                          <p:val>
                                            <p:strVal val="#ppt_h"/>
                                          </p:val>
                                        </p:tav>
                                      </p:tavLst>
                                    </p:anim>
                                    <p:animEffect transition="in" filter="fade">
                                      <p:cBhvr>
                                        <p:cTn id="6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8" grpId="0" animBg="1"/>
      <p:bldP spid="18" grpId="1" animBg="1"/>
      <p:bldP spid="9" grpId="0"/>
      <p:bldP spid="10" grpId="0"/>
      <p:bldP spid="11"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p:cNvSpPr txBox="1"/>
              <p:nvPr/>
            </p:nvSpPr>
            <p:spPr>
              <a:xfrm>
                <a:off x="1811487" y="2938798"/>
                <a:ext cx="1784295" cy="138967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bar>
                        <m:barPr>
                          <m:ctrlPr>
                            <a:rPr lang="vi-VN" sz="4400" i="1" smtClean="0">
                              <a:latin typeface="Cambria Math" panose="02040503050406030204" pitchFamily="18" charset="0"/>
                            </a:rPr>
                          </m:ctrlPr>
                        </m:barPr>
                        <m:e>
                          <m:r>
                            <a:rPr lang="en-GB" sz="4400" b="0" i="1" smtClean="0">
                              <a:latin typeface="Cambria Math" panose="02040503050406030204" pitchFamily="18" charset="0"/>
                            </a:rPr>
                            <m:t>+</m:t>
                          </m:r>
                          <m:eqArr>
                            <m:eqArrPr>
                              <m:ctrlPr>
                                <a:rPr lang="vi-VN" sz="4400" i="1">
                                  <a:latin typeface="Cambria Math" panose="02040503050406030204" pitchFamily="18" charset="0"/>
                                </a:rPr>
                              </m:ctrlPr>
                            </m:eqArrPr>
                            <m:e>
                              <m:r>
                                <a:rPr lang="vi-VN" sz="4400" b="0" i="1">
                                  <a:latin typeface="Cambria Math"/>
                                </a:rPr>
                                <m:t> </m:t>
                              </m:r>
                              <m:r>
                                <a:rPr lang="en-GB" sz="4400" b="0" i="1" smtClean="0">
                                  <a:latin typeface="Cambria Math" panose="02040503050406030204" pitchFamily="18" charset="0"/>
                                </a:rPr>
                                <m:t>172</m:t>
                              </m:r>
                              <m:r>
                                <a:rPr lang="vi-VN" sz="4400" b="0" i="1">
                                  <a:latin typeface="Cambria Math"/>
                                </a:rPr>
                                <m:t> </m:t>
                              </m:r>
                            </m:e>
                            <m:e>
                              <m:r>
                                <a:rPr lang="en-GB" sz="4400" b="0" i="1" smtClean="0">
                                  <a:latin typeface="Cambria Math" panose="02040503050406030204" pitchFamily="18" charset="0"/>
                                </a:rPr>
                                <m:t>   65</m:t>
                              </m:r>
                            </m:e>
                          </m:eqArr>
                        </m:e>
                      </m:bar>
                    </m:oMath>
                  </m:oMathPara>
                </a14:m>
                <a:endParaRPr lang="vi-VN" sz="4400" dirty="0">
                  <a:latin typeface="Arial" panose="020B0604020202020204" pitchFamily="34" charset="0"/>
                  <a:cs typeface="Arial" panose="020B0604020202020204"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811487" y="2938798"/>
                <a:ext cx="1784295" cy="138967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206774" y="4328474"/>
                <a:ext cx="1279517"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4400" b="0" i="1" smtClean="0">
                          <a:solidFill>
                            <a:srgbClr val="0000FF"/>
                          </a:solidFill>
                          <a:latin typeface="Cambria Math" panose="02040503050406030204" pitchFamily="18" charset="0"/>
                        </a:rPr>
                        <m:t>237</m:t>
                      </m:r>
                    </m:oMath>
                  </m:oMathPara>
                </a14:m>
                <a:endParaRPr lang="vi-VN" sz="4400" dirty="0">
                  <a:solidFill>
                    <a:srgbClr val="0000FF"/>
                  </a:solidFill>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206774" y="4328474"/>
                <a:ext cx="1279517" cy="76944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5473413" y="2927513"/>
                <a:ext cx="1784295" cy="138967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bar>
                        <m:barPr>
                          <m:ctrlPr>
                            <a:rPr lang="vi-VN" sz="4400" i="1" smtClean="0">
                              <a:latin typeface="Cambria Math" panose="02040503050406030204" pitchFamily="18" charset="0"/>
                            </a:rPr>
                          </m:ctrlPr>
                        </m:barPr>
                        <m:e>
                          <m:r>
                            <a:rPr lang="vi-VN" sz="4400" b="0" i="1">
                              <a:latin typeface="Cambria Math"/>
                            </a:rPr>
                            <m:t>−</m:t>
                          </m:r>
                          <m:eqArr>
                            <m:eqArrPr>
                              <m:ctrlPr>
                                <a:rPr lang="vi-VN" sz="4400" i="1">
                                  <a:latin typeface="Cambria Math" panose="02040503050406030204" pitchFamily="18" charset="0"/>
                                </a:rPr>
                              </m:ctrlPr>
                            </m:eqArrPr>
                            <m:e>
                              <m:r>
                                <a:rPr lang="en-GB" sz="4400" b="0" i="1" smtClean="0">
                                  <a:latin typeface="Cambria Math" panose="02040503050406030204" pitchFamily="18" charset="0"/>
                                </a:rPr>
                                <m:t>171</m:t>
                              </m:r>
                            </m:e>
                            <m:e>
                              <m:r>
                                <a:rPr lang="vi-VN" sz="4400" b="0" i="1">
                                  <a:latin typeface="Cambria Math"/>
                                </a:rPr>
                                <m:t>  </m:t>
                              </m:r>
                              <m:r>
                                <a:rPr lang="en-US" sz="4400" b="0" i="1" smtClean="0">
                                  <a:latin typeface="Cambria Math" panose="02040503050406030204" pitchFamily="18" charset="0"/>
                                </a:rPr>
                                <m:t> </m:t>
                              </m:r>
                              <m:r>
                                <a:rPr lang="en-GB" sz="4400" b="0" i="1" smtClean="0">
                                  <a:latin typeface="Cambria Math" panose="02040503050406030204" pitchFamily="18" charset="0"/>
                                </a:rPr>
                                <m:t>  8</m:t>
                              </m:r>
                            </m:e>
                          </m:eqArr>
                        </m:e>
                      </m:bar>
                    </m:oMath>
                  </m:oMathPara>
                </a14:m>
                <a:endParaRPr lang="vi-VN" sz="4400" dirty="0">
                  <a:latin typeface="Arial" panose="020B0604020202020204" pitchFamily="34"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5473413" y="2927513"/>
                <a:ext cx="1784295" cy="138967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5959316" y="4328474"/>
                <a:ext cx="1279517"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4400" b="0" i="1" smtClean="0">
                          <a:solidFill>
                            <a:srgbClr val="0000FF"/>
                          </a:solidFill>
                          <a:latin typeface="Cambria Math" panose="02040503050406030204" pitchFamily="18" charset="0"/>
                        </a:rPr>
                        <m:t>163</m:t>
                      </m:r>
                    </m:oMath>
                  </m:oMathPara>
                </a14:m>
                <a:endParaRPr lang="vi-VN" sz="4400" dirty="0">
                  <a:solidFill>
                    <a:srgbClr val="0000FF"/>
                  </a:solidFill>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959316" y="4328474"/>
                <a:ext cx="1279517" cy="76944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9102571" y="2910651"/>
                <a:ext cx="1784295" cy="1389676"/>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bar>
                        <m:barPr>
                          <m:ctrlPr>
                            <a:rPr lang="vi-VN" sz="4400" i="1" smtClean="0">
                              <a:latin typeface="Cambria Math" panose="02040503050406030204" pitchFamily="18" charset="0"/>
                            </a:rPr>
                          </m:ctrlPr>
                        </m:barPr>
                        <m:e>
                          <m:r>
                            <a:rPr lang="vi-VN" sz="4400" b="0" i="1">
                              <a:latin typeface="Cambria Math"/>
                            </a:rPr>
                            <m:t>−</m:t>
                          </m:r>
                          <m:eqArr>
                            <m:eqArrPr>
                              <m:ctrlPr>
                                <a:rPr lang="vi-VN" sz="4400" i="1">
                                  <a:latin typeface="Cambria Math" panose="02040503050406030204" pitchFamily="18" charset="0"/>
                                </a:rPr>
                              </m:ctrlPr>
                            </m:eqArrPr>
                            <m:e>
                              <m:r>
                                <a:rPr lang="vi-VN" sz="4400" b="0" i="1">
                                  <a:latin typeface="Cambria Math"/>
                                </a:rPr>
                                <m:t> </m:t>
                              </m:r>
                              <m:r>
                                <a:rPr lang="en-GB" sz="4400" b="0" i="1" smtClean="0">
                                  <a:latin typeface="Cambria Math" panose="02040503050406030204" pitchFamily="18" charset="0"/>
                                </a:rPr>
                                <m:t>360</m:t>
                              </m:r>
                            </m:e>
                            <m:e>
                              <m:r>
                                <a:rPr lang="vi-VN" sz="4400" b="0" i="1">
                                  <a:latin typeface="Cambria Math"/>
                                </a:rPr>
                                <m:t> </m:t>
                              </m:r>
                              <m:r>
                                <a:rPr lang="en-GB" sz="4400" b="0" i="1" smtClean="0">
                                  <a:latin typeface="Cambria Math" panose="02040503050406030204" pitchFamily="18" charset="0"/>
                                </a:rPr>
                                <m:t>170</m:t>
                              </m:r>
                            </m:e>
                          </m:eqArr>
                        </m:e>
                      </m:bar>
                    </m:oMath>
                  </m:oMathPara>
                </a14:m>
                <a:endParaRPr lang="vi-VN" sz="4400" dirty="0">
                  <a:latin typeface="Arial" panose="020B0604020202020204" pitchFamily="34" charset="0"/>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9102571" y="2910651"/>
                <a:ext cx="1784295" cy="138967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9602367" y="4333665"/>
                <a:ext cx="1279517"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GB" sz="4400" b="0" i="1" smtClean="0">
                          <a:solidFill>
                            <a:srgbClr val="0000FF"/>
                          </a:solidFill>
                          <a:latin typeface="Cambria Math" panose="02040503050406030204" pitchFamily="18" charset="0"/>
                        </a:rPr>
                        <m:t>190</m:t>
                      </m:r>
                    </m:oMath>
                  </m:oMathPara>
                </a14:m>
                <a:endParaRPr lang="vi-VN" sz="4400" dirty="0">
                  <a:solidFill>
                    <a:srgbClr val="0000FF"/>
                  </a:solidFill>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9602367" y="4333665"/>
                <a:ext cx="1279517" cy="769441"/>
              </a:xfrm>
              <a:prstGeom prst="rect">
                <a:avLst/>
              </a:prstGeom>
              <a:blipFill>
                <a:blip r:embed="rId8"/>
                <a:stretch>
                  <a:fillRect/>
                </a:stretch>
              </a:blipFill>
            </p:spPr>
            <p:txBody>
              <a:bodyPr/>
              <a:lstStyle/>
              <a:p>
                <a:r>
                  <a:rPr lang="en-US">
                    <a:noFill/>
                  </a:rPr>
                  <a:t> </a:t>
                </a:r>
              </a:p>
            </p:txBody>
          </p:sp>
        </mc:Fallback>
      </mc:AlternateContent>
      <p:sp>
        <p:nvSpPr>
          <p:cNvPr id="10" name="Flowchart: Alternate Process 9">
            <a:extLst>
              <a:ext uri="{FF2B5EF4-FFF2-40B4-BE49-F238E27FC236}">
                <a16:creationId xmlns:a16="http://schemas.microsoft.com/office/drawing/2014/main" id="{F2AE4C0E-FB2A-4C9E-88C4-8F0232FEC7CC}"/>
              </a:ext>
            </a:extLst>
          </p:cNvPr>
          <p:cNvSpPr/>
          <p:nvPr/>
        </p:nvSpPr>
        <p:spPr>
          <a:xfrm>
            <a:off x="974442" y="799664"/>
            <a:ext cx="10305383" cy="965921"/>
          </a:xfrm>
          <a:prstGeom prst="flowChartAlternateProcess">
            <a:avLst/>
          </a:prstGeom>
          <a:solidFill>
            <a:schemeClr val="accent5">
              <a:lumMod val="50000"/>
            </a:schemeClr>
          </a:solidFill>
          <a:ln>
            <a:solidFill>
              <a:schemeClr val="accent5">
                <a:lumMod val="50000"/>
              </a:schemeClr>
            </a:solidFill>
            <a:extLst>
              <a:ext uri="{C807C97D-BFC1-408E-A445-0C87EB9F89A2}">
                <ask:lineSketchStyleProps xmlns:ask="http://schemas.microsoft.com/office/drawing/2018/sketchyshapes">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bg1"/>
                </a:solidFill>
                <a:latin typeface="Arial" panose="020B0604020202020204" pitchFamily="34" charset="0"/>
                <a:cs typeface="Arial" panose="020B0604020202020204" pitchFamily="34" charset="0"/>
              </a:rPr>
              <a:t>172 + 65			171 – 8  			360 – 170 </a:t>
            </a:r>
            <a:endParaRPr lang="en-US" sz="3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7560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10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fltVal val="0"/>
                                          </p:val>
                                        </p:tav>
                                        <p:tav tm="100000">
                                          <p:val>
                                            <p:strVal val="#ppt_h"/>
                                          </p:val>
                                        </p:tav>
                                      </p:tavLst>
                                    </p:anim>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ppt_w</p:attrName>
                                        </p:attrNameLst>
                                      </p:cBhvr>
                                      <p:tavLst>
                                        <p:tav tm="0">
                                          <p:val>
                                            <p:fltVal val="0"/>
                                          </p:val>
                                        </p:tav>
                                        <p:tav tm="100000">
                                          <p:val>
                                            <p:strVal val="#ppt_w"/>
                                          </p:val>
                                        </p:tav>
                                      </p:tavLst>
                                    </p:anim>
                                    <p:anim calcmode="lin" valueType="num">
                                      <p:cBhvr>
                                        <p:cTn id="47" dur="500" fill="hold"/>
                                        <p:tgtEl>
                                          <p:spTgt spid="8"/>
                                        </p:tgtEl>
                                        <p:attrNameLst>
                                          <p:attrName>ppt_h</p:attrName>
                                        </p:attrNameLst>
                                      </p:cBhvr>
                                      <p:tavLst>
                                        <p:tav tm="0">
                                          <p:val>
                                            <p:fltVal val="0"/>
                                          </p:val>
                                        </p:tav>
                                        <p:tav tm="100000">
                                          <p:val>
                                            <p:strVal val="#ppt_h"/>
                                          </p:val>
                                        </p:tav>
                                      </p:tavLst>
                                    </p:anim>
                                    <p:animEffect transition="in" filter="fade">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B3BBB5-90CE-4E21-9260-E660AA5447C9}"/>
              </a:ext>
            </a:extLst>
          </p:cNvPr>
          <p:cNvSpPr/>
          <p:nvPr/>
        </p:nvSpPr>
        <p:spPr>
          <a:xfrm>
            <a:off x="7679382" y="0"/>
            <a:ext cx="4511031" cy="1691690"/>
          </a:xfrm>
          <a:prstGeom prst="rect">
            <a:avLst/>
          </a:prstGeom>
          <a:solidFill>
            <a:srgbClr val="FBF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BCD01F7B-4A72-421F-A322-F6086C0D1A36}"/>
              </a:ext>
            </a:extLst>
          </p:cNvPr>
          <p:cNvGrpSpPr/>
          <p:nvPr/>
        </p:nvGrpSpPr>
        <p:grpSpPr>
          <a:xfrm>
            <a:off x="308744" y="214710"/>
            <a:ext cx="11572925" cy="1384995"/>
            <a:chOff x="1253941" y="497688"/>
            <a:chExt cx="11572925" cy="1384995"/>
          </a:xfrm>
        </p:grpSpPr>
        <p:grpSp>
          <p:nvGrpSpPr>
            <p:cNvPr id="28" name="Group 27">
              <a:extLst>
                <a:ext uri="{FF2B5EF4-FFF2-40B4-BE49-F238E27FC236}">
                  <a16:creationId xmlns:a16="http://schemas.microsoft.com/office/drawing/2014/main" id="{437B567E-51AD-44AC-AFEE-87E027BE3B68}"/>
                </a:ext>
              </a:extLst>
            </p:cNvPr>
            <p:cNvGrpSpPr/>
            <p:nvPr/>
          </p:nvGrpSpPr>
          <p:grpSpPr>
            <a:xfrm>
              <a:off x="1253941" y="554838"/>
              <a:ext cx="654049" cy="635000"/>
              <a:chOff x="7934325" y="85725"/>
              <a:chExt cx="654049" cy="635000"/>
            </a:xfrm>
          </p:grpSpPr>
          <p:sp>
            <p:nvSpPr>
              <p:cNvPr id="30" name="Oval 29">
                <a:extLst>
                  <a:ext uri="{FF2B5EF4-FFF2-40B4-BE49-F238E27FC236}">
                    <a16:creationId xmlns:a16="http://schemas.microsoft.com/office/drawing/2014/main" id="{E2E0303D-3A46-4549-880B-8644B2FFBD71}"/>
                  </a:ext>
                </a:extLst>
              </p:cNvPr>
              <p:cNvSpPr/>
              <p:nvPr/>
            </p:nvSpPr>
            <p:spPr>
              <a:xfrm>
                <a:off x="8001000" y="152400"/>
                <a:ext cx="520700" cy="495300"/>
              </a:xfrm>
              <a:prstGeom prst="ellipse">
                <a:avLst/>
              </a:prstGeom>
              <a:solidFill>
                <a:srgbClr val="FFC00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cs typeface="Times New Roman" pitchFamily="18" charset="0"/>
                  </a:rPr>
                  <a:t>3</a:t>
                </a:r>
                <a:endParaRPr lang="vi-VN" sz="2800" b="1" dirty="0">
                  <a:solidFill>
                    <a:sysClr val="windowText" lastClr="000000"/>
                  </a:solidFill>
                  <a:cs typeface="Times New Roman" pitchFamily="18" charset="0"/>
                </a:endParaRPr>
              </a:p>
            </p:txBody>
          </p:sp>
          <p:sp>
            <p:nvSpPr>
              <p:cNvPr id="31" name="Oval 30">
                <a:extLst>
                  <a:ext uri="{FF2B5EF4-FFF2-40B4-BE49-F238E27FC236}">
                    <a16:creationId xmlns:a16="http://schemas.microsoft.com/office/drawing/2014/main" id="{59C66910-8679-47D3-A77C-A11A970A23F3}"/>
                  </a:ext>
                </a:extLst>
              </p:cNvPr>
              <p:cNvSpPr/>
              <p:nvPr/>
            </p:nvSpPr>
            <p:spPr>
              <a:xfrm>
                <a:off x="7934325" y="85725"/>
                <a:ext cx="654049" cy="635000"/>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9" name="TextBox 28">
              <a:extLst>
                <a:ext uri="{FF2B5EF4-FFF2-40B4-BE49-F238E27FC236}">
                  <a16:creationId xmlns:a16="http://schemas.microsoft.com/office/drawing/2014/main" id="{FCBB6659-3FEB-4F01-B2A4-2F6BAB2935CB}"/>
                </a:ext>
              </a:extLst>
            </p:cNvPr>
            <p:cNvSpPr txBox="1"/>
            <p:nvPr/>
          </p:nvSpPr>
          <p:spPr>
            <a:xfrm>
              <a:off x="2041963" y="497688"/>
              <a:ext cx="10784903" cy="1384995"/>
            </a:xfrm>
            <a:prstGeom prst="rect">
              <a:avLst/>
            </a:prstGeom>
            <a:noFill/>
          </p:spPr>
          <p:txBody>
            <a:bodyPr wrap="square" rtlCol="0">
              <a:spAutoFit/>
            </a:bodyPr>
            <a:lstStyle/>
            <a:p>
              <a:r>
                <a:rPr lang="en-US" sz="2800">
                  <a:cs typeface="Times New Roman" pitchFamily="18" charset="0"/>
                </a:rPr>
                <a:t>Bạn Gấu phải đi qua các vị trí ghi phép tính có kết quả lần lượt là 100, 300, 500, 700, 900, 1000 để đến nhà bạn Voi. Hãy chỉ đường giúp bạn Gấu.</a:t>
              </a:r>
              <a:endParaRPr lang="vi-VN" sz="2800" dirty="0">
                <a:cs typeface="Times New Roman" pitchFamily="18" charset="0"/>
              </a:endParaRPr>
            </a:p>
          </p:txBody>
        </p:sp>
      </p:grpSp>
      <p:pic>
        <p:nvPicPr>
          <p:cNvPr id="4" name="Picture 3">
            <a:extLst>
              <a:ext uri="{FF2B5EF4-FFF2-40B4-BE49-F238E27FC236}">
                <a16:creationId xmlns:a16="http://schemas.microsoft.com/office/drawing/2014/main" id="{045607E5-1971-4966-BD1B-D1EB68537C36}"/>
              </a:ext>
            </a:extLst>
          </p:cNvPr>
          <p:cNvPicPr>
            <a:picLocks noChangeAspect="1"/>
          </p:cNvPicPr>
          <p:nvPr/>
        </p:nvPicPr>
        <p:blipFill rotWithShape="1">
          <a:blip r:embed="rId3">
            <a:extLst>
              <a:ext uri="{28A0092B-C50C-407E-A947-70E740481C1C}">
                <a14:useLocalDpi xmlns:a14="http://schemas.microsoft.com/office/drawing/2010/main" val="0"/>
              </a:ext>
            </a:extLst>
          </a:blip>
          <a:srcRect l="5766" t="26447" r="4664" b="4937"/>
          <a:stretch/>
        </p:blipFill>
        <p:spPr>
          <a:xfrm>
            <a:off x="448059" y="1758365"/>
            <a:ext cx="11433610" cy="5110686"/>
          </a:xfrm>
          <a:prstGeom prst="rect">
            <a:avLst/>
          </a:prstGeom>
        </p:spPr>
      </p:pic>
      <p:grpSp>
        <p:nvGrpSpPr>
          <p:cNvPr id="7" name="Group 6">
            <a:extLst>
              <a:ext uri="{FF2B5EF4-FFF2-40B4-BE49-F238E27FC236}">
                <a16:creationId xmlns:a16="http://schemas.microsoft.com/office/drawing/2014/main" id="{A778AD16-EEF3-4789-8B2A-A90CCE54FBF5}"/>
              </a:ext>
            </a:extLst>
          </p:cNvPr>
          <p:cNvGrpSpPr/>
          <p:nvPr/>
        </p:nvGrpSpPr>
        <p:grpSpPr>
          <a:xfrm>
            <a:off x="2566814" y="3068959"/>
            <a:ext cx="1656184" cy="648071"/>
            <a:chOff x="2566814" y="3068959"/>
            <a:chExt cx="1656184" cy="657871"/>
          </a:xfrm>
        </p:grpSpPr>
        <p:sp>
          <p:nvSpPr>
            <p:cNvPr id="5" name="Oval 4">
              <a:extLst>
                <a:ext uri="{FF2B5EF4-FFF2-40B4-BE49-F238E27FC236}">
                  <a16:creationId xmlns:a16="http://schemas.microsoft.com/office/drawing/2014/main" id="{5BAAF2B1-61C8-4E9E-9514-49E8D6EA3DED}"/>
                </a:ext>
              </a:extLst>
            </p:cNvPr>
            <p:cNvSpPr/>
            <p:nvPr/>
          </p:nvSpPr>
          <p:spPr>
            <a:xfrm>
              <a:off x="2566814" y="3068959"/>
              <a:ext cx="1656184" cy="6578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35E3ECA6-D06B-4A1C-BC62-DB456B7CBD7F}"/>
                </a:ext>
              </a:extLst>
            </p:cNvPr>
            <p:cNvSpPr txBox="1"/>
            <p:nvPr/>
          </p:nvSpPr>
          <p:spPr>
            <a:xfrm>
              <a:off x="2961133" y="3068960"/>
              <a:ext cx="867545" cy="593618"/>
            </a:xfrm>
            <a:prstGeom prst="rect">
              <a:avLst/>
            </a:prstGeom>
            <a:noFill/>
          </p:spPr>
          <p:txBody>
            <a:bodyPr wrap="none" rtlCol="0">
              <a:spAutoFit/>
            </a:bodyPr>
            <a:lstStyle/>
            <a:p>
              <a:r>
                <a:rPr lang="en-GB" sz="3200" b="1">
                  <a:latin typeface="Arial" panose="020B0604020202020204" pitchFamily="34" charset="0"/>
                  <a:cs typeface="Arial" panose="020B0604020202020204" pitchFamily="34" charset="0"/>
                </a:rPr>
                <a:t>100</a:t>
              </a:r>
              <a:endParaRPr lang="en-US" sz="3200" b="1">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C76345EE-085B-4412-B085-B482F2324358}"/>
              </a:ext>
            </a:extLst>
          </p:cNvPr>
          <p:cNvGrpSpPr/>
          <p:nvPr/>
        </p:nvGrpSpPr>
        <p:grpSpPr>
          <a:xfrm>
            <a:off x="2926854" y="5085184"/>
            <a:ext cx="1656184" cy="584775"/>
            <a:chOff x="2566814" y="3068960"/>
            <a:chExt cx="1656184" cy="584775"/>
          </a:xfrm>
        </p:grpSpPr>
        <p:sp>
          <p:nvSpPr>
            <p:cNvPr id="33" name="Oval 32">
              <a:extLst>
                <a:ext uri="{FF2B5EF4-FFF2-40B4-BE49-F238E27FC236}">
                  <a16:creationId xmlns:a16="http://schemas.microsoft.com/office/drawing/2014/main" id="{44C15BE6-55D2-434B-9DD2-B73818C86702}"/>
                </a:ext>
              </a:extLst>
            </p:cNvPr>
            <p:cNvSpPr/>
            <p:nvPr/>
          </p:nvSpPr>
          <p:spPr>
            <a:xfrm>
              <a:off x="2566814" y="3068960"/>
              <a:ext cx="1656184" cy="5847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TextBox 33">
              <a:extLst>
                <a:ext uri="{FF2B5EF4-FFF2-40B4-BE49-F238E27FC236}">
                  <a16:creationId xmlns:a16="http://schemas.microsoft.com/office/drawing/2014/main" id="{EF23E619-3970-4406-86F8-0736719C4935}"/>
                </a:ext>
              </a:extLst>
            </p:cNvPr>
            <p:cNvSpPr txBox="1"/>
            <p:nvPr/>
          </p:nvSpPr>
          <p:spPr>
            <a:xfrm>
              <a:off x="2961133" y="3068960"/>
              <a:ext cx="867545" cy="584775"/>
            </a:xfrm>
            <a:prstGeom prst="rect">
              <a:avLst/>
            </a:prstGeom>
            <a:noFill/>
          </p:spPr>
          <p:txBody>
            <a:bodyPr wrap="none" rtlCol="0">
              <a:spAutoFit/>
            </a:bodyPr>
            <a:lstStyle/>
            <a:p>
              <a:r>
                <a:rPr lang="en-GB" sz="3200" b="1">
                  <a:latin typeface="Arial" panose="020B0604020202020204" pitchFamily="34" charset="0"/>
                  <a:cs typeface="Arial" panose="020B0604020202020204" pitchFamily="34" charset="0"/>
                </a:rPr>
                <a:t>300</a:t>
              </a:r>
              <a:endParaRPr lang="en-US" sz="3200" b="1">
                <a:latin typeface="Arial" panose="020B060402020202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2FA01212-C7D2-4986-BEFB-C3B0621CB0C2}"/>
              </a:ext>
            </a:extLst>
          </p:cNvPr>
          <p:cNvGrpSpPr/>
          <p:nvPr/>
        </p:nvGrpSpPr>
        <p:grpSpPr>
          <a:xfrm>
            <a:off x="4727054" y="2868583"/>
            <a:ext cx="1654696" cy="648072"/>
            <a:chOff x="2566814" y="3068960"/>
            <a:chExt cx="1654696" cy="648072"/>
          </a:xfrm>
        </p:grpSpPr>
        <p:sp>
          <p:nvSpPr>
            <p:cNvPr id="36" name="Oval 35">
              <a:extLst>
                <a:ext uri="{FF2B5EF4-FFF2-40B4-BE49-F238E27FC236}">
                  <a16:creationId xmlns:a16="http://schemas.microsoft.com/office/drawing/2014/main" id="{DBDB66DA-2ACD-4A13-A060-6F2015C17AAA}"/>
                </a:ext>
              </a:extLst>
            </p:cNvPr>
            <p:cNvSpPr/>
            <p:nvPr/>
          </p:nvSpPr>
          <p:spPr>
            <a:xfrm>
              <a:off x="2566814" y="3068960"/>
              <a:ext cx="1654696" cy="6480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TextBox 36">
              <a:extLst>
                <a:ext uri="{FF2B5EF4-FFF2-40B4-BE49-F238E27FC236}">
                  <a16:creationId xmlns:a16="http://schemas.microsoft.com/office/drawing/2014/main" id="{D7ABC228-2F12-47D2-95C0-AA1BB382569F}"/>
                </a:ext>
              </a:extLst>
            </p:cNvPr>
            <p:cNvSpPr txBox="1"/>
            <p:nvPr/>
          </p:nvSpPr>
          <p:spPr>
            <a:xfrm>
              <a:off x="2961133" y="3068960"/>
              <a:ext cx="867545" cy="584775"/>
            </a:xfrm>
            <a:prstGeom prst="rect">
              <a:avLst/>
            </a:prstGeom>
            <a:noFill/>
          </p:spPr>
          <p:txBody>
            <a:bodyPr wrap="none" rtlCol="0">
              <a:spAutoFit/>
            </a:bodyPr>
            <a:lstStyle/>
            <a:p>
              <a:r>
                <a:rPr lang="en-GB" sz="3200" b="1">
                  <a:latin typeface="Arial" panose="020B0604020202020204" pitchFamily="34" charset="0"/>
                  <a:cs typeface="Arial" panose="020B0604020202020204" pitchFamily="34" charset="0"/>
                </a:rPr>
                <a:t>700</a:t>
              </a:r>
              <a:endParaRPr lang="en-US" sz="3200" b="1">
                <a:latin typeface="Arial" panose="020B0604020202020204" pitchFamily="34" charset="0"/>
                <a:cs typeface="Arial" panose="020B0604020202020204" pitchFamily="34" charset="0"/>
              </a:endParaRPr>
            </a:p>
          </p:txBody>
        </p:sp>
      </p:grpSp>
      <p:grpSp>
        <p:nvGrpSpPr>
          <p:cNvPr id="38" name="Group 37">
            <a:extLst>
              <a:ext uri="{FF2B5EF4-FFF2-40B4-BE49-F238E27FC236}">
                <a16:creationId xmlns:a16="http://schemas.microsoft.com/office/drawing/2014/main" id="{42E81362-48E9-4A64-A79C-01BDEF397B52}"/>
              </a:ext>
            </a:extLst>
          </p:cNvPr>
          <p:cNvGrpSpPr/>
          <p:nvPr/>
        </p:nvGrpSpPr>
        <p:grpSpPr>
          <a:xfrm>
            <a:off x="5735166" y="5877272"/>
            <a:ext cx="1728192" cy="584775"/>
            <a:chOff x="2566814" y="3068960"/>
            <a:chExt cx="1728192" cy="584775"/>
          </a:xfrm>
        </p:grpSpPr>
        <p:sp>
          <p:nvSpPr>
            <p:cNvPr id="39" name="Oval 38">
              <a:extLst>
                <a:ext uri="{FF2B5EF4-FFF2-40B4-BE49-F238E27FC236}">
                  <a16:creationId xmlns:a16="http://schemas.microsoft.com/office/drawing/2014/main" id="{9DBC7007-6F17-4F45-8477-DE58F2B31EB1}"/>
                </a:ext>
              </a:extLst>
            </p:cNvPr>
            <p:cNvSpPr/>
            <p:nvPr/>
          </p:nvSpPr>
          <p:spPr>
            <a:xfrm>
              <a:off x="2566814" y="3068960"/>
              <a:ext cx="1728192" cy="5760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TextBox 39">
              <a:extLst>
                <a:ext uri="{FF2B5EF4-FFF2-40B4-BE49-F238E27FC236}">
                  <a16:creationId xmlns:a16="http://schemas.microsoft.com/office/drawing/2014/main" id="{0CC2E509-EB36-4EFD-9D41-1F845A1EC77E}"/>
                </a:ext>
              </a:extLst>
            </p:cNvPr>
            <p:cNvSpPr txBox="1"/>
            <p:nvPr/>
          </p:nvSpPr>
          <p:spPr>
            <a:xfrm>
              <a:off x="2961133" y="3068960"/>
              <a:ext cx="867545" cy="584775"/>
            </a:xfrm>
            <a:prstGeom prst="rect">
              <a:avLst/>
            </a:prstGeom>
            <a:noFill/>
          </p:spPr>
          <p:txBody>
            <a:bodyPr wrap="none" rtlCol="0">
              <a:spAutoFit/>
            </a:bodyPr>
            <a:lstStyle/>
            <a:p>
              <a:r>
                <a:rPr lang="en-GB" sz="3200" b="1">
                  <a:latin typeface="Arial" panose="020B0604020202020204" pitchFamily="34" charset="0"/>
                  <a:cs typeface="Arial" panose="020B0604020202020204" pitchFamily="34" charset="0"/>
                </a:rPr>
                <a:t>500</a:t>
              </a:r>
              <a:endParaRPr lang="en-US" sz="3200" b="1">
                <a:latin typeface="Arial" panose="020B0604020202020204" pitchFamily="34" charset="0"/>
                <a:cs typeface="Arial" panose="020B0604020202020204" pitchFamily="34" charset="0"/>
              </a:endParaRPr>
            </a:p>
          </p:txBody>
        </p:sp>
      </p:grpSp>
      <p:grpSp>
        <p:nvGrpSpPr>
          <p:cNvPr id="41" name="Group 40">
            <a:extLst>
              <a:ext uri="{FF2B5EF4-FFF2-40B4-BE49-F238E27FC236}">
                <a16:creationId xmlns:a16="http://schemas.microsoft.com/office/drawing/2014/main" id="{2C260973-2133-4A36-BB88-4F1BE6A2E11E}"/>
              </a:ext>
            </a:extLst>
          </p:cNvPr>
          <p:cNvGrpSpPr/>
          <p:nvPr/>
        </p:nvGrpSpPr>
        <p:grpSpPr>
          <a:xfrm>
            <a:off x="6455246" y="4052307"/>
            <a:ext cx="1728192" cy="584775"/>
            <a:chOff x="2566814" y="3068960"/>
            <a:chExt cx="1728192" cy="584775"/>
          </a:xfrm>
        </p:grpSpPr>
        <p:sp>
          <p:nvSpPr>
            <p:cNvPr id="42" name="Oval 41">
              <a:extLst>
                <a:ext uri="{FF2B5EF4-FFF2-40B4-BE49-F238E27FC236}">
                  <a16:creationId xmlns:a16="http://schemas.microsoft.com/office/drawing/2014/main" id="{158E277E-BF82-4DA0-83AD-76E36DB093C0}"/>
                </a:ext>
              </a:extLst>
            </p:cNvPr>
            <p:cNvSpPr/>
            <p:nvPr/>
          </p:nvSpPr>
          <p:spPr>
            <a:xfrm>
              <a:off x="2566814" y="3068960"/>
              <a:ext cx="1728192" cy="5760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TextBox 42">
              <a:extLst>
                <a:ext uri="{FF2B5EF4-FFF2-40B4-BE49-F238E27FC236}">
                  <a16:creationId xmlns:a16="http://schemas.microsoft.com/office/drawing/2014/main" id="{3FCAD461-1CB8-458B-ACE5-DFCEECBF534B}"/>
                </a:ext>
              </a:extLst>
            </p:cNvPr>
            <p:cNvSpPr txBox="1"/>
            <p:nvPr/>
          </p:nvSpPr>
          <p:spPr>
            <a:xfrm>
              <a:off x="2961133" y="3068960"/>
              <a:ext cx="867545" cy="584775"/>
            </a:xfrm>
            <a:prstGeom prst="rect">
              <a:avLst/>
            </a:prstGeom>
            <a:noFill/>
          </p:spPr>
          <p:txBody>
            <a:bodyPr wrap="none" rtlCol="0">
              <a:spAutoFit/>
            </a:bodyPr>
            <a:lstStyle/>
            <a:p>
              <a:r>
                <a:rPr lang="en-GB" sz="3200" b="1">
                  <a:latin typeface="Arial" panose="020B0604020202020204" pitchFamily="34" charset="0"/>
                  <a:cs typeface="Arial" panose="020B0604020202020204" pitchFamily="34" charset="0"/>
                </a:rPr>
                <a:t>700</a:t>
              </a:r>
              <a:endParaRPr lang="en-US" sz="3200" b="1">
                <a:latin typeface="Arial" panose="020B0604020202020204" pitchFamily="34" charset="0"/>
                <a:cs typeface="Arial" panose="020B0604020202020204" pitchFamily="34" charset="0"/>
              </a:endParaRPr>
            </a:p>
          </p:txBody>
        </p:sp>
      </p:grpSp>
      <p:grpSp>
        <p:nvGrpSpPr>
          <p:cNvPr id="44" name="Group 43">
            <a:extLst>
              <a:ext uri="{FF2B5EF4-FFF2-40B4-BE49-F238E27FC236}">
                <a16:creationId xmlns:a16="http://schemas.microsoft.com/office/drawing/2014/main" id="{61D3E2E9-D097-4F39-BB74-531F3BD9752E}"/>
              </a:ext>
            </a:extLst>
          </p:cNvPr>
          <p:cNvGrpSpPr/>
          <p:nvPr/>
        </p:nvGrpSpPr>
        <p:grpSpPr>
          <a:xfrm>
            <a:off x="7175326" y="2911788"/>
            <a:ext cx="1728192" cy="584775"/>
            <a:chOff x="2566814" y="3068960"/>
            <a:chExt cx="1728192" cy="584775"/>
          </a:xfrm>
        </p:grpSpPr>
        <p:sp>
          <p:nvSpPr>
            <p:cNvPr id="45" name="Oval 44">
              <a:extLst>
                <a:ext uri="{FF2B5EF4-FFF2-40B4-BE49-F238E27FC236}">
                  <a16:creationId xmlns:a16="http://schemas.microsoft.com/office/drawing/2014/main" id="{28672AE1-40F8-4183-A864-DC5FFF17B5EC}"/>
                </a:ext>
              </a:extLst>
            </p:cNvPr>
            <p:cNvSpPr/>
            <p:nvPr/>
          </p:nvSpPr>
          <p:spPr>
            <a:xfrm>
              <a:off x="2566814" y="3068960"/>
              <a:ext cx="1728192" cy="57606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TextBox 45">
              <a:extLst>
                <a:ext uri="{FF2B5EF4-FFF2-40B4-BE49-F238E27FC236}">
                  <a16:creationId xmlns:a16="http://schemas.microsoft.com/office/drawing/2014/main" id="{36B60750-3A1A-4FEA-B09A-3F9D32551FB1}"/>
                </a:ext>
              </a:extLst>
            </p:cNvPr>
            <p:cNvSpPr txBox="1"/>
            <p:nvPr/>
          </p:nvSpPr>
          <p:spPr>
            <a:xfrm>
              <a:off x="2961133" y="3068960"/>
              <a:ext cx="867545" cy="584775"/>
            </a:xfrm>
            <a:prstGeom prst="rect">
              <a:avLst/>
            </a:prstGeom>
            <a:noFill/>
          </p:spPr>
          <p:txBody>
            <a:bodyPr wrap="none" rtlCol="0">
              <a:spAutoFit/>
            </a:bodyPr>
            <a:lstStyle/>
            <a:p>
              <a:r>
                <a:rPr lang="en-GB" sz="3200" b="1">
                  <a:latin typeface="Arial" panose="020B0604020202020204" pitchFamily="34" charset="0"/>
                  <a:cs typeface="Arial" panose="020B0604020202020204" pitchFamily="34" charset="0"/>
                </a:rPr>
                <a:t>900</a:t>
              </a:r>
              <a:endParaRPr lang="en-US" sz="3200" b="1">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E5D8FE22-4C9B-418E-8D2A-666CCF95A184}"/>
              </a:ext>
            </a:extLst>
          </p:cNvPr>
          <p:cNvGrpSpPr/>
          <p:nvPr/>
        </p:nvGrpSpPr>
        <p:grpSpPr>
          <a:xfrm>
            <a:off x="8399462" y="3892696"/>
            <a:ext cx="1728192" cy="584775"/>
            <a:chOff x="2566814" y="3028600"/>
            <a:chExt cx="1728192" cy="584775"/>
          </a:xfrm>
        </p:grpSpPr>
        <p:sp>
          <p:nvSpPr>
            <p:cNvPr id="48" name="Oval 47">
              <a:extLst>
                <a:ext uri="{FF2B5EF4-FFF2-40B4-BE49-F238E27FC236}">
                  <a16:creationId xmlns:a16="http://schemas.microsoft.com/office/drawing/2014/main" id="{AE2322D9-C66D-4691-8D22-7FCE51325B53}"/>
                </a:ext>
              </a:extLst>
            </p:cNvPr>
            <p:cNvSpPr/>
            <p:nvPr/>
          </p:nvSpPr>
          <p:spPr>
            <a:xfrm>
              <a:off x="2566814" y="3068960"/>
              <a:ext cx="1728192" cy="5040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extBox 48">
              <a:extLst>
                <a:ext uri="{FF2B5EF4-FFF2-40B4-BE49-F238E27FC236}">
                  <a16:creationId xmlns:a16="http://schemas.microsoft.com/office/drawing/2014/main" id="{CAC3C1D4-9DFD-417B-8DA3-AAAE7F7F52F5}"/>
                </a:ext>
              </a:extLst>
            </p:cNvPr>
            <p:cNvSpPr txBox="1"/>
            <p:nvPr/>
          </p:nvSpPr>
          <p:spPr>
            <a:xfrm>
              <a:off x="2883324" y="3028600"/>
              <a:ext cx="1095172" cy="584775"/>
            </a:xfrm>
            <a:prstGeom prst="rect">
              <a:avLst/>
            </a:prstGeom>
            <a:noFill/>
          </p:spPr>
          <p:txBody>
            <a:bodyPr wrap="none" rtlCol="0">
              <a:spAutoFit/>
            </a:bodyPr>
            <a:lstStyle/>
            <a:p>
              <a:r>
                <a:rPr lang="en-GB" sz="3200" b="1">
                  <a:latin typeface="Arial" panose="020B0604020202020204" pitchFamily="34" charset="0"/>
                  <a:cs typeface="Arial" panose="020B0604020202020204" pitchFamily="34" charset="0"/>
                </a:rPr>
                <a:t>1000</a:t>
              </a:r>
              <a:endParaRPr lang="en-US" sz="3200" b="1">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E49EB0B4-8BB3-4571-A92B-4CB35692B772}"/>
              </a:ext>
            </a:extLst>
          </p:cNvPr>
          <p:cNvGrpSpPr/>
          <p:nvPr/>
        </p:nvGrpSpPr>
        <p:grpSpPr>
          <a:xfrm>
            <a:off x="8689405" y="4703842"/>
            <a:ext cx="1728192" cy="584775"/>
            <a:chOff x="2566814" y="2988241"/>
            <a:chExt cx="1728192" cy="584775"/>
          </a:xfrm>
        </p:grpSpPr>
        <p:sp>
          <p:nvSpPr>
            <p:cNvPr id="51" name="Oval 50">
              <a:extLst>
                <a:ext uri="{FF2B5EF4-FFF2-40B4-BE49-F238E27FC236}">
                  <a16:creationId xmlns:a16="http://schemas.microsoft.com/office/drawing/2014/main" id="{A7A7992E-FC3C-47C2-983A-8243D0FB00D5}"/>
                </a:ext>
              </a:extLst>
            </p:cNvPr>
            <p:cNvSpPr/>
            <p:nvPr/>
          </p:nvSpPr>
          <p:spPr>
            <a:xfrm>
              <a:off x="2566814" y="3068960"/>
              <a:ext cx="1728192" cy="5040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TextBox 55">
              <a:extLst>
                <a:ext uri="{FF2B5EF4-FFF2-40B4-BE49-F238E27FC236}">
                  <a16:creationId xmlns:a16="http://schemas.microsoft.com/office/drawing/2014/main" id="{A7047213-EF1C-4402-8D59-F9B58D897F7A}"/>
                </a:ext>
              </a:extLst>
            </p:cNvPr>
            <p:cNvSpPr txBox="1"/>
            <p:nvPr/>
          </p:nvSpPr>
          <p:spPr>
            <a:xfrm>
              <a:off x="3068959" y="2988241"/>
              <a:ext cx="867545" cy="584775"/>
            </a:xfrm>
            <a:prstGeom prst="rect">
              <a:avLst/>
            </a:prstGeom>
            <a:noFill/>
          </p:spPr>
          <p:txBody>
            <a:bodyPr wrap="none" rtlCol="0">
              <a:spAutoFit/>
            </a:bodyPr>
            <a:lstStyle/>
            <a:p>
              <a:r>
                <a:rPr lang="en-GB" sz="3200" b="1">
                  <a:latin typeface="Arial" panose="020B0604020202020204" pitchFamily="34" charset="0"/>
                  <a:cs typeface="Arial" panose="020B0604020202020204" pitchFamily="34" charset="0"/>
                </a:rPr>
                <a:t>800</a:t>
              </a:r>
              <a:endParaRPr lang="en-US" sz="3200" b="1">
                <a:latin typeface="Arial" panose="020B0604020202020204" pitchFamily="34" charset="0"/>
                <a:cs typeface="Arial" panose="020B0604020202020204" pitchFamily="34" charset="0"/>
              </a:endParaRPr>
            </a:p>
          </p:txBody>
        </p:sp>
      </p:grpSp>
      <p:sp>
        <p:nvSpPr>
          <p:cNvPr id="8" name="Freeform: Shape 7">
            <a:extLst>
              <a:ext uri="{FF2B5EF4-FFF2-40B4-BE49-F238E27FC236}">
                <a16:creationId xmlns:a16="http://schemas.microsoft.com/office/drawing/2014/main" id="{19EA0CED-A4AB-4E08-BBEE-EF069CEDFF1E}"/>
              </a:ext>
            </a:extLst>
          </p:cNvPr>
          <p:cNvSpPr/>
          <p:nvPr/>
        </p:nvSpPr>
        <p:spPr>
          <a:xfrm>
            <a:off x="2114550" y="2952750"/>
            <a:ext cx="7943850" cy="3682780"/>
          </a:xfrm>
          <a:custGeom>
            <a:avLst/>
            <a:gdLst>
              <a:gd name="connsiteX0" fmla="*/ 0 w 7943850"/>
              <a:gd name="connsiteY0" fmla="*/ 0 h 3682780"/>
              <a:gd name="connsiteX1" fmla="*/ 266700 w 7943850"/>
              <a:gd name="connsiteY1" fmla="*/ 323850 h 3682780"/>
              <a:gd name="connsiteX2" fmla="*/ 1276350 w 7943850"/>
              <a:gd name="connsiteY2" fmla="*/ 457200 h 3682780"/>
              <a:gd name="connsiteX3" fmla="*/ 1047750 w 7943850"/>
              <a:gd name="connsiteY3" fmla="*/ 800100 h 3682780"/>
              <a:gd name="connsiteX4" fmla="*/ 895350 w 7943850"/>
              <a:gd name="connsiteY4" fmla="*/ 1352550 h 3682780"/>
              <a:gd name="connsiteX5" fmla="*/ 1238250 w 7943850"/>
              <a:gd name="connsiteY5" fmla="*/ 2171700 h 3682780"/>
              <a:gd name="connsiteX6" fmla="*/ 1847850 w 7943850"/>
              <a:gd name="connsiteY6" fmla="*/ 3162300 h 3682780"/>
              <a:gd name="connsiteX7" fmla="*/ 2457450 w 7943850"/>
              <a:gd name="connsiteY7" fmla="*/ 3543300 h 3682780"/>
              <a:gd name="connsiteX8" fmla="*/ 2590800 w 7943850"/>
              <a:gd name="connsiteY8" fmla="*/ 3619500 h 3682780"/>
              <a:gd name="connsiteX9" fmla="*/ 3276600 w 7943850"/>
              <a:gd name="connsiteY9" fmla="*/ 3676650 h 3682780"/>
              <a:gd name="connsiteX10" fmla="*/ 4057650 w 7943850"/>
              <a:gd name="connsiteY10" fmla="*/ 3467100 h 3682780"/>
              <a:gd name="connsiteX11" fmla="*/ 4343400 w 7943850"/>
              <a:gd name="connsiteY11" fmla="*/ 3276600 h 3682780"/>
              <a:gd name="connsiteX12" fmla="*/ 4972050 w 7943850"/>
              <a:gd name="connsiteY12" fmla="*/ 2647950 h 3682780"/>
              <a:gd name="connsiteX13" fmla="*/ 5200650 w 7943850"/>
              <a:gd name="connsiteY13" fmla="*/ 2114550 h 3682780"/>
              <a:gd name="connsiteX14" fmla="*/ 5372100 w 7943850"/>
              <a:gd name="connsiteY14" fmla="*/ 1504950 h 3682780"/>
              <a:gd name="connsiteX15" fmla="*/ 5753100 w 7943850"/>
              <a:gd name="connsiteY15" fmla="*/ 895350 h 3682780"/>
              <a:gd name="connsiteX16" fmla="*/ 5848350 w 7943850"/>
              <a:gd name="connsiteY16" fmla="*/ 209550 h 3682780"/>
              <a:gd name="connsiteX17" fmla="*/ 6172200 w 7943850"/>
              <a:gd name="connsiteY17" fmla="*/ 209550 h 3682780"/>
              <a:gd name="connsiteX18" fmla="*/ 6553200 w 7943850"/>
              <a:gd name="connsiteY18" fmla="*/ 819150 h 3682780"/>
              <a:gd name="connsiteX19" fmla="*/ 7086600 w 7943850"/>
              <a:gd name="connsiteY19" fmla="*/ 1447800 h 3682780"/>
              <a:gd name="connsiteX20" fmla="*/ 7581900 w 7943850"/>
              <a:gd name="connsiteY20" fmla="*/ 1181100 h 3682780"/>
              <a:gd name="connsiteX21" fmla="*/ 7943850 w 7943850"/>
              <a:gd name="connsiteY21" fmla="*/ 819150 h 368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943850" h="3682780">
                <a:moveTo>
                  <a:pt x="0" y="0"/>
                </a:moveTo>
                <a:cubicBezTo>
                  <a:pt x="26987" y="123825"/>
                  <a:pt x="53975" y="247650"/>
                  <a:pt x="266700" y="323850"/>
                </a:cubicBezTo>
                <a:cubicBezTo>
                  <a:pt x="479425" y="400050"/>
                  <a:pt x="1146175" y="377825"/>
                  <a:pt x="1276350" y="457200"/>
                </a:cubicBezTo>
                <a:cubicBezTo>
                  <a:pt x="1406525" y="536575"/>
                  <a:pt x="1111250" y="650875"/>
                  <a:pt x="1047750" y="800100"/>
                </a:cubicBezTo>
                <a:cubicBezTo>
                  <a:pt x="984250" y="949325"/>
                  <a:pt x="863600" y="1123950"/>
                  <a:pt x="895350" y="1352550"/>
                </a:cubicBezTo>
                <a:cubicBezTo>
                  <a:pt x="927100" y="1581150"/>
                  <a:pt x="1079500" y="1870075"/>
                  <a:pt x="1238250" y="2171700"/>
                </a:cubicBezTo>
                <a:cubicBezTo>
                  <a:pt x="1397000" y="2473325"/>
                  <a:pt x="1644650" y="2933700"/>
                  <a:pt x="1847850" y="3162300"/>
                </a:cubicBezTo>
                <a:cubicBezTo>
                  <a:pt x="2051050" y="3390900"/>
                  <a:pt x="2333625" y="3467100"/>
                  <a:pt x="2457450" y="3543300"/>
                </a:cubicBezTo>
                <a:cubicBezTo>
                  <a:pt x="2581275" y="3619500"/>
                  <a:pt x="2454275" y="3597275"/>
                  <a:pt x="2590800" y="3619500"/>
                </a:cubicBezTo>
                <a:cubicBezTo>
                  <a:pt x="2727325" y="3641725"/>
                  <a:pt x="3032125" y="3702050"/>
                  <a:pt x="3276600" y="3676650"/>
                </a:cubicBezTo>
                <a:cubicBezTo>
                  <a:pt x="3521075" y="3651250"/>
                  <a:pt x="3879850" y="3533775"/>
                  <a:pt x="4057650" y="3467100"/>
                </a:cubicBezTo>
                <a:cubicBezTo>
                  <a:pt x="4235450" y="3400425"/>
                  <a:pt x="4191000" y="3413125"/>
                  <a:pt x="4343400" y="3276600"/>
                </a:cubicBezTo>
                <a:cubicBezTo>
                  <a:pt x="4495800" y="3140075"/>
                  <a:pt x="4829175" y="2841625"/>
                  <a:pt x="4972050" y="2647950"/>
                </a:cubicBezTo>
                <a:cubicBezTo>
                  <a:pt x="5114925" y="2454275"/>
                  <a:pt x="5133975" y="2305050"/>
                  <a:pt x="5200650" y="2114550"/>
                </a:cubicBezTo>
                <a:cubicBezTo>
                  <a:pt x="5267325" y="1924050"/>
                  <a:pt x="5280025" y="1708150"/>
                  <a:pt x="5372100" y="1504950"/>
                </a:cubicBezTo>
                <a:cubicBezTo>
                  <a:pt x="5464175" y="1301750"/>
                  <a:pt x="5673725" y="1111250"/>
                  <a:pt x="5753100" y="895350"/>
                </a:cubicBezTo>
                <a:cubicBezTo>
                  <a:pt x="5832475" y="679450"/>
                  <a:pt x="5778500" y="323850"/>
                  <a:pt x="5848350" y="209550"/>
                </a:cubicBezTo>
                <a:cubicBezTo>
                  <a:pt x="5918200" y="95250"/>
                  <a:pt x="6054725" y="107950"/>
                  <a:pt x="6172200" y="209550"/>
                </a:cubicBezTo>
                <a:cubicBezTo>
                  <a:pt x="6289675" y="311150"/>
                  <a:pt x="6400800" y="612775"/>
                  <a:pt x="6553200" y="819150"/>
                </a:cubicBezTo>
                <a:cubicBezTo>
                  <a:pt x="6705600" y="1025525"/>
                  <a:pt x="6915150" y="1387475"/>
                  <a:pt x="7086600" y="1447800"/>
                </a:cubicBezTo>
                <a:cubicBezTo>
                  <a:pt x="7258050" y="1508125"/>
                  <a:pt x="7439025" y="1285875"/>
                  <a:pt x="7581900" y="1181100"/>
                </a:cubicBezTo>
                <a:cubicBezTo>
                  <a:pt x="7724775" y="1076325"/>
                  <a:pt x="7834312" y="947737"/>
                  <a:pt x="7943850" y="81915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4DA6E209-80BB-4B7D-B5D6-2B92541561E9}"/>
              </a:ext>
            </a:extLst>
          </p:cNvPr>
          <p:cNvSpPr/>
          <p:nvPr/>
        </p:nvSpPr>
        <p:spPr>
          <a:xfrm>
            <a:off x="2076450" y="2952750"/>
            <a:ext cx="8068444" cy="3671012"/>
          </a:xfrm>
          <a:custGeom>
            <a:avLst/>
            <a:gdLst>
              <a:gd name="connsiteX0" fmla="*/ 0 w 8068444"/>
              <a:gd name="connsiteY0" fmla="*/ 0 h 3671012"/>
              <a:gd name="connsiteX1" fmla="*/ 266700 w 8068444"/>
              <a:gd name="connsiteY1" fmla="*/ 361950 h 3671012"/>
              <a:gd name="connsiteX2" fmla="*/ 1314450 w 8068444"/>
              <a:gd name="connsiteY2" fmla="*/ 438150 h 3671012"/>
              <a:gd name="connsiteX3" fmla="*/ 1219200 w 8068444"/>
              <a:gd name="connsiteY3" fmla="*/ 590550 h 3671012"/>
              <a:gd name="connsiteX4" fmla="*/ 952500 w 8068444"/>
              <a:gd name="connsiteY4" fmla="*/ 1181100 h 3671012"/>
              <a:gd name="connsiteX5" fmla="*/ 1314450 w 8068444"/>
              <a:gd name="connsiteY5" fmla="*/ 2286000 h 3671012"/>
              <a:gd name="connsiteX6" fmla="*/ 1771650 w 8068444"/>
              <a:gd name="connsiteY6" fmla="*/ 3048000 h 3671012"/>
              <a:gd name="connsiteX7" fmla="*/ 2514600 w 8068444"/>
              <a:gd name="connsiteY7" fmla="*/ 3638550 h 3671012"/>
              <a:gd name="connsiteX8" fmla="*/ 3790950 w 8068444"/>
              <a:gd name="connsiteY8" fmla="*/ 3562350 h 3671012"/>
              <a:gd name="connsiteX9" fmla="*/ 4381500 w 8068444"/>
              <a:gd name="connsiteY9" fmla="*/ 3295650 h 3671012"/>
              <a:gd name="connsiteX10" fmla="*/ 4095750 w 8068444"/>
              <a:gd name="connsiteY10" fmla="*/ 2628900 h 3671012"/>
              <a:gd name="connsiteX11" fmla="*/ 3619500 w 8068444"/>
              <a:gd name="connsiteY11" fmla="*/ 1714500 h 3671012"/>
              <a:gd name="connsiteX12" fmla="*/ 3505200 w 8068444"/>
              <a:gd name="connsiteY12" fmla="*/ 228600 h 3671012"/>
              <a:gd name="connsiteX13" fmla="*/ 4514850 w 8068444"/>
              <a:gd name="connsiteY13" fmla="*/ 190500 h 3671012"/>
              <a:gd name="connsiteX14" fmla="*/ 5886450 w 8068444"/>
              <a:gd name="connsiteY14" fmla="*/ 152400 h 3671012"/>
              <a:gd name="connsiteX15" fmla="*/ 6362700 w 8068444"/>
              <a:gd name="connsiteY15" fmla="*/ 495300 h 3671012"/>
              <a:gd name="connsiteX16" fmla="*/ 7181850 w 8068444"/>
              <a:gd name="connsiteY16" fmla="*/ 1447800 h 3671012"/>
              <a:gd name="connsiteX17" fmla="*/ 8001000 w 8068444"/>
              <a:gd name="connsiteY17" fmla="*/ 838200 h 3671012"/>
              <a:gd name="connsiteX18" fmla="*/ 8020050 w 8068444"/>
              <a:gd name="connsiteY18" fmla="*/ 819150 h 3671012"/>
              <a:gd name="connsiteX19" fmla="*/ 8020050 w 8068444"/>
              <a:gd name="connsiteY19" fmla="*/ 819150 h 367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068444" h="3671012">
                <a:moveTo>
                  <a:pt x="0" y="0"/>
                </a:moveTo>
                <a:cubicBezTo>
                  <a:pt x="23812" y="144462"/>
                  <a:pt x="47625" y="288925"/>
                  <a:pt x="266700" y="361950"/>
                </a:cubicBezTo>
                <a:cubicBezTo>
                  <a:pt x="485775" y="434975"/>
                  <a:pt x="1155700" y="400050"/>
                  <a:pt x="1314450" y="438150"/>
                </a:cubicBezTo>
                <a:cubicBezTo>
                  <a:pt x="1473200" y="476250"/>
                  <a:pt x="1279525" y="466725"/>
                  <a:pt x="1219200" y="590550"/>
                </a:cubicBezTo>
                <a:cubicBezTo>
                  <a:pt x="1158875" y="714375"/>
                  <a:pt x="936625" y="898525"/>
                  <a:pt x="952500" y="1181100"/>
                </a:cubicBezTo>
                <a:cubicBezTo>
                  <a:pt x="968375" y="1463675"/>
                  <a:pt x="1177925" y="1974850"/>
                  <a:pt x="1314450" y="2286000"/>
                </a:cubicBezTo>
                <a:cubicBezTo>
                  <a:pt x="1450975" y="2597150"/>
                  <a:pt x="1571625" y="2822575"/>
                  <a:pt x="1771650" y="3048000"/>
                </a:cubicBezTo>
                <a:cubicBezTo>
                  <a:pt x="1971675" y="3273425"/>
                  <a:pt x="2178050" y="3552825"/>
                  <a:pt x="2514600" y="3638550"/>
                </a:cubicBezTo>
                <a:cubicBezTo>
                  <a:pt x="2851150" y="3724275"/>
                  <a:pt x="3479800" y="3619500"/>
                  <a:pt x="3790950" y="3562350"/>
                </a:cubicBezTo>
                <a:cubicBezTo>
                  <a:pt x="4102100" y="3505200"/>
                  <a:pt x="4330700" y="3451225"/>
                  <a:pt x="4381500" y="3295650"/>
                </a:cubicBezTo>
                <a:cubicBezTo>
                  <a:pt x="4432300" y="3140075"/>
                  <a:pt x="4222750" y="2892425"/>
                  <a:pt x="4095750" y="2628900"/>
                </a:cubicBezTo>
                <a:cubicBezTo>
                  <a:pt x="3968750" y="2365375"/>
                  <a:pt x="3717925" y="2114550"/>
                  <a:pt x="3619500" y="1714500"/>
                </a:cubicBezTo>
                <a:cubicBezTo>
                  <a:pt x="3521075" y="1314450"/>
                  <a:pt x="3355975" y="482600"/>
                  <a:pt x="3505200" y="228600"/>
                </a:cubicBezTo>
                <a:cubicBezTo>
                  <a:pt x="3654425" y="-25400"/>
                  <a:pt x="4514850" y="190500"/>
                  <a:pt x="4514850" y="190500"/>
                </a:cubicBezTo>
                <a:cubicBezTo>
                  <a:pt x="4911725" y="177800"/>
                  <a:pt x="5578475" y="101600"/>
                  <a:pt x="5886450" y="152400"/>
                </a:cubicBezTo>
                <a:cubicBezTo>
                  <a:pt x="6194425" y="203200"/>
                  <a:pt x="6146800" y="279400"/>
                  <a:pt x="6362700" y="495300"/>
                </a:cubicBezTo>
                <a:cubicBezTo>
                  <a:pt x="6578600" y="711200"/>
                  <a:pt x="6908800" y="1390650"/>
                  <a:pt x="7181850" y="1447800"/>
                </a:cubicBezTo>
                <a:cubicBezTo>
                  <a:pt x="7454900" y="1504950"/>
                  <a:pt x="8001000" y="838200"/>
                  <a:pt x="8001000" y="838200"/>
                </a:cubicBezTo>
                <a:cubicBezTo>
                  <a:pt x="8140700" y="733425"/>
                  <a:pt x="8020050" y="819150"/>
                  <a:pt x="8020050" y="819150"/>
                </a:cubicBezTo>
                <a:lnTo>
                  <a:pt x="8020050" y="819150"/>
                </a:lnTo>
              </a:path>
            </a:pathLst>
          </a:cu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782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ppt_w</p:attrName>
                                        </p:attrNameLst>
                                      </p:cBhvr>
                                      <p:tavLst>
                                        <p:tav tm="0">
                                          <p:val>
                                            <p:fltVal val="0"/>
                                          </p:val>
                                        </p:tav>
                                        <p:tav tm="100000">
                                          <p:val>
                                            <p:strVal val="#ppt_w"/>
                                          </p:val>
                                        </p:tav>
                                      </p:tavLst>
                                    </p:anim>
                                    <p:anim calcmode="lin" valueType="num">
                                      <p:cBhvr>
                                        <p:cTn id="27" dur="500" fill="hold"/>
                                        <p:tgtEl>
                                          <p:spTgt spid="32"/>
                                        </p:tgtEl>
                                        <p:attrNameLst>
                                          <p:attrName>ppt_h</p:attrName>
                                        </p:attrNameLst>
                                      </p:cBhvr>
                                      <p:tavLst>
                                        <p:tav tm="0">
                                          <p:val>
                                            <p:fltVal val="0"/>
                                          </p:val>
                                        </p:tav>
                                        <p:tav tm="100000">
                                          <p:val>
                                            <p:strVal val="#ppt_h"/>
                                          </p:val>
                                        </p:tav>
                                      </p:tavLst>
                                    </p:anim>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p:cTn id="33" dur="500" fill="hold"/>
                                        <p:tgtEl>
                                          <p:spTgt spid="35"/>
                                        </p:tgtEl>
                                        <p:attrNameLst>
                                          <p:attrName>ppt_w</p:attrName>
                                        </p:attrNameLst>
                                      </p:cBhvr>
                                      <p:tavLst>
                                        <p:tav tm="0">
                                          <p:val>
                                            <p:fltVal val="0"/>
                                          </p:val>
                                        </p:tav>
                                        <p:tav tm="100000">
                                          <p:val>
                                            <p:strVal val="#ppt_w"/>
                                          </p:val>
                                        </p:tav>
                                      </p:tavLst>
                                    </p:anim>
                                    <p:anim calcmode="lin" valueType="num">
                                      <p:cBhvr>
                                        <p:cTn id="34" dur="500" fill="hold"/>
                                        <p:tgtEl>
                                          <p:spTgt spid="35"/>
                                        </p:tgtEl>
                                        <p:attrNameLst>
                                          <p:attrName>ppt_h</p:attrName>
                                        </p:attrNameLst>
                                      </p:cBhvr>
                                      <p:tavLst>
                                        <p:tav tm="0">
                                          <p:val>
                                            <p:fltVal val="0"/>
                                          </p:val>
                                        </p:tav>
                                        <p:tav tm="100000">
                                          <p:val>
                                            <p:strVal val="#ppt_h"/>
                                          </p:val>
                                        </p:tav>
                                      </p:tavLst>
                                    </p:anim>
                                    <p:animEffect transition="in" filter="fade">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 calcmode="lin" valueType="num">
                                      <p:cBhvr>
                                        <p:cTn id="40" dur="500" fill="hold"/>
                                        <p:tgtEl>
                                          <p:spTgt spid="38"/>
                                        </p:tgtEl>
                                        <p:attrNameLst>
                                          <p:attrName>ppt_w</p:attrName>
                                        </p:attrNameLst>
                                      </p:cBhvr>
                                      <p:tavLst>
                                        <p:tav tm="0">
                                          <p:val>
                                            <p:fltVal val="0"/>
                                          </p:val>
                                        </p:tav>
                                        <p:tav tm="100000">
                                          <p:val>
                                            <p:strVal val="#ppt_w"/>
                                          </p:val>
                                        </p:tav>
                                      </p:tavLst>
                                    </p:anim>
                                    <p:anim calcmode="lin" valueType="num">
                                      <p:cBhvr>
                                        <p:cTn id="41" dur="500" fill="hold"/>
                                        <p:tgtEl>
                                          <p:spTgt spid="38"/>
                                        </p:tgtEl>
                                        <p:attrNameLst>
                                          <p:attrName>ppt_h</p:attrName>
                                        </p:attrNameLst>
                                      </p:cBhvr>
                                      <p:tavLst>
                                        <p:tav tm="0">
                                          <p:val>
                                            <p:fltVal val="0"/>
                                          </p:val>
                                        </p:tav>
                                        <p:tav tm="100000">
                                          <p:val>
                                            <p:strVal val="#ppt_h"/>
                                          </p:val>
                                        </p:tav>
                                      </p:tavLst>
                                    </p:anim>
                                    <p:animEffect transition="in" filter="fade">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p:cTn id="47" dur="500" fill="hold"/>
                                        <p:tgtEl>
                                          <p:spTgt spid="41"/>
                                        </p:tgtEl>
                                        <p:attrNameLst>
                                          <p:attrName>ppt_w</p:attrName>
                                        </p:attrNameLst>
                                      </p:cBhvr>
                                      <p:tavLst>
                                        <p:tav tm="0">
                                          <p:val>
                                            <p:fltVal val="0"/>
                                          </p:val>
                                        </p:tav>
                                        <p:tav tm="100000">
                                          <p:val>
                                            <p:strVal val="#ppt_w"/>
                                          </p:val>
                                        </p:tav>
                                      </p:tavLst>
                                    </p:anim>
                                    <p:anim calcmode="lin" valueType="num">
                                      <p:cBhvr>
                                        <p:cTn id="48" dur="500" fill="hold"/>
                                        <p:tgtEl>
                                          <p:spTgt spid="41"/>
                                        </p:tgtEl>
                                        <p:attrNameLst>
                                          <p:attrName>ppt_h</p:attrName>
                                        </p:attrNameLst>
                                      </p:cBhvr>
                                      <p:tavLst>
                                        <p:tav tm="0">
                                          <p:val>
                                            <p:fltVal val="0"/>
                                          </p:val>
                                        </p:tav>
                                        <p:tav tm="100000">
                                          <p:val>
                                            <p:strVal val="#ppt_h"/>
                                          </p:val>
                                        </p:tav>
                                      </p:tavLst>
                                    </p:anim>
                                    <p:animEffect transition="in" filter="fade">
                                      <p:cBhvr>
                                        <p:cTn id="49" dur="500"/>
                                        <p:tgtEl>
                                          <p:spTgt spid="41"/>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44"/>
                                        </p:tgtEl>
                                        <p:attrNameLst>
                                          <p:attrName>style.visibility</p:attrName>
                                        </p:attrNameLst>
                                      </p:cBhvr>
                                      <p:to>
                                        <p:strVal val="visible"/>
                                      </p:to>
                                    </p:set>
                                    <p:anim calcmode="lin" valueType="num">
                                      <p:cBhvr>
                                        <p:cTn id="54" dur="500" fill="hold"/>
                                        <p:tgtEl>
                                          <p:spTgt spid="44"/>
                                        </p:tgtEl>
                                        <p:attrNameLst>
                                          <p:attrName>ppt_w</p:attrName>
                                        </p:attrNameLst>
                                      </p:cBhvr>
                                      <p:tavLst>
                                        <p:tav tm="0">
                                          <p:val>
                                            <p:fltVal val="0"/>
                                          </p:val>
                                        </p:tav>
                                        <p:tav tm="100000">
                                          <p:val>
                                            <p:strVal val="#ppt_w"/>
                                          </p:val>
                                        </p:tav>
                                      </p:tavLst>
                                    </p:anim>
                                    <p:anim calcmode="lin" valueType="num">
                                      <p:cBhvr>
                                        <p:cTn id="55" dur="500" fill="hold"/>
                                        <p:tgtEl>
                                          <p:spTgt spid="44"/>
                                        </p:tgtEl>
                                        <p:attrNameLst>
                                          <p:attrName>ppt_h</p:attrName>
                                        </p:attrNameLst>
                                      </p:cBhvr>
                                      <p:tavLst>
                                        <p:tav tm="0">
                                          <p:val>
                                            <p:fltVal val="0"/>
                                          </p:val>
                                        </p:tav>
                                        <p:tav tm="100000">
                                          <p:val>
                                            <p:strVal val="#ppt_h"/>
                                          </p:val>
                                        </p:tav>
                                      </p:tavLst>
                                    </p:anim>
                                    <p:animEffect transition="in" filter="fade">
                                      <p:cBhvr>
                                        <p:cTn id="56" dur="500"/>
                                        <p:tgtEl>
                                          <p:spTgt spid="44"/>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47"/>
                                        </p:tgtEl>
                                        <p:attrNameLst>
                                          <p:attrName>style.visibility</p:attrName>
                                        </p:attrNameLst>
                                      </p:cBhvr>
                                      <p:to>
                                        <p:strVal val="visible"/>
                                      </p:to>
                                    </p:set>
                                    <p:anim calcmode="lin" valueType="num">
                                      <p:cBhvr>
                                        <p:cTn id="61" dur="500" fill="hold"/>
                                        <p:tgtEl>
                                          <p:spTgt spid="47"/>
                                        </p:tgtEl>
                                        <p:attrNameLst>
                                          <p:attrName>ppt_w</p:attrName>
                                        </p:attrNameLst>
                                      </p:cBhvr>
                                      <p:tavLst>
                                        <p:tav tm="0">
                                          <p:val>
                                            <p:fltVal val="0"/>
                                          </p:val>
                                        </p:tav>
                                        <p:tav tm="100000">
                                          <p:val>
                                            <p:strVal val="#ppt_w"/>
                                          </p:val>
                                        </p:tav>
                                      </p:tavLst>
                                    </p:anim>
                                    <p:anim calcmode="lin" valueType="num">
                                      <p:cBhvr>
                                        <p:cTn id="62" dur="500" fill="hold"/>
                                        <p:tgtEl>
                                          <p:spTgt spid="47"/>
                                        </p:tgtEl>
                                        <p:attrNameLst>
                                          <p:attrName>ppt_h</p:attrName>
                                        </p:attrNameLst>
                                      </p:cBhvr>
                                      <p:tavLst>
                                        <p:tav tm="0">
                                          <p:val>
                                            <p:fltVal val="0"/>
                                          </p:val>
                                        </p:tav>
                                        <p:tav tm="100000">
                                          <p:val>
                                            <p:strVal val="#ppt_h"/>
                                          </p:val>
                                        </p:tav>
                                      </p:tavLst>
                                    </p:anim>
                                    <p:animEffect transition="in" filter="fade">
                                      <p:cBhvr>
                                        <p:cTn id="63" dur="500"/>
                                        <p:tgtEl>
                                          <p:spTgt spid="47"/>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50"/>
                                        </p:tgtEl>
                                        <p:attrNameLst>
                                          <p:attrName>style.visibility</p:attrName>
                                        </p:attrNameLst>
                                      </p:cBhvr>
                                      <p:to>
                                        <p:strVal val="visible"/>
                                      </p:to>
                                    </p:set>
                                    <p:anim calcmode="lin" valueType="num">
                                      <p:cBhvr>
                                        <p:cTn id="68" dur="500" fill="hold"/>
                                        <p:tgtEl>
                                          <p:spTgt spid="50"/>
                                        </p:tgtEl>
                                        <p:attrNameLst>
                                          <p:attrName>ppt_w</p:attrName>
                                        </p:attrNameLst>
                                      </p:cBhvr>
                                      <p:tavLst>
                                        <p:tav tm="0">
                                          <p:val>
                                            <p:fltVal val="0"/>
                                          </p:val>
                                        </p:tav>
                                        <p:tav tm="100000">
                                          <p:val>
                                            <p:strVal val="#ppt_w"/>
                                          </p:val>
                                        </p:tav>
                                      </p:tavLst>
                                    </p:anim>
                                    <p:anim calcmode="lin" valueType="num">
                                      <p:cBhvr>
                                        <p:cTn id="69" dur="500" fill="hold"/>
                                        <p:tgtEl>
                                          <p:spTgt spid="50"/>
                                        </p:tgtEl>
                                        <p:attrNameLst>
                                          <p:attrName>ppt_h</p:attrName>
                                        </p:attrNameLst>
                                      </p:cBhvr>
                                      <p:tavLst>
                                        <p:tav tm="0">
                                          <p:val>
                                            <p:fltVal val="0"/>
                                          </p:val>
                                        </p:tav>
                                        <p:tav tm="100000">
                                          <p:val>
                                            <p:strVal val="#ppt_h"/>
                                          </p:val>
                                        </p:tav>
                                      </p:tavLst>
                                    </p:anim>
                                    <p:animEffect transition="in" filter="fade">
                                      <p:cBhvr>
                                        <p:cTn id="70" dur="500"/>
                                        <p:tgtEl>
                                          <p:spTgt spid="50"/>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left)">
                                      <p:cBhvr>
                                        <p:cTn id="75" dur="10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wipe(left)">
                                      <p:cBhvr>
                                        <p:cTn id="80" dur="1000"/>
                                        <p:tgtEl>
                                          <p:spTgt spid="8"/>
                                        </p:tgtEl>
                                      </p:cBhvr>
                                    </p:animEffect>
                                  </p:childTnLst>
                                </p:cTn>
                              </p:par>
                            </p:childTnLst>
                          </p:cTn>
                        </p:par>
                        <p:par>
                          <p:cTn id="81" fill="hold">
                            <p:stCondLst>
                              <p:cond delay="1000"/>
                            </p:stCondLst>
                            <p:childTnLst>
                              <p:par>
                                <p:cTn id="82" presetID="22" presetClass="entr" presetSubtype="8" repeatCount="indefinite" fill="hold" grpId="1" nodeType="after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5000"/>
                                        <p:tgtEl>
                                          <p:spTgt spid="8"/>
                                        </p:tgtEl>
                                      </p:cBhvr>
                                    </p:animEffect>
                                  </p:childTnLst>
                                </p:cTn>
                              </p:par>
                              <p:par>
                                <p:cTn id="85" presetID="22" presetClass="entr" presetSubtype="8" repeatCount="indefinite" fill="hold" grpId="1" nodeType="withEffect">
                                  <p:stCondLst>
                                    <p:cond delay="1250"/>
                                  </p:stCondLst>
                                  <p:childTnLst>
                                    <p:set>
                                      <p:cBhvr>
                                        <p:cTn id="86" dur="1" fill="hold">
                                          <p:stCondLst>
                                            <p:cond delay="0"/>
                                          </p:stCondLst>
                                        </p:cTn>
                                        <p:tgtEl>
                                          <p:spTgt spid="9"/>
                                        </p:tgtEl>
                                        <p:attrNameLst>
                                          <p:attrName>style.visibility</p:attrName>
                                        </p:attrNameLst>
                                      </p:cBhvr>
                                      <p:to>
                                        <p:strVal val="visible"/>
                                      </p:to>
                                    </p:set>
                                    <p:animEffect transition="in" filter="wipe(left)">
                                      <p:cBhvr>
                                        <p:cTn id="87" dur="5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704D61E-A8D2-4D02-9DE7-3A32EB42C0E6}"/>
              </a:ext>
            </a:extLst>
          </p:cNvPr>
          <p:cNvPicPr>
            <a:picLocks noChangeAspect="1"/>
          </p:cNvPicPr>
          <p:nvPr/>
        </p:nvPicPr>
        <p:blipFill rotWithShape="1">
          <a:blip r:embed="rId3">
            <a:extLst>
              <a:ext uri="{28A0092B-C50C-407E-A947-70E740481C1C}">
                <a14:useLocalDpi xmlns:a14="http://schemas.microsoft.com/office/drawing/2010/main" val="0"/>
              </a:ext>
            </a:extLst>
          </a:blip>
          <a:srcRect l="5559" t="22472" r="5559" b="5901"/>
          <a:stretch/>
        </p:blipFill>
        <p:spPr>
          <a:xfrm>
            <a:off x="1359203" y="1736097"/>
            <a:ext cx="9993119" cy="4912163"/>
          </a:xfrm>
          <a:prstGeom prst="rect">
            <a:avLst/>
          </a:prstGeom>
        </p:spPr>
      </p:pic>
      <p:grpSp>
        <p:nvGrpSpPr>
          <p:cNvPr id="2" name="Group 1">
            <a:extLst>
              <a:ext uri="{FF2B5EF4-FFF2-40B4-BE49-F238E27FC236}">
                <a16:creationId xmlns:a16="http://schemas.microsoft.com/office/drawing/2014/main" id="{4CFAEECD-AFD7-423A-99FC-25D0C6A9AF77}"/>
              </a:ext>
            </a:extLst>
          </p:cNvPr>
          <p:cNvGrpSpPr/>
          <p:nvPr/>
        </p:nvGrpSpPr>
        <p:grpSpPr>
          <a:xfrm>
            <a:off x="243434" y="232782"/>
            <a:ext cx="11705132" cy="1077218"/>
            <a:chOff x="1253941" y="511805"/>
            <a:chExt cx="11705132" cy="1077218"/>
          </a:xfrm>
        </p:grpSpPr>
        <p:grpSp>
          <p:nvGrpSpPr>
            <p:cNvPr id="3" name="Group 2">
              <a:extLst>
                <a:ext uri="{FF2B5EF4-FFF2-40B4-BE49-F238E27FC236}">
                  <a16:creationId xmlns:a16="http://schemas.microsoft.com/office/drawing/2014/main" id="{DF20D5DE-5541-414A-8214-89C83D25F76B}"/>
                </a:ext>
              </a:extLst>
            </p:cNvPr>
            <p:cNvGrpSpPr/>
            <p:nvPr/>
          </p:nvGrpSpPr>
          <p:grpSpPr>
            <a:xfrm>
              <a:off x="1253941" y="554838"/>
              <a:ext cx="654049" cy="635000"/>
              <a:chOff x="7934325" y="85725"/>
              <a:chExt cx="654049" cy="635000"/>
            </a:xfrm>
          </p:grpSpPr>
          <p:sp>
            <p:nvSpPr>
              <p:cNvPr id="5" name="Oval 4">
                <a:extLst>
                  <a:ext uri="{FF2B5EF4-FFF2-40B4-BE49-F238E27FC236}">
                    <a16:creationId xmlns:a16="http://schemas.microsoft.com/office/drawing/2014/main" id="{D09E1987-B417-4583-ADF1-DE0C83EE1010}"/>
                  </a:ext>
                </a:extLst>
              </p:cNvPr>
              <p:cNvSpPr/>
              <p:nvPr/>
            </p:nvSpPr>
            <p:spPr>
              <a:xfrm>
                <a:off x="8001000" y="152400"/>
                <a:ext cx="520700" cy="495300"/>
              </a:xfrm>
              <a:prstGeom prst="ellipse">
                <a:avLst/>
              </a:prstGeom>
              <a:solidFill>
                <a:srgbClr val="FFC00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latin typeface="Arial" panose="020B0604020202020204" pitchFamily="34" charset="0"/>
                    <a:cs typeface="Arial" panose="020B0604020202020204" pitchFamily="34" charset="0"/>
                  </a:rPr>
                  <a:t>4</a:t>
                </a:r>
                <a:endParaRPr lang="vi-VN" sz="2800" b="1" dirty="0">
                  <a:solidFill>
                    <a:sysClr val="windowText" lastClr="000000"/>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411C9420-062E-4272-9C84-06B935E1DD32}"/>
                  </a:ext>
                </a:extLst>
              </p:cNvPr>
              <p:cNvSpPr/>
              <p:nvPr/>
            </p:nvSpPr>
            <p:spPr>
              <a:xfrm>
                <a:off x="7934325" y="85725"/>
                <a:ext cx="654049" cy="635000"/>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DF9F3627-DCE6-48A6-B870-528AD3F482CA}"/>
                </a:ext>
              </a:extLst>
            </p:cNvPr>
            <p:cNvSpPr txBox="1"/>
            <p:nvPr/>
          </p:nvSpPr>
          <p:spPr>
            <a:xfrm>
              <a:off x="2059471" y="511805"/>
              <a:ext cx="10899602" cy="1077218"/>
            </a:xfrm>
            <a:prstGeom prst="rect">
              <a:avLst/>
            </a:prstGeom>
            <a:noFill/>
          </p:spPr>
          <p:txBody>
            <a:bodyPr wrap="square" rtlCol="0">
              <a:spAutoFit/>
            </a:bodyPr>
            <a:lstStyle/>
            <a:p>
              <a:pPr algn="just"/>
              <a:r>
                <a:rPr lang="en-US" sz="3200">
                  <a:latin typeface="Arial" panose="020B0604020202020204" pitchFamily="34" charset="0"/>
                  <a:cs typeface="Arial" panose="020B0604020202020204" pitchFamily="34" charset="0"/>
                </a:rPr>
                <a:t>Anh cao 145 cm, em thấp hơn anh 19 cm. Hỏi em cao bao nhiêu xăng-ti-mét?</a:t>
              </a:r>
              <a:endParaRPr lang="vi-VN" sz="3200" dirty="0">
                <a:latin typeface="Arial" panose="020B0604020202020204" pitchFamily="34" charset="0"/>
                <a:cs typeface="Arial" panose="020B0604020202020204" pitchFamily="34" charset="0"/>
              </a:endParaRPr>
            </a:p>
          </p:txBody>
        </p:sp>
      </p:grpSp>
      <p:sp>
        <p:nvSpPr>
          <p:cNvPr id="7" name="Rounded Rectangular Callout 36">
            <a:extLst>
              <a:ext uri="{FF2B5EF4-FFF2-40B4-BE49-F238E27FC236}">
                <a16:creationId xmlns:a16="http://schemas.microsoft.com/office/drawing/2014/main" id="{74BF2A5C-13DB-427E-9A67-1D5A09770C83}"/>
              </a:ext>
            </a:extLst>
          </p:cNvPr>
          <p:cNvSpPr/>
          <p:nvPr/>
        </p:nvSpPr>
        <p:spPr>
          <a:xfrm>
            <a:off x="830809" y="3346347"/>
            <a:ext cx="4066718" cy="2241580"/>
          </a:xfrm>
          <a:prstGeom prst="wedgeRoundRectCallout">
            <a:avLst>
              <a:gd name="adj1" fmla="val -40963"/>
              <a:gd name="adj2" fmla="val 47206"/>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50000"/>
              </a:lnSpc>
            </a:pPr>
            <a:endParaRPr lang="en-US" sz="2599"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32B982E5-F790-4C8C-A7AA-0DC18C5138C1}"/>
              </a:ext>
            </a:extLst>
          </p:cNvPr>
          <p:cNvSpPr/>
          <p:nvPr/>
        </p:nvSpPr>
        <p:spPr>
          <a:xfrm>
            <a:off x="1017748" y="3515682"/>
            <a:ext cx="3854852" cy="1818190"/>
          </a:xfrm>
          <a:prstGeom prst="rect">
            <a:avLst/>
          </a:prstGeom>
        </p:spPr>
        <p:txBody>
          <a:bodyPr wrap="square">
            <a:spAutoFit/>
          </a:bodyPr>
          <a:lstStyle/>
          <a:p>
            <a:pPr>
              <a:lnSpc>
                <a:spcPct val="150000"/>
              </a:lnSpc>
            </a:pPr>
            <a:r>
              <a:rPr lang="en-GB" sz="2599">
                <a:latin typeface="Arial" panose="020B0604020202020204" pitchFamily="34" charset="0"/>
                <a:cs typeface="Arial" panose="020B0604020202020204" pitchFamily="34" charset="0"/>
              </a:rPr>
              <a:t>Anh cao: 145 cm</a:t>
            </a:r>
            <a:endParaRPr lang="en-US" sz="2599" dirty="0">
              <a:latin typeface="Arial" panose="020B0604020202020204" pitchFamily="34" charset="0"/>
              <a:cs typeface="Arial" panose="020B0604020202020204" pitchFamily="34" charset="0"/>
            </a:endParaRPr>
          </a:p>
          <a:p>
            <a:pPr>
              <a:lnSpc>
                <a:spcPct val="150000"/>
              </a:lnSpc>
            </a:pPr>
            <a:r>
              <a:rPr lang="en-GB" sz="2599">
                <a:cs typeface="Arial" panose="020B0604020202020204" pitchFamily="34" charset="0"/>
              </a:rPr>
              <a:t>Em thấp hơn anh 19 cm</a:t>
            </a:r>
            <a:endParaRPr lang="en-US" sz="2599" dirty="0">
              <a:latin typeface="Arial" panose="020B0604020202020204" pitchFamily="34" charset="0"/>
              <a:cs typeface="Arial" panose="020B0604020202020204" pitchFamily="34" charset="0"/>
            </a:endParaRPr>
          </a:p>
          <a:p>
            <a:pPr>
              <a:lnSpc>
                <a:spcPct val="150000"/>
              </a:lnSpc>
            </a:pPr>
            <a:r>
              <a:rPr lang="en-US" sz="2400">
                <a:latin typeface="Arial" panose="020B0604020202020204" pitchFamily="34" charset="0"/>
                <a:cs typeface="Arial" panose="020B0604020202020204" pitchFamily="34" charset="0"/>
              </a:rPr>
              <a:t>Em cao:           cm</a:t>
            </a:r>
            <a:endParaRPr lang="en-US" sz="2599" dirty="0">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2B5BA9B1-20BF-4292-9686-EFE8DFB4F9FD}"/>
              </a:ext>
            </a:extLst>
          </p:cNvPr>
          <p:cNvCxnSpPr>
            <a:cxnSpLocks/>
          </p:cNvCxnSpPr>
          <p:nvPr/>
        </p:nvCxnSpPr>
        <p:spPr>
          <a:xfrm>
            <a:off x="1098647" y="707797"/>
            <a:ext cx="3052343"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4CC85DB-B58B-48E4-81FA-56BD26E27B6F}"/>
              </a:ext>
            </a:extLst>
          </p:cNvPr>
          <p:cNvCxnSpPr>
            <a:cxnSpLocks/>
          </p:cNvCxnSpPr>
          <p:nvPr/>
        </p:nvCxnSpPr>
        <p:spPr>
          <a:xfrm>
            <a:off x="9708569" y="707797"/>
            <a:ext cx="22316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31BCDA7-7DF9-4308-BA66-3032CFACC6A0}"/>
              </a:ext>
            </a:extLst>
          </p:cNvPr>
          <p:cNvCxnSpPr>
            <a:cxnSpLocks/>
          </p:cNvCxnSpPr>
          <p:nvPr/>
        </p:nvCxnSpPr>
        <p:spPr>
          <a:xfrm>
            <a:off x="4295006" y="682303"/>
            <a:ext cx="4608512"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643EA968-1362-423B-A58F-2BDDBD5513C9}"/>
              </a:ext>
            </a:extLst>
          </p:cNvPr>
          <p:cNvGrpSpPr/>
          <p:nvPr/>
        </p:nvGrpSpPr>
        <p:grpSpPr>
          <a:xfrm>
            <a:off x="6848110" y="3560531"/>
            <a:ext cx="5786098" cy="3546682"/>
            <a:chOff x="994958" y="3688468"/>
            <a:chExt cx="5678094" cy="2727889"/>
          </a:xfrm>
        </p:grpSpPr>
        <p:pic>
          <p:nvPicPr>
            <p:cNvPr id="13" name="Picture 12">
              <a:extLst>
                <a:ext uri="{FF2B5EF4-FFF2-40B4-BE49-F238E27FC236}">
                  <a16:creationId xmlns:a16="http://schemas.microsoft.com/office/drawing/2014/main" id="{D3D1C87A-866C-4B46-9334-1089655CBE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008" t="38297" r="-1008" b="34668"/>
            <a:stretch/>
          </p:blipFill>
          <p:spPr>
            <a:xfrm>
              <a:off x="994958" y="3688468"/>
              <a:ext cx="5678094" cy="2727889"/>
            </a:xfrm>
            <a:prstGeom prst="rect">
              <a:avLst/>
            </a:prstGeom>
          </p:spPr>
        </p:pic>
        <p:sp>
          <p:nvSpPr>
            <p:cNvPr id="14" name="TextBox 13">
              <a:extLst>
                <a:ext uri="{FF2B5EF4-FFF2-40B4-BE49-F238E27FC236}">
                  <a16:creationId xmlns:a16="http://schemas.microsoft.com/office/drawing/2014/main" id="{2A620DCD-08CB-4FE3-9A09-448B65845AF2}"/>
                </a:ext>
              </a:extLst>
            </p:cNvPr>
            <p:cNvSpPr txBox="1"/>
            <p:nvPr/>
          </p:nvSpPr>
          <p:spPr>
            <a:xfrm>
              <a:off x="2004397" y="4481467"/>
              <a:ext cx="3595252" cy="733840"/>
            </a:xfrm>
            <a:prstGeom prst="rect">
              <a:avLst/>
            </a:prstGeom>
            <a:noFill/>
          </p:spPr>
          <p:txBody>
            <a:bodyPr wrap="square" rtlCol="0">
              <a:spAutoFit/>
            </a:bodyPr>
            <a:lstStyle/>
            <a:p>
              <a:pPr algn="ctr"/>
              <a:r>
                <a:rPr lang="en-US" sz="2800" b="1" dirty="0" err="1">
                  <a:latin typeface="Arial" panose="020B0604020202020204" pitchFamily="34" charset="0"/>
                  <a:cs typeface="Arial" panose="020B0604020202020204" pitchFamily="34" charset="0"/>
                </a:rPr>
                <a:t>Bài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toán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biết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những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gì</a:t>
              </a:r>
              <a:r>
                <a:rPr lang="en-US" sz="2800" b="1" dirty="0">
                  <a:latin typeface="Arial" panose="020B0604020202020204" pitchFamily="34" charset="0"/>
                  <a:cs typeface="Arial" panose="020B0604020202020204" pitchFamily="34" charset="0"/>
                </a:rPr>
                <a:t> ? </a:t>
              </a:r>
              <a:r>
                <a:rPr lang="en-US" sz="2800" b="1" dirty="0" err="1">
                  <a:latin typeface="Arial" panose="020B0604020202020204" pitchFamily="34" charset="0"/>
                  <a:cs typeface="Arial" panose="020B0604020202020204" pitchFamily="34" charset="0"/>
                </a:rPr>
                <a:t>Hỏi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gì</a:t>
              </a:r>
              <a:r>
                <a:rPr lang="en-US" sz="2800" b="1" dirty="0">
                  <a:latin typeface="Arial" panose="020B0604020202020204" pitchFamily="34" charset="0"/>
                  <a:cs typeface="Arial" panose="020B0604020202020204" pitchFamily="34" charset="0"/>
                </a:rPr>
                <a:t>?</a:t>
              </a:r>
              <a:endParaRPr lang="vi-VN" sz="2800" b="1" dirty="0">
                <a:latin typeface="Arial" panose="020B0604020202020204" pitchFamily="34" charset="0"/>
                <a:cs typeface="Arial" panose="020B0604020202020204" pitchFamily="34" charset="0"/>
              </a:endParaRPr>
            </a:p>
          </p:txBody>
        </p:sp>
      </p:grpSp>
      <p:sp>
        <p:nvSpPr>
          <p:cNvPr id="17" name="Rounded Rectangle 38">
            <a:extLst>
              <a:ext uri="{FF2B5EF4-FFF2-40B4-BE49-F238E27FC236}">
                <a16:creationId xmlns:a16="http://schemas.microsoft.com/office/drawing/2014/main" id="{9551A75E-954C-45C4-854F-895C79B1D80E}"/>
              </a:ext>
            </a:extLst>
          </p:cNvPr>
          <p:cNvSpPr/>
          <p:nvPr/>
        </p:nvSpPr>
        <p:spPr>
          <a:xfrm>
            <a:off x="2449254" y="4744381"/>
            <a:ext cx="609460" cy="495300"/>
          </a:xfrm>
          <a:prstGeom prst="roundRect">
            <a:avLst/>
          </a:prstGeom>
          <a:ln w="381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2799" dirty="0">
                <a:latin typeface="Arial" panose="020B0604020202020204" pitchFamily="34" charset="0"/>
                <a:cs typeface="Arial" panose="020B0604020202020204" pitchFamily="34" charset="0"/>
              </a:rPr>
              <a:t>?</a:t>
            </a:r>
            <a:endParaRPr lang="vi-VN" sz="2799" dirty="0">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5DD94052-6DE7-492C-9F46-29F3A6EFDE5A}"/>
              </a:ext>
            </a:extLst>
          </p:cNvPr>
          <p:cNvCxnSpPr>
            <a:cxnSpLocks/>
          </p:cNvCxnSpPr>
          <p:nvPr/>
        </p:nvCxnSpPr>
        <p:spPr>
          <a:xfrm>
            <a:off x="1155804" y="1196752"/>
            <a:ext cx="319635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1305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500" fill="hold"/>
                                        <p:tgtEl>
                                          <p:spTgt spid="12"/>
                                        </p:tgtEl>
                                        <p:attrNameLst>
                                          <p:attrName>ppt_w</p:attrName>
                                        </p:attrNameLst>
                                      </p:cBhvr>
                                      <p:tavLst>
                                        <p:tav tm="0">
                                          <p:val>
                                            <p:fltVal val="0"/>
                                          </p:val>
                                        </p:tav>
                                        <p:tav tm="100000">
                                          <p:val>
                                            <p:strVal val="#ppt_w"/>
                                          </p:val>
                                        </p:tav>
                                      </p:tavLst>
                                    </p:anim>
                                    <p:anim calcmode="lin" valueType="num">
                                      <p:cBhvr>
                                        <p:cTn id="42" dur="500" fill="hold"/>
                                        <p:tgtEl>
                                          <p:spTgt spid="12"/>
                                        </p:tgtEl>
                                        <p:attrNameLst>
                                          <p:attrName>ppt_h</p:attrName>
                                        </p:attrNameLst>
                                      </p:cBhvr>
                                      <p:tavLst>
                                        <p:tav tm="0">
                                          <p:val>
                                            <p:fltVal val="0"/>
                                          </p:val>
                                        </p:tav>
                                        <p:tav tm="100000">
                                          <p:val>
                                            <p:strVal val="#ppt_h"/>
                                          </p:val>
                                        </p:tav>
                                      </p:tavLst>
                                    </p:anim>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8">
                                            <p:txEl>
                                              <p:pRg st="0" end="0"/>
                                            </p:txEl>
                                          </p:spTgt>
                                        </p:tgtEl>
                                        <p:attrNameLst>
                                          <p:attrName>style.visibility</p:attrName>
                                        </p:attrNameLst>
                                      </p:cBhvr>
                                      <p:to>
                                        <p:strVal val="visible"/>
                                      </p:to>
                                    </p:set>
                                    <p:animEffect transition="in" filter="wipe(down)">
                                      <p:cBhvr>
                                        <p:cTn id="53" dur="500"/>
                                        <p:tgtEl>
                                          <p:spTgt spid="8">
                                            <p:txEl>
                                              <p:pRg st="0" end="0"/>
                                            </p:txEl>
                                          </p:spTgt>
                                        </p:tgtEl>
                                      </p:cBhvr>
                                    </p:animEffect>
                                  </p:childTnLst>
                                </p:cTn>
                              </p:par>
                              <p:par>
                                <p:cTn id="54" presetID="22" presetClass="entr" presetSubtype="8"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wipe(left)">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8">
                                            <p:txEl>
                                              <p:pRg st="1" end="1"/>
                                            </p:txEl>
                                          </p:spTgt>
                                        </p:tgtEl>
                                        <p:attrNameLst>
                                          <p:attrName>style.visibility</p:attrName>
                                        </p:attrNameLst>
                                      </p:cBhvr>
                                      <p:to>
                                        <p:strVal val="visible"/>
                                      </p:to>
                                    </p:set>
                                    <p:animEffect transition="in" filter="wipe(down)">
                                      <p:cBhvr>
                                        <p:cTn id="61" dur="500"/>
                                        <p:tgtEl>
                                          <p:spTgt spid="8">
                                            <p:txEl>
                                              <p:pRg st="1" end="1"/>
                                            </p:txEl>
                                          </p:spTgt>
                                        </p:tgtEl>
                                      </p:cBhvr>
                                    </p:animEffect>
                                  </p:childTnLst>
                                </p:cTn>
                              </p:par>
                            </p:childTnLst>
                          </p:cTn>
                        </p:par>
                        <p:par>
                          <p:cTn id="62" fill="hold">
                            <p:stCondLst>
                              <p:cond delay="500"/>
                            </p:stCondLst>
                            <p:childTnLst>
                              <p:par>
                                <p:cTn id="63" presetID="22" presetClass="entr" presetSubtype="8" fill="hold" nodeType="after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left)">
                                      <p:cBhvr>
                                        <p:cTn id="65" dur="500"/>
                                        <p:tgtEl>
                                          <p:spTgt spid="1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8">
                                            <p:txEl>
                                              <p:pRg st="2" end="2"/>
                                            </p:txEl>
                                          </p:spTgt>
                                        </p:tgtEl>
                                        <p:attrNameLst>
                                          <p:attrName>style.visibility</p:attrName>
                                        </p:attrNameLst>
                                      </p:cBhvr>
                                      <p:to>
                                        <p:strVal val="visible"/>
                                      </p:to>
                                    </p:set>
                                    <p:animEffect transition="in" filter="wipe(down)">
                                      <p:cBhvr>
                                        <p:cTn id="70" dur="500"/>
                                        <p:tgtEl>
                                          <p:spTgt spid="8">
                                            <p:txEl>
                                              <p:pRg st="2" end="2"/>
                                            </p:txEl>
                                          </p:spTgt>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wipe(down)">
                                      <p:cBhvr>
                                        <p:cTn id="73" dur="500"/>
                                        <p:tgtEl>
                                          <p:spTgt spid="17"/>
                                        </p:tgtEl>
                                      </p:cBhvr>
                                    </p:animEffect>
                                  </p:childTnLst>
                                </p:cTn>
                              </p:par>
                              <p:par>
                                <p:cTn id="74" presetID="22" presetClass="entr" presetSubtype="8" fill="hold" nodeType="withEffect">
                                  <p:stCondLst>
                                    <p:cond delay="0"/>
                                  </p:stCondLst>
                                  <p:childTnLst>
                                    <p:set>
                                      <p:cBhvr>
                                        <p:cTn id="75" dur="1" fill="hold">
                                          <p:stCondLst>
                                            <p:cond delay="0"/>
                                          </p:stCondLst>
                                        </p:cTn>
                                        <p:tgtEl>
                                          <p:spTgt spid="10"/>
                                        </p:tgtEl>
                                        <p:attrNameLst>
                                          <p:attrName>style.visibility</p:attrName>
                                        </p:attrNameLst>
                                      </p:cBhvr>
                                      <p:to>
                                        <p:strVal val="visible"/>
                                      </p:to>
                                    </p:set>
                                    <p:animEffect transition="in" filter="wipe(left)">
                                      <p:cBhvr>
                                        <p:cTn id="76" dur="500"/>
                                        <p:tgtEl>
                                          <p:spTgt spid="10"/>
                                        </p:tgtEl>
                                      </p:cBhvr>
                                    </p:animEffect>
                                  </p:childTnLst>
                                </p:cTn>
                              </p:par>
                            </p:childTnLst>
                          </p:cTn>
                        </p:par>
                        <p:par>
                          <p:cTn id="77" fill="hold">
                            <p:stCondLst>
                              <p:cond delay="500"/>
                            </p:stCondLst>
                            <p:childTnLst>
                              <p:par>
                                <p:cTn id="78" presetID="22" presetClass="entr" presetSubtype="8" fill="hold" nodeType="after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wipe(left)">
                                      <p:cBhvr>
                                        <p:cTn id="80" dur="500"/>
                                        <p:tgtEl>
                                          <p:spTgt spid="22"/>
                                        </p:tgtEl>
                                      </p:cBhvr>
                                    </p:animEffect>
                                  </p:childTnLst>
                                </p:cTn>
                              </p:par>
                            </p:childTnLst>
                          </p:cTn>
                        </p:par>
                        <p:par>
                          <p:cTn id="81" fill="hold">
                            <p:stCondLst>
                              <p:cond delay="1000"/>
                            </p:stCondLst>
                            <p:childTnLst>
                              <p:par>
                                <p:cTn id="82" presetID="14" presetClass="exit" presetSubtype="10" fill="hold" nodeType="afterEffect">
                                  <p:stCondLst>
                                    <p:cond delay="0"/>
                                  </p:stCondLst>
                                  <p:childTnLst>
                                    <p:animEffect transition="out" filter="randombar(horizontal)">
                                      <p:cBhvr>
                                        <p:cTn id="83" dur="500"/>
                                        <p:tgtEl>
                                          <p:spTgt spid="12"/>
                                        </p:tgtEl>
                                      </p:cBhvr>
                                    </p:animEffect>
                                    <p:set>
                                      <p:cBhvr>
                                        <p:cTn id="8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uiExpand="1" build="p"/>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E2F026E6-0396-4EF5-8747-1E98478D1B36}"/>
              </a:ext>
            </a:extLst>
          </p:cNvPr>
          <p:cNvGrpSpPr/>
          <p:nvPr/>
        </p:nvGrpSpPr>
        <p:grpSpPr>
          <a:xfrm>
            <a:off x="243402" y="233199"/>
            <a:ext cx="11703608" cy="1077218"/>
            <a:chOff x="1253941" y="511805"/>
            <a:chExt cx="11705132" cy="1077358"/>
          </a:xfrm>
        </p:grpSpPr>
        <p:grpSp>
          <p:nvGrpSpPr>
            <p:cNvPr id="33" name="Group 32">
              <a:extLst>
                <a:ext uri="{FF2B5EF4-FFF2-40B4-BE49-F238E27FC236}">
                  <a16:creationId xmlns:a16="http://schemas.microsoft.com/office/drawing/2014/main" id="{BA79E3BA-E48D-410C-A164-662C4C594019}"/>
                </a:ext>
              </a:extLst>
            </p:cNvPr>
            <p:cNvGrpSpPr/>
            <p:nvPr/>
          </p:nvGrpSpPr>
          <p:grpSpPr>
            <a:xfrm>
              <a:off x="1253941" y="554838"/>
              <a:ext cx="654049" cy="635000"/>
              <a:chOff x="7934325" y="85725"/>
              <a:chExt cx="654049" cy="635000"/>
            </a:xfrm>
          </p:grpSpPr>
          <p:sp>
            <p:nvSpPr>
              <p:cNvPr id="35" name="Oval 34">
                <a:extLst>
                  <a:ext uri="{FF2B5EF4-FFF2-40B4-BE49-F238E27FC236}">
                    <a16:creationId xmlns:a16="http://schemas.microsoft.com/office/drawing/2014/main" id="{F84C24CC-E8B4-4520-BCD9-BADEC8578B87}"/>
                  </a:ext>
                </a:extLst>
              </p:cNvPr>
              <p:cNvSpPr/>
              <p:nvPr/>
            </p:nvSpPr>
            <p:spPr>
              <a:xfrm>
                <a:off x="8001000" y="152400"/>
                <a:ext cx="520700" cy="495300"/>
              </a:xfrm>
              <a:prstGeom prst="ellipse">
                <a:avLst/>
              </a:prstGeom>
              <a:solidFill>
                <a:srgbClr val="FFC00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ysClr val="windowText" lastClr="000000"/>
                    </a:solidFill>
                    <a:latin typeface="Arial" panose="020B0604020202020204" pitchFamily="34" charset="0"/>
                    <a:cs typeface="Arial" panose="020B0604020202020204" pitchFamily="34" charset="0"/>
                  </a:rPr>
                  <a:t>4</a:t>
                </a:r>
                <a:endParaRPr lang="vi-VN" sz="2800" b="1" dirty="0">
                  <a:solidFill>
                    <a:sysClr val="windowText" lastClr="000000"/>
                  </a:solidFill>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94B1DEFD-E933-4EF7-A751-F5ABCEF45939}"/>
                  </a:ext>
                </a:extLst>
              </p:cNvPr>
              <p:cNvSpPr/>
              <p:nvPr/>
            </p:nvSpPr>
            <p:spPr>
              <a:xfrm>
                <a:off x="7934325" y="85725"/>
                <a:ext cx="654049" cy="635000"/>
              </a:xfrm>
              <a:prstGeom prst="ellipse">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grpSp>
        <p:sp>
          <p:nvSpPr>
            <p:cNvPr id="34" name="TextBox 33">
              <a:extLst>
                <a:ext uri="{FF2B5EF4-FFF2-40B4-BE49-F238E27FC236}">
                  <a16:creationId xmlns:a16="http://schemas.microsoft.com/office/drawing/2014/main" id="{63C8851A-BED6-45BD-9E4B-9E94A4B83610}"/>
                </a:ext>
              </a:extLst>
            </p:cNvPr>
            <p:cNvSpPr txBox="1"/>
            <p:nvPr/>
          </p:nvSpPr>
          <p:spPr>
            <a:xfrm>
              <a:off x="2059471" y="511805"/>
              <a:ext cx="10899602" cy="1077358"/>
            </a:xfrm>
            <a:prstGeom prst="rect">
              <a:avLst/>
            </a:prstGeom>
            <a:noFill/>
          </p:spPr>
          <p:txBody>
            <a:bodyPr wrap="square" rtlCol="0">
              <a:spAutoFit/>
            </a:bodyPr>
            <a:lstStyle/>
            <a:p>
              <a:pPr algn="just"/>
              <a:r>
                <a:rPr lang="en-US" sz="3200">
                  <a:latin typeface="Arial" panose="020B0604020202020204" pitchFamily="34" charset="0"/>
                  <a:cs typeface="Arial" panose="020B0604020202020204" pitchFamily="34" charset="0"/>
                </a:rPr>
                <a:t>Anh cao 145 cm, em thấp hơn anh 19 cm. Hỏi em cao bao nhiêu xăng-ti-mét?</a:t>
              </a:r>
              <a:endParaRPr lang="vi-VN" sz="3200" dirty="0">
                <a:latin typeface="Arial" panose="020B0604020202020204" pitchFamily="34" charset="0"/>
                <a:cs typeface="Arial" panose="020B0604020202020204" pitchFamily="34" charset="0"/>
              </a:endParaRPr>
            </a:p>
          </p:txBody>
        </p:sp>
      </p:grpSp>
      <p:pic>
        <p:nvPicPr>
          <p:cNvPr id="43" name="Picture 42">
            <a:extLst>
              <a:ext uri="{FF2B5EF4-FFF2-40B4-BE49-F238E27FC236}">
                <a16:creationId xmlns:a16="http://schemas.microsoft.com/office/drawing/2014/main" id="{94FE687B-C522-4A12-98BB-45B674F3F18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459180" y="2276872"/>
            <a:ext cx="10077475" cy="3597716"/>
          </a:xfrm>
          <a:prstGeom prst="rect">
            <a:avLst/>
          </a:prstGeom>
        </p:spPr>
      </p:pic>
      <p:sp>
        <p:nvSpPr>
          <p:cNvPr id="44" name="TextBox 43">
            <a:extLst>
              <a:ext uri="{FF2B5EF4-FFF2-40B4-BE49-F238E27FC236}">
                <a16:creationId xmlns:a16="http://schemas.microsoft.com/office/drawing/2014/main" id="{5866B261-D97C-4393-9061-77F050AF8699}"/>
              </a:ext>
            </a:extLst>
          </p:cNvPr>
          <p:cNvSpPr txBox="1"/>
          <p:nvPr/>
        </p:nvSpPr>
        <p:spPr>
          <a:xfrm>
            <a:off x="4698370" y="2780862"/>
            <a:ext cx="2178913" cy="584564"/>
          </a:xfrm>
          <a:prstGeom prst="rect">
            <a:avLst/>
          </a:prstGeom>
          <a:noFill/>
        </p:spPr>
        <p:txBody>
          <a:bodyPr wrap="square" rtlCol="0">
            <a:spAutoFit/>
          </a:bodyPr>
          <a:lstStyle/>
          <a:p>
            <a:pPr algn="ctr"/>
            <a:r>
              <a:rPr lang="en-US" sz="3199" b="1" u="sng" dirty="0" err="1">
                <a:latin typeface="HP001 5 hàng" panose="020B0603050302020204" pitchFamily="34" charset="0"/>
                <a:cs typeface="Arial" panose="020B0604020202020204" pitchFamily="34" charset="0"/>
              </a:rPr>
              <a:t>Bài</a:t>
            </a:r>
            <a:r>
              <a:rPr lang="en-US" sz="3199" b="1" u="sng" dirty="0">
                <a:latin typeface="HP001 5 hàng" panose="020B0603050302020204" pitchFamily="34" charset="0"/>
                <a:cs typeface="Arial" panose="020B0604020202020204" pitchFamily="34" charset="0"/>
              </a:rPr>
              <a:t> </a:t>
            </a:r>
            <a:r>
              <a:rPr lang="en-US" sz="3199" b="1" u="sng" dirty="0" err="1">
                <a:latin typeface="HP001 5 hàng" panose="020B0603050302020204" pitchFamily="34" charset="0"/>
                <a:cs typeface="Arial" panose="020B0604020202020204" pitchFamily="34" charset="0"/>
              </a:rPr>
              <a:t>giải</a:t>
            </a:r>
            <a:endParaRPr lang="vi-VN" sz="3199" b="1" u="sng" dirty="0">
              <a:latin typeface="HP001 5 hàng" panose="020B06030503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29FACD43-8E2D-487C-B2FD-764088B9DC5D}"/>
              </a:ext>
            </a:extLst>
          </p:cNvPr>
          <p:cNvSpPr txBox="1"/>
          <p:nvPr/>
        </p:nvSpPr>
        <p:spPr>
          <a:xfrm>
            <a:off x="3574926" y="3691133"/>
            <a:ext cx="4032448" cy="584647"/>
          </a:xfrm>
          <a:prstGeom prst="rect">
            <a:avLst/>
          </a:prstGeom>
          <a:noFill/>
        </p:spPr>
        <p:txBody>
          <a:bodyPr wrap="square" rtlCol="0">
            <a:spAutoFit/>
          </a:bodyPr>
          <a:lstStyle/>
          <a:p>
            <a:r>
              <a:rPr lang="en-US" sz="3199" b="1">
                <a:latin typeface="HP001 5 hàng" panose="020B0603050302020204" pitchFamily="34" charset="0"/>
                <a:cs typeface="Arial" panose="020B0604020202020204" pitchFamily="34" charset="0"/>
              </a:rPr>
              <a:t>Chiều cao của em là:</a:t>
            </a:r>
            <a:endParaRPr lang="vi-VN" sz="3199" b="1" dirty="0">
              <a:latin typeface="HP001 5 hàng" panose="020B06030503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7E2BFD34-7CA6-444B-829B-EC7331BEEC30}"/>
              </a:ext>
            </a:extLst>
          </p:cNvPr>
          <p:cNvSpPr txBox="1"/>
          <p:nvPr/>
        </p:nvSpPr>
        <p:spPr>
          <a:xfrm>
            <a:off x="3790949" y="4561005"/>
            <a:ext cx="2557417" cy="584571"/>
          </a:xfrm>
          <a:prstGeom prst="rect">
            <a:avLst/>
          </a:prstGeom>
          <a:noFill/>
        </p:spPr>
        <p:txBody>
          <a:bodyPr wrap="square" rtlCol="0">
            <a:spAutoFit/>
          </a:bodyPr>
          <a:lstStyle/>
          <a:p>
            <a:pPr algn="ctr"/>
            <a:r>
              <a:rPr lang="en-US" sz="3199" b="1">
                <a:latin typeface="HP001 5 hàng" panose="020B0603050302020204" pitchFamily="34" charset="0"/>
                <a:cs typeface="Arial" panose="020B0604020202020204" pitchFamily="34" charset="0"/>
              </a:rPr>
              <a:t>145 – 19 </a:t>
            </a:r>
            <a:endParaRPr lang="vi-VN" sz="3199" b="1" dirty="0">
              <a:latin typeface="HP001 5 hàng" panose="020B06030503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D4C84684-690E-43E5-8C30-7153309174B0}"/>
              </a:ext>
            </a:extLst>
          </p:cNvPr>
          <p:cNvSpPr txBox="1"/>
          <p:nvPr/>
        </p:nvSpPr>
        <p:spPr>
          <a:xfrm>
            <a:off x="4943077" y="5433608"/>
            <a:ext cx="3317140" cy="584564"/>
          </a:xfrm>
          <a:prstGeom prst="rect">
            <a:avLst/>
          </a:prstGeom>
          <a:noFill/>
        </p:spPr>
        <p:txBody>
          <a:bodyPr wrap="square" rtlCol="0">
            <a:spAutoFit/>
          </a:bodyPr>
          <a:lstStyle/>
          <a:p>
            <a:r>
              <a:rPr lang="en-US" sz="3199" b="1" dirty="0" err="1">
                <a:latin typeface="HP001 5 hàng" panose="020B0603050302020204" pitchFamily="34" charset="0"/>
                <a:cs typeface="Arial" panose="020B0604020202020204" pitchFamily="34" charset="0"/>
              </a:rPr>
              <a:t>Đáp</a:t>
            </a:r>
            <a:r>
              <a:rPr lang="en-US" sz="3199" b="1" dirty="0">
                <a:latin typeface="HP001 5 hàng" panose="020B0603050302020204" pitchFamily="34" charset="0"/>
                <a:cs typeface="Arial" panose="020B0604020202020204" pitchFamily="34" charset="0"/>
              </a:rPr>
              <a:t> </a:t>
            </a:r>
            <a:r>
              <a:rPr lang="en-US" sz="3199" b="1" dirty="0" err="1">
                <a:latin typeface="HP001 5 hàng" panose="020B0603050302020204" pitchFamily="34" charset="0"/>
                <a:cs typeface="Arial" panose="020B0604020202020204" pitchFamily="34" charset="0"/>
              </a:rPr>
              <a:t>số</a:t>
            </a:r>
            <a:r>
              <a:rPr lang="en-US" sz="3199" b="1">
                <a:latin typeface="HP001 5 hàng" panose="020B0603050302020204" pitchFamily="34" charset="0"/>
                <a:cs typeface="Arial" panose="020B0604020202020204" pitchFamily="34" charset="0"/>
              </a:rPr>
              <a:t>: 126 cm.</a:t>
            </a:r>
            <a:endParaRPr lang="vi-VN" sz="3199" b="1" dirty="0">
              <a:latin typeface="HP001 5 hàng" panose="020B06030503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99F51BB2-04AC-4790-B8E3-93CCA6CD54AB}"/>
              </a:ext>
            </a:extLst>
          </p:cNvPr>
          <p:cNvSpPr/>
          <p:nvPr/>
        </p:nvSpPr>
        <p:spPr>
          <a:xfrm>
            <a:off x="5935874" y="4561004"/>
            <a:ext cx="4219013" cy="584571"/>
          </a:xfrm>
          <a:prstGeom prst="rect">
            <a:avLst/>
          </a:prstGeom>
        </p:spPr>
        <p:txBody>
          <a:bodyPr wrap="square">
            <a:spAutoFit/>
          </a:bodyPr>
          <a:lstStyle/>
          <a:p>
            <a:r>
              <a:rPr lang="en-US" sz="3199" b="1">
                <a:latin typeface="HP001 5 hàng" panose="020B0603050302020204" pitchFamily="34" charset="0"/>
                <a:cs typeface="Arial" panose="020B0604020202020204" pitchFamily="34" charset="0"/>
              </a:rPr>
              <a:t>= 126 (cm</a:t>
            </a:r>
            <a:r>
              <a:rPr lang="en-US" sz="3199" b="1" dirty="0">
                <a:latin typeface="HP001 5 hàng" panose="020B0603050302020204" pitchFamily="34" charset="0"/>
                <a:cs typeface="Arial" panose="020B0604020202020204" pitchFamily="34" charset="0"/>
              </a:rPr>
              <a:t>)</a:t>
            </a:r>
            <a:endParaRPr lang="vi-VN" sz="3199" b="1" dirty="0">
              <a:latin typeface="HP001 5 hàng" panose="020B0603050302020204" pitchFamily="34" charset="0"/>
              <a:cs typeface="Arial" panose="020B0604020202020204" pitchFamily="34" charset="0"/>
            </a:endParaRPr>
          </a:p>
        </p:txBody>
      </p:sp>
    </p:spTree>
    <p:extLst>
      <p:ext uri="{BB962C8B-B14F-4D97-AF65-F5344CB8AC3E}">
        <p14:creationId xmlns:p14="http://schemas.microsoft.com/office/powerpoint/2010/main" val="411710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wipe(left)">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left)">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left)">
                                      <p:cBhvr>
                                        <p:cTn id="24" dur="5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left)">
                                      <p:cBhvr>
                                        <p:cTn id="2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6796B7D-71B9-449A-9955-1FB138518E8C}"/>
              </a:ext>
            </a:extLst>
          </p:cNvPr>
          <p:cNvGrpSpPr/>
          <p:nvPr/>
        </p:nvGrpSpPr>
        <p:grpSpPr>
          <a:xfrm>
            <a:off x="238800" y="142709"/>
            <a:ext cx="11714399" cy="2097549"/>
            <a:chOff x="910630" y="557947"/>
            <a:chExt cx="11574061" cy="2097549"/>
          </a:xfrm>
        </p:grpSpPr>
        <p:sp>
          <p:nvSpPr>
            <p:cNvPr id="4" name="TextBox 3">
              <a:extLst>
                <a:ext uri="{FF2B5EF4-FFF2-40B4-BE49-F238E27FC236}">
                  <a16:creationId xmlns:a16="http://schemas.microsoft.com/office/drawing/2014/main" id="{3013C96A-300A-4D41-882F-CA184633C276}"/>
                </a:ext>
              </a:extLst>
            </p:cNvPr>
            <p:cNvSpPr txBox="1"/>
            <p:nvPr/>
          </p:nvSpPr>
          <p:spPr>
            <a:xfrm>
              <a:off x="1760961" y="593393"/>
              <a:ext cx="10723730" cy="2062103"/>
            </a:xfrm>
            <a:prstGeom prst="rect">
              <a:avLst/>
            </a:prstGeom>
            <a:noFill/>
          </p:spPr>
          <p:txBody>
            <a:bodyPr wrap="square" rtlCol="0">
              <a:spAutoFit/>
            </a:bodyPr>
            <a:lstStyle/>
            <a:p>
              <a:pPr algn="just"/>
              <a:r>
                <a:rPr lang="en-GB" sz="3200">
                  <a:latin typeface="Arial" panose="020B0604020202020204" pitchFamily="34" charset="0"/>
                  <a:cs typeface="Arial" panose="020B0604020202020204" pitchFamily="34" charset="0"/>
                </a:rPr>
                <a:t>Ở một bảo tàng sinh vật biển, buổi sáng có 219 lượt khách đến tham quan, buổi chiều có nhiều hơn buổi sáng 58 lượt khách. Hỏi bảo tàng đã đón bao nhiêu lượt khách đến tham quan vào buổi chiều?</a:t>
              </a:r>
              <a:endParaRPr lang="vi-VN" sz="3200"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43A3190B-0835-461C-A410-6E5833B8B14C}"/>
                </a:ext>
              </a:extLst>
            </p:cNvPr>
            <p:cNvGrpSpPr/>
            <p:nvPr/>
          </p:nvGrpSpPr>
          <p:grpSpPr>
            <a:xfrm>
              <a:off x="910630" y="557947"/>
              <a:ext cx="856895" cy="854829"/>
              <a:chOff x="1522698" y="971728"/>
              <a:chExt cx="720080" cy="767839"/>
            </a:xfrm>
          </p:grpSpPr>
          <p:sp>
            <p:nvSpPr>
              <p:cNvPr id="6" name="Rectangle 5">
                <a:extLst>
                  <a:ext uri="{FF2B5EF4-FFF2-40B4-BE49-F238E27FC236}">
                    <a16:creationId xmlns:a16="http://schemas.microsoft.com/office/drawing/2014/main" id="{BAEF346D-F165-4FBF-A2B9-A4D3B5453A2A}"/>
                  </a:ext>
                </a:extLst>
              </p:cNvPr>
              <p:cNvSpPr/>
              <p:nvPr/>
            </p:nvSpPr>
            <p:spPr>
              <a:xfrm>
                <a:off x="1643720" y="1085813"/>
                <a:ext cx="504056" cy="504056"/>
              </a:xfrm>
              <a:prstGeom prst="rect">
                <a:avLst/>
              </a:prstGeom>
              <a:solidFill>
                <a:srgbClr val="FF0000"/>
              </a:solidFill>
              <a:ln w="57150">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599" b="1">
                    <a:solidFill>
                      <a:schemeClr val="bg1"/>
                    </a:solidFill>
                    <a:latin typeface="Arial" panose="020B0604020202020204" pitchFamily="34" charset="0"/>
                    <a:cs typeface="Arial" panose="020B0604020202020204" pitchFamily="34" charset="0"/>
                  </a:rPr>
                  <a:t>5</a:t>
                </a:r>
                <a:endParaRPr lang="vi-VN" sz="3599" b="1" dirty="0">
                  <a:solidFill>
                    <a:schemeClr val="bg1"/>
                  </a:solidFill>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EE15A51A-C7BD-4B03-B5B5-B957942A9348}"/>
                  </a:ext>
                </a:extLst>
              </p:cNvPr>
              <p:cNvSpPr/>
              <p:nvPr/>
            </p:nvSpPr>
            <p:spPr>
              <a:xfrm>
                <a:off x="1522698" y="971728"/>
                <a:ext cx="720080" cy="767839"/>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just"/>
                <a:endParaRPr lang="vi-VN" sz="2000">
                  <a:solidFill>
                    <a:schemeClr val="bg1"/>
                  </a:solidFill>
                  <a:latin typeface="Arial" panose="020B0604020202020204" pitchFamily="34" charset="0"/>
                  <a:cs typeface="Arial" panose="020B0604020202020204" pitchFamily="34" charset="0"/>
                </a:endParaRPr>
              </a:p>
            </p:txBody>
          </p:sp>
        </p:grpSp>
      </p:grpSp>
      <p:pic>
        <p:nvPicPr>
          <p:cNvPr id="8" name="Picture 7">
            <a:extLst>
              <a:ext uri="{FF2B5EF4-FFF2-40B4-BE49-F238E27FC236}">
                <a16:creationId xmlns:a16="http://schemas.microsoft.com/office/drawing/2014/main" id="{87F77426-5B54-4613-A78C-47AFA3C24F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92" t="25028" r="5942" b="6673"/>
          <a:stretch/>
        </p:blipFill>
        <p:spPr>
          <a:xfrm>
            <a:off x="2449254" y="2517026"/>
            <a:ext cx="7030328" cy="3792294"/>
          </a:xfrm>
          <a:prstGeom prst="rect">
            <a:avLst/>
          </a:prstGeom>
        </p:spPr>
      </p:pic>
      <p:sp>
        <p:nvSpPr>
          <p:cNvPr id="9" name="Rounded Rectangular Callout 36">
            <a:extLst>
              <a:ext uri="{FF2B5EF4-FFF2-40B4-BE49-F238E27FC236}">
                <a16:creationId xmlns:a16="http://schemas.microsoft.com/office/drawing/2014/main" id="{B2E465AC-B27E-448D-8593-EA44F010D36B}"/>
              </a:ext>
            </a:extLst>
          </p:cNvPr>
          <p:cNvSpPr/>
          <p:nvPr/>
        </p:nvSpPr>
        <p:spPr>
          <a:xfrm>
            <a:off x="51863" y="3533322"/>
            <a:ext cx="7352628" cy="2241580"/>
          </a:xfrm>
          <a:prstGeom prst="wedgeRoundRectCallout">
            <a:avLst>
              <a:gd name="adj1" fmla="val -40963"/>
              <a:gd name="adj2" fmla="val 47206"/>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nSpc>
                <a:spcPct val="150000"/>
              </a:lnSpc>
            </a:pPr>
            <a:endParaRPr lang="en-US" sz="2599"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97FF356-F0A7-4425-9633-C50E6B94B973}"/>
              </a:ext>
            </a:extLst>
          </p:cNvPr>
          <p:cNvSpPr/>
          <p:nvPr/>
        </p:nvSpPr>
        <p:spPr>
          <a:xfrm>
            <a:off x="238800" y="3702657"/>
            <a:ext cx="7165691" cy="1777794"/>
          </a:xfrm>
          <a:prstGeom prst="rect">
            <a:avLst/>
          </a:prstGeom>
        </p:spPr>
        <p:txBody>
          <a:bodyPr wrap="square">
            <a:spAutoFit/>
          </a:bodyPr>
          <a:lstStyle/>
          <a:p>
            <a:pPr>
              <a:lnSpc>
                <a:spcPct val="150000"/>
              </a:lnSpc>
            </a:pPr>
            <a:r>
              <a:rPr lang="en-GB" sz="2599">
                <a:latin typeface="Arial" panose="020B0604020202020204" pitchFamily="34" charset="0"/>
                <a:cs typeface="Arial" panose="020B0604020202020204" pitchFamily="34" charset="0"/>
              </a:rPr>
              <a:t>Buổi sáng: 219 lượt khách</a:t>
            </a:r>
            <a:endParaRPr lang="en-US" sz="2599" dirty="0">
              <a:latin typeface="Arial" panose="020B0604020202020204" pitchFamily="34" charset="0"/>
              <a:cs typeface="Arial" panose="020B0604020202020204" pitchFamily="34" charset="0"/>
            </a:endParaRPr>
          </a:p>
          <a:p>
            <a:pPr>
              <a:lnSpc>
                <a:spcPct val="150000"/>
              </a:lnSpc>
            </a:pPr>
            <a:r>
              <a:rPr lang="en-GB" sz="2599">
                <a:cs typeface="Arial" panose="020B0604020202020204" pitchFamily="34" charset="0"/>
              </a:rPr>
              <a:t>Buổi chiều nhiều hơn buổi sáng 58 lượt khách.</a:t>
            </a:r>
            <a:endParaRPr lang="en-US" sz="2599" dirty="0">
              <a:latin typeface="Arial" panose="020B0604020202020204" pitchFamily="34" charset="0"/>
              <a:cs typeface="Arial" panose="020B0604020202020204" pitchFamily="34" charset="0"/>
            </a:endParaRPr>
          </a:p>
          <a:p>
            <a:pPr>
              <a:lnSpc>
                <a:spcPct val="150000"/>
              </a:lnSpc>
            </a:pPr>
            <a:r>
              <a:rPr lang="en-US" sz="2400">
                <a:latin typeface="Arial" panose="020B0604020202020204" pitchFamily="34" charset="0"/>
                <a:cs typeface="Arial" panose="020B0604020202020204" pitchFamily="34" charset="0"/>
              </a:rPr>
              <a:t>Buổi chiều:          lượt khách</a:t>
            </a:r>
            <a:endParaRPr lang="en-US" sz="2599" dirty="0">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CC52E4FB-D685-483C-B566-AED92A547622}"/>
              </a:ext>
            </a:extLst>
          </p:cNvPr>
          <p:cNvCxnSpPr>
            <a:cxnSpLocks/>
          </p:cNvCxnSpPr>
          <p:nvPr/>
        </p:nvCxnSpPr>
        <p:spPr>
          <a:xfrm>
            <a:off x="6671270" y="620688"/>
            <a:ext cx="5281929"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D8D077A-D528-4642-8EEB-79AFCF2DCD20}"/>
              </a:ext>
            </a:extLst>
          </p:cNvPr>
          <p:cNvCxnSpPr>
            <a:cxnSpLocks/>
          </p:cNvCxnSpPr>
          <p:nvPr/>
        </p:nvCxnSpPr>
        <p:spPr>
          <a:xfrm>
            <a:off x="3468054" y="1628800"/>
            <a:ext cx="831578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1120BD2-EC1B-4901-A0DA-5C3FB708C9DB}"/>
              </a:ext>
            </a:extLst>
          </p:cNvPr>
          <p:cNvCxnSpPr>
            <a:cxnSpLocks/>
          </p:cNvCxnSpPr>
          <p:nvPr/>
        </p:nvCxnSpPr>
        <p:spPr>
          <a:xfrm>
            <a:off x="4150990" y="1089291"/>
            <a:ext cx="7802209"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E8A9B1B3-D632-4BD2-A7AF-7E41C5B77F36}"/>
              </a:ext>
            </a:extLst>
          </p:cNvPr>
          <p:cNvGrpSpPr/>
          <p:nvPr/>
        </p:nvGrpSpPr>
        <p:grpSpPr>
          <a:xfrm>
            <a:off x="6815520" y="3267210"/>
            <a:ext cx="5786098" cy="3546682"/>
            <a:chOff x="994958" y="3688468"/>
            <a:chExt cx="5678094" cy="2727889"/>
          </a:xfrm>
        </p:grpSpPr>
        <p:pic>
          <p:nvPicPr>
            <p:cNvPr id="15" name="Picture 14">
              <a:extLst>
                <a:ext uri="{FF2B5EF4-FFF2-40B4-BE49-F238E27FC236}">
                  <a16:creationId xmlns:a16="http://schemas.microsoft.com/office/drawing/2014/main" id="{88B57BBB-C7D1-4C1B-8434-F0392196EF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008" t="38297" r="-1008" b="34668"/>
            <a:stretch/>
          </p:blipFill>
          <p:spPr>
            <a:xfrm>
              <a:off x="994958" y="3688468"/>
              <a:ext cx="5678094" cy="2727889"/>
            </a:xfrm>
            <a:prstGeom prst="rect">
              <a:avLst/>
            </a:prstGeom>
          </p:spPr>
        </p:pic>
        <p:sp>
          <p:nvSpPr>
            <p:cNvPr id="16" name="TextBox 15">
              <a:extLst>
                <a:ext uri="{FF2B5EF4-FFF2-40B4-BE49-F238E27FC236}">
                  <a16:creationId xmlns:a16="http://schemas.microsoft.com/office/drawing/2014/main" id="{5AABC0AF-4FBD-4E12-801D-ECF23BB5BAF8}"/>
                </a:ext>
              </a:extLst>
            </p:cNvPr>
            <p:cNvSpPr txBox="1"/>
            <p:nvPr/>
          </p:nvSpPr>
          <p:spPr>
            <a:xfrm>
              <a:off x="2004397" y="4481467"/>
              <a:ext cx="3595252" cy="733840"/>
            </a:xfrm>
            <a:prstGeom prst="rect">
              <a:avLst/>
            </a:prstGeom>
            <a:noFill/>
          </p:spPr>
          <p:txBody>
            <a:bodyPr wrap="square" rtlCol="0">
              <a:spAutoFit/>
            </a:bodyPr>
            <a:lstStyle/>
            <a:p>
              <a:pPr algn="ctr"/>
              <a:r>
                <a:rPr lang="en-US" sz="2800" b="1" dirty="0" err="1">
                  <a:latin typeface="Arial" panose="020B0604020202020204" pitchFamily="34" charset="0"/>
                  <a:cs typeface="Arial" panose="020B0604020202020204" pitchFamily="34" charset="0"/>
                </a:rPr>
                <a:t>Bài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toán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biết</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những</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gì</a:t>
              </a:r>
              <a:r>
                <a:rPr lang="en-US" sz="2800" b="1" dirty="0">
                  <a:latin typeface="Arial" panose="020B0604020202020204" pitchFamily="34" charset="0"/>
                  <a:cs typeface="Arial" panose="020B0604020202020204" pitchFamily="34" charset="0"/>
                </a:rPr>
                <a:t> ? </a:t>
              </a:r>
              <a:r>
                <a:rPr lang="en-US" sz="2800" b="1" dirty="0" err="1">
                  <a:latin typeface="Arial" panose="020B0604020202020204" pitchFamily="34" charset="0"/>
                  <a:cs typeface="Arial" panose="020B0604020202020204" pitchFamily="34" charset="0"/>
                </a:rPr>
                <a:t>Hỏi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gì</a:t>
              </a:r>
              <a:r>
                <a:rPr lang="en-US" sz="2800" b="1" dirty="0">
                  <a:latin typeface="Arial" panose="020B0604020202020204" pitchFamily="34" charset="0"/>
                  <a:cs typeface="Arial" panose="020B0604020202020204" pitchFamily="34" charset="0"/>
                </a:rPr>
                <a:t>?</a:t>
              </a:r>
              <a:endParaRPr lang="vi-VN" sz="2800" b="1" dirty="0">
                <a:latin typeface="Arial" panose="020B0604020202020204" pitchFamily="34" charset="0"/>
                <a:cs typeface="Arial" panose="020B0604020202020204" pitchFamily="34" charset="0"/>
              </a:endParaRPr>
            </a:p>
          </p:txBody>
        </p:sp>
      </p:grpSp>
      <p:sp>
        <p:nvSpPr>
          <p:cNvPr id="17" name="Rounded Rectangle 38">
            <a:extLst>
              <a:ext uri="{FF2B5EF4-FFF2-40B4-BE49-F238E27FC236}">
                <a16:creationId xmlns:a16="http://schemas.microsoft.com/office/drawing/2014/main" id="{FCD5C4F8-A9FE-4341-B6AE-84EE1503F0E5}"/>
              </a:ext>
            </a:extLst>
          </p:cNvPr>
          <p:cNvSpPr/>
          <p:nvPr/>
        </p:nvSpPr>
        <p:spPr>
          <a:xfrm>
            <a:off x="1975037" y="5040551"/>
            <a:ext cx="609460" cy="495300"/>
          </a:xfrm>
          <a:prstGeom prst="roundRect">
            <a:avLst/>
          </a:prstGeom>
          <a:ln w="3810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2799" dirty="0">
                <a:latin typeface="Arial" panose="020B0604020202020204" pitchFamily="34" charset="0"/>
                <a:cs typeface="Arial" panose="020B0604020202020204" pitchFamily="34" charset="0"/>
              </a:rPr>
              <a:t>?</a:t>
            </a:r>
            <a:endParaRPr lang="vi-VN" sz="2799" dirty="0">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D498FB3D-9840-4167-9F0E-FF42DFAB2DC5}"/>
              </a:ext>
            </a:extLst>
          </p:cNvPr>
          <p:cNvCxnSpPr>
            <a:cxnSpLocks/>
          </p:cNvCxnSpPr>
          <p:nvPr/>
        </p:nvCxnSpPr>
        <p:spPr>
          <a:xfrm>
            <a:off x="1270670" y="2061642"/>
            <a:ext cx="44290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24548C5-8928-44BA-A838-479245F6DB5B}"/>
              </a:ext>
            </a:extLst>
          </p:cNvPr>
          <p:cNvCxnSpPr>
            <a:cxnSpLocks/>
          </p:cNvCxnSpPr>
          <p:nvPr/>
        </p:nvCxnSpPr>
        <p:spPr>
          <a:xfrm>
            <a:off x="1270670" y="1594141"/>
            <a:ext cx="1246616"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D161EE3-A84C-4EBA-B422-D0B0C7E852AB}"/>
              </a:ext>
            </a:extLst>
          </p:cNvPr>
          <p:cNvCxnSpPr>
            <a:cxnSpLocks/>
          </p:cNvCxnSpPr>
          <p:nvPr/>
        </p:nvCxnSpPr>
        <p:spPr>
          <a:xfrm>
            <a:off x="1202638" y="1089291"/>
            <a:ext cx="2660320"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932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26"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80">
                                          <p:stCondLst>
                                            <p:cond delay="0"/>
                                          </p:stCondLst>
                                        </p:cTn>
                                        <p:tgtEl>
                                          <p:spTgt spid="8"/>
                                        </p:tgtEl>
                                      </p:cBhvr>
                                    </p:animEffect>
                                    <p:anim calcmode="lin" valueType="num">
                                      <p:cBhvr>
                                        <p:cTn id="1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9" dur="26">
                                          <p:stCondLst>
                                            <p:cond delay="650"/>
                                          </p:stCondLst>
                                        </p:cTn>
                                        <p:tgtEl>
                                          <p:spTgt spid="8"/>
                                        </p:tgtEl>
                                      </p:cBhvr>
                                      <p:to x="100000" y="60000"/>
                                    </p:animScale>
                                    <p:animScale>
                                      <p:cBhvr>
                                        <p:cTn id="20" dur="166" decel="50000">
                                          <p:stCondLst>
                                            <p:cond delay="676"/>
                                          </p:stCondLst>
                                        </p:cTn>
                                        <p:tgtEl>
                                          <p:spTgt spid="8"/>
                                        </p:tgtEl>
                                      </p:cBhvr>
                                      <p:to x="100000" y="100000"/>
                                    </p:animScale>
                                    <p:animScale>
                                      <p:cBhvr>
                                        <p:cTn id="21" dur="26">
                                          <p:stCondLst>
                                            <p:cond delay="1312"/>
                                          </p:stCondLst>
                                        </p:cTn>
                                        <p:tgtEl>
                                          <p:spTgt spid="8"/>
                                        </p:tgtEl>
                                      </p:cBhvr>
                                      <p:to x="100000" y="80000"/>
                                    </p:animScale>
                                    <p:animScale>
                                      <p:cBhvr>
                                        <p:cTn id="22" dur="166" decel="50000">
                                          <p:stCondLst>
                                            <p:cond delay="1338"/>
                                          </p:stCondLst>
                                        </p:cTn>
                                        <p:tgtEl>
                                          <p:spTgt spid="8"/>
                                        </p:tgtEl>
                                      </p:cBhvr>
                                      <p:to x="100000" y="100000"/>
                                    </p:animScale>
                                    <p:animScale>
                                      <p:cBhvr>
                                        <p:cTn id="23" dur="26">
                                          <p:stCondLst>
                                            <p:cond delay="1642"/>
                                          </p:stCondLst>
                                        </p:cTn>
                                        <p:tgtEl>
                                          <p:spTgt spid="8"/>
                                        </p:tgtEl>
                                      </p:cBhvr>
                                      <p:to x="100000" y="90000"/>
                                    </p:animScale>
                                    <p:animScale>
                                      <p:cBhvr>
                                        <p:cTn id="24" dur="166" decel="50000">
                                          <p:stCondLst>
                                            <p:cond delay="1668"/>
                                          </p:stCondLst>
                                        </p:cTn>
                                        <p:tgtEl>
                                          <p:spTgt spid="8"/>
                                        </p:tgtEl>
                                      </p:cBhvr>
                                      <p:to x="100000" y="100000"/>
                                    </p:animScale>
                                    <p:animScale>
                                      <p:cBhvr>
                                        <p:cTn id="25" dur="26">
                                          <p:stCondLst>
                                            <p:cond delay="1808"/>
                                          </p:stCondLst>
                                        </p:cTn>
                                        <p:tgtEl>
                                          <p:spTgt spid="8"/>
                                        </p:tgtEl>
                                      </p:cBhvr>
                                      <p:to x="100000" y="95000"/>
                                    </p:animScale>
                                    <p:animScale>
                                      <p:cBhvr>
                                        <p:cTn id="26" dur="166" decel="50000">
                                          <p:stCondLst>
                                            <p:cond delay="1834"/>
                                          </p:stCondLst>
                                        </p:cTn>
                                        <p:tgtEl>
                                          <p:spTgt spid="8"/>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nodeType="clickEffect">
                                  <p:stCondLst>
                                    <p:cond delay="0"/>
                                  </p:stCondLst>
                                  <p:childTnLst>
                                    <p:animMotion origin="layout" path="M 3.5864E-6 1.48148E-6 L 0.30446 1.48148E-6 " pathEditMode="relative" rAng="0" ptsTypes="AA">
                                      <p:cBhvr>
                                        <p:cTn id="37" dur="2000" fill="hold"/>
                                        <p:tgtEl>
                                          <p:spTgt spid="8"/>
                                        </p:tgtEl>
                                        <p:attrNameLst>
                                          <p:attrName>ppt_x</p:attrName>
                                          <p:attrName>ppt_y</p:attrName>
                                        </p:attrNameLst>
                                      </p:cBhvr>
                                      <p:rCtr x="15223" y="0"/>
                                    </p:animMotion>
                                  </p:childTnLst>
                                </p:cTn>
                              </p:par>
                              <p:par>
                                <p:cTn id="38" presetID="22" presetClass="entr" presetSubtype="4"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par>
                                <p:cTn id="41" presetID="6" presetClass="emph" presetSubtype="0" fill="hold" nodeType="withEffect">
                                  <p:stCondLst>
                                    <p:cond delay="0"/>
                                  </p:stCondLst>
                                  <p:childTnLst>
                                    <p:animScale>
                                      <p:cBhvr>
                                        <p:cTn id="42" dur="2000" fill="hold"/>
                                        <p:tgtEl>
                                          <p:spTgt spid="8"/>
                                        </p:tgtEl>
                                      </p:cBhvr>
                                      <p:by x="70000" y="70000"/>
                                    </p:animScale>
                                  </p:childTnLst>
                                </p:cTn>
                              </p:par>
                              <p:par>
                                <p:cTn id="43" presetID="14" presetClass="exit" presetSubtype="10" fill="hold" nodeType="withEffect">
                                  <p:stCondLst>
                                    <p:cond delay="0"/>
                                  </p:stCondLst>
                                  <p:childTnLst>
                                    <p:animEffect transition="out" filter="randombar(horizontal)">
                                      <p:cBhvr>
                                        <p:cTn id="44" dur="500"/>
                                        <p:tgtEl>
                                          <p:spTgt spid="14"/>
                                        </p:tgtEl>
                                      </p:cBhvr>
                                    </p:animEffect>
                                    <p:set>
                                      <p:cBhvr>
                                        <p:cTn id="45" dur="1" fill="hold">
                                          <p:stCondLst>
                                            <p:cond delay="499"/>
                                          </p:stCondLst>
                                        </p:cTn>
                                        <p:tgtEl>
                                          <p:spTgt spid="14"/>
                                        </p:tgtEl>
                                        <p:attrNameLst>
                                          <p:attrName>style.visibility</p:attrName>
                                        </p:attrNameLst>
                                      </p:cBhvr>
                                      <p:to>
                                        <p:strVal val="hidden"/>
                                      </p:to>
                                    </p:set>
                                  </p:childTnLst>
                                </p:cTn>
                              </p:par>
                              <p:par>
                                <p:cTn id="46" presetID="22" presetClass="entr" presetSubtype="4" fill="hold" grpId="0" nodeType="withEffect">
                                  <p:stCondLst>
                                    <p:cond delay="0"/>
                                  </p:stCondLst>
                                  <p:childTnLst>
                                    <p:set>
                                      <p:cBhvr>
                                        <p:cTn id="47" dur="1" fill="hold">
                                          <p:stCondLst>
                                            <p:cond delay="0"/>
                                          </p:stCondLst>
                                        </p:cTn>
                                        <p:tgtEl>
                                          <p:spTgt spid="10">
                                            <p:txEl>
                                              <p:pRg st="0" end="0"/>
                                            </p:txEl>
                                          </p:spTgt>
                                        </p:tgtEl>
                                        <p:attrNameLst>
                                          <p:attrName>style.visibility</p:attrName>
                                        </p:attrNameLst>
                                      </p:cBhvr>
                                      <p:to>
                                        <p:strVal val="visible"/>
                                      </p:to>
                                    </p:set>
                                    <p:animEffect transition="in" filter="wipe(down)">
                                      <p:cBhvr>
                                        <p:cTn id="48" dur="500"/>
                                        <p:tgtEl>
                                          <p:spTgt spid="10">
                                            <p:txEl>
                                              <p:pRg st="0" end="0"/>
                                            </p:txEl>
                                          </p:spTgt>
                                        </p:tgtEl>
                                      </p:cBhvr>
                                    </p:animEffect>
                                  </p:childTnLst>
                                </p:cTn>
                              </p:par>
                              <p:par>
                                <p:cTn id="49" presetID="22" presetClass="entr" presetSubtype="8" fill="hold"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par>
                                <p:cTn id="52" presetID="22" presetClass="entr" presetSubtype="8" fill="hold" nodeType="withEffect">
                                  <p:stCondLst>
                                    <p:cond delay="500"/>
                                  </p:stCondLst>
                                  <p:childTnLst>
                                    <p:set>
                                      <p:cBhvr>
                                        <p:cTn id="53" dur="1" fill="hold">
                                          <p:stCondLst>
                                            <p:cond delay="0"/>
                                          </p:stCondLst>
                                        </p:cTn>
                                        <p:tgtEl>
                                          <p:spTgt spid="29"/>
                                        </p:tgtEl>
                                        <p:attrNameLst>
                                          <p:attrName>style.visibility</p:attrName>
                                        </p:attrNameLst>
                                      </p:cBhvr>
                                      <p:to>
                                        <p:strVal val="visible"/>
                                      </p:to>
                                    </p:set>
                                    <p:animEffect transition="in" filter="wipe(left)">
                                      <p:cBhvr>
                                        <p:cTn id="54" dur="500"/>
                                        <p:tgtEl>
                                          <p:spTgt spid="2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0">
                                            <p:txEl>
                                              <p:pRg st="1" end="1"/>
                                            </p:txEl>
                                          </p:spTgt>
                                        </p:tgtEl>
                                        <p:attrNameLst>
                                          <p:attrName>style.visibility</p:attrName>
                                        </p:attrNameLst>
                                      </p:cBhvr>
                                      <p:to>
                                        <p:strVal val="visible"/>
                                      </p:to>
                                    </p:set>
                                    <p:animEffect transition="in" filter="wipe(down)">
                                      <p:cBhvr>
                                        <p:cTn id="59" dur="500"/>
                                        <p:tgtEl>
                                          <p:spTgt spid="10">
                                            <p:txEl>
                                              <p:pRg st="1" end="1"/>
                                            </p:txEl>
                                          </p:spTgt>
                                        </p:tgtEl>
                                      </p:cBhvr>
                                    </p:animEffect>
                                  </p:childTnLst>
                                </p:cTn>
                              </p:par>
                            </p:childTnLst>
                          </p:cTn>
                        </p:par>
                        <p:par>
                          <p:cTn id="60" fill="hold">
                            <p:stCondLst>
                              <p:cond delay="500"/>
                            </p:stCondLst>
                            <p:childTnLst>
                              <p:par>
                                <p:cTn id="61" presetID="22" presetClass="entr" presetSubtype="8"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wipe(left)">
                                      <p:cBhvr>
                                        <p:cTn id="63" dur="500"/>
                                        <p:tgtEl>
                                          <p:spTgt spid="13"/>
                                        </p:tgtEl>
                                      </p:cBhvr>
                                    </p:animEffect>
                                  </p:childTnLst>
                                </p:cTn>
                              </p:par>
                            </p:childTnLst>
                          </p:cTn>
                        </p:par>
                        <p:par>
                          <p:cTn id="64" fill="hold">
                            <p:stCondLst>
                              <p:cond delay="1000"/>
                            </p:stCondLst>
                            <p:childTnLst>
                              <p:par>
                                <p:cTn id="65" presetID="22" presetClass="entr" presetSubtype="8" fill="hold" nodeType="after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wipe(left)">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0">
                                            <p:txEl>
                                              <p:pRg st="2" end="2"/>
                                            </p:txEl>
                                          </p:spTgt>
                                        </p:tgtEl>
                                        <p:attrNameLst>
                                          <p:attrName>style.visibility</p:attrName>
                                        </p:attrNameLst>
                                      </p:cBhvr>
                                      <p:to>
                                        <p:strVal val="visible"/>
                                      </p:to>
                                    </p:set>
                                    <p:animEffect transition="in" filter="wipe(down)">
                                      <p:cBhvr>
                                        <p:cTn id="72" dur="500"/>
                                        <p:tgtEl>
                                          <p:spTgt spid="10">
                                            <p:txEl>
                                              <p:pRg st="2" end="2"/>
                                            </p:txEl>
                                          </p:spTgt>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ipe(down)">
                                      <p:cBhvr>
                                        <p:cTn id="75" dur="500"/>
                                        <p:tgtEl>
                                          <p:spTgt spid="17"/>
                                        </p:tgtEl>
                                      </p:cBhvr>
                                    </p:animEffect>
                                  </p:childTnLst>
                                </p:cTn>
                              </p:par>
                              <p:par>
                                <p:cTn id="76" presetID="22" presetClass="entr" presetSubtype="8"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wipe(left)">
                                      <p:cBhvr>
                                        <p:cTn id="78" dur="500"/>
                                        <p:tgtEl>
                                          <p:spTgt spid="12"/>
                                        </p:tgtEl>
                                      </p:cBhvr>
                                    </p:animEffect>
                                  </p:childTnLst>
                                </p:cTn>
                              </p:par>
                            </p:childTnLst>
                          </p:cTn>
                        </p:par>
                        <p:par>
                          <p:cTn id="79" fill="hold">
                            <p:stCondLst>
                              <p:cond delay="500"/>
                            </p:stCondLst>
                            <p:childTnLst>
                              <p:par>
                                <p:cTn id="80" presetID="22" presetClass="entr" presetSubtype="8" fill="hold" nodeType="afterEffect">
                                  <p:stCondLst>
                                    <p:cond delay="0"/>
                                  </p:stCondLst>
                                  <p:childTnLst>
                                    <p:set>
                                      <p:cBhvr>
                                        <p:cTn id="81" dur="1" fill="hold">
                                          <p:stCondLst>
                                            <p:cond delay="0"/>
                                          </p:stCondLst>
                                        </p:cTn>
                                        <p:tgtEl>
                                          <p:spTgt spid="18"/>
                                        </p:tgtEl>
                                        <p:attrNameLst>
                                          <p:attrName>style.visibility</p:attrName>
                                        </p:attrNameLst>
                                      </p:cBhvr>
                                      <p:to>
                                        <p:strVal val="visible"/>
                                      </p:to>
                                    </p:set>
                                    <p:animEffect transition="in" filter="wipe(left)">
                                      <p:cBhvr>
                                        <p:cTn id="8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uiExpand="1" build="p"/>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94FE687B-C522-4A12-98BB-45B674F3F18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486694" y="2708920"/>
            <a:ext cx="10077475" cy="3597716"/>
          </a:xfrm>
          <a:prstGeom prst="rect">
            <a:avLst/>
          </a:prstGeom>
        </p:spPr>
      </p:pic>
      <p:sp>
        <p:nvSpPr>
          <p:cNvPr id="44" name="TextBox 43">
            <a:extLst>
              <a:ext uri="{FF2B5EF4-FFF2-40B4-BE49-F238E27FC236}">
                <a16:creationId xmlns:a16="http://schemas.microsoft.com/office/drawing/2014/main" id="{5866B261-D97C-4393-9061-77F050AF8699}"/>
              </a:ext>
            </a:extLst>
          </p:cNvPr>
          <p:cNvSpPr txBox="1"/>
          <p:nvPr/>
        </p:nvSpPr>
        <p:spPr>
          <a:xfrm>
            <a:off x="4725884" y="3212910"/>
            <a:ext cx="2178913" cy="584564"/>
          </a:xfrm>
          <a:prstGeom prst="rect">
            <a:avLst/>
          </a:prstGeom>
          <a:noFill/>
        </p:spPr>
        <p:txBody>
          <a:bodyPr wrap="square" rtlCol="0">
            <a:spAutoFit/>
          </a:bodyPr>
          <a:lstStyle/>
          <a:p>
            <a:pPr algn="ctr"/>
            <a:r>
              <a:rPr lang="en-US" sz="3199" b="1" u="sng" dirty="0" err="1">
                <a:latin typeface="HP001 5 hàng" panose="020B0603050302020204" pitchFamily="34" charset="0"/>
                <a:cs typeface="Arial" panose="020B0604020202020204" pitchFamily="34" charset="0"/>
              </a:rPr>
              <a:t>Bài</a:t>
            </a:r>
            <a:r>
              <a:rPr lang="en-US" sz="3199" b="1" u="sng" dirty="0">
                <a:latin typeface="HP001 5 hàng" panose="020B0603050302020204" pitchFamily="34" charset="0"/>
                <a:cs typeface="Arial" panose="020B0604020202020204" pitchFamily="34" charset="0"/>
              </a:rPr>
              <a:t> </a:t>
            </a:r>
            <a:r>
              <a:rPr lang="en-US" sz="3199" b="1" u="sng" dirty="0" err="1">
                <a:latin typeface="HP001 5 hàng" panose="020B0603050302020204" pitchFamily="34" charset="0"/>
                <a:cs typeface="Arial" panose="020B0604020202020204" pitchFamily="34" charset="0"/>
              </a:rPr>
              <a:t>giải</a:t>
            </a:r>
            <a:endParaRPr lang="vi-VN" sz="3199" b="1" u="sng" dirty="0">
              <a:latin typeface="HP001 5 hàng" panose="020B06030503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29FACD43-8E2D-487C-B2FD-764088B9DC5D}"/>
              </a:ext>
            </a:extLst>
          </p:cNvPr>
          <p:cNvSpPr txBox="1"/>
          <p:nvPr/>
        </p:nvSpPr>
        <p:spPr>
          <a:xfrm>
            <a:off x="2206773" y="4123181"/>
            <a:ext cx="8496945" cy="584647"/>
          </a:xfrm>
          <a:prstGeom prst="rect">
            <a:avLst/>
          </a:prstGeom>
          <a:noFill/>
        </p:spPr>
        <p:txBody>
          <a:bodyPr wrap="square" rtlCol="0">
            <a:spAutoFit/>
          </a:bodyPr>
          <a:lstStyle/>
          <a:p>
            <a:r>
              <a:rPr lang="en-US" sz="3199" b="1">
                <a:latin typeface="HP001 5 hàng" panose="020B0603050302020204" pitchFamily="34" charset="0"/>
                <a:cs typeface="Arial" panose="020B0604020202020204" pitchFamily="34" charset="0"/>
              </a:rPr>
              <a:t>Buổi chiều bảo tàng đón số lượt khách đến là:</a:t>
            </a:r>
            <a:endParaRPr lang="vi-VN" sz="3199" b="1" dirty="0">
              <a:latin typeface="HP001 5 hàng" panose="020B06030503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7E2BFD34-7CA6-444B-829B-EC7331BEEC30}"/>
              </a:ext>
            </a:extLst>
          </p:cNvPr>
          <p:cNvSpPr txBox="1"/>
          <p:nvPr/>
        </p:nvSpPr>
        <p:spPr>
          <a:xfrm>
            <a:off x="3897829" y="4993053"/>
            <a:ext cx="2557417" cy="584571"/>
          </a:xfrm>
          <a:prstGeom prst="rect">
            <a:avLst/>
          </a:prstGeom>
          <a:noFill/>
        </p:spPr>
        <p:txBody>
          <a:bodyPr wrap="square" rtlCol="0">
            <a:spAutoFit/>
          </a:bodyPr>
          <a:lstStyle/>
          <a:p>
            <a:pPr algn="ctr"/>
            <a:r>
              <a:rPr lang="en-US" sz="3199" b="1">
                <a:latin typeface="HP001 5 hàng" panose="020B0603050302020204" pitchFamily="34" charset="0"/>
                <a:cs typeface="Arial" panose="020B0604020202020204" pitchFamily="34" charset="0"/>
              </a:rPr>
              <a:t>219 + 58 </a:t>
            </a:r>
            <a:endParaRPr lang="vi-VN" sz="3199" b="1" dirty="0">
              <a:latin typeface="HP001 5 hàng" panose="020B06030503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D4C84684-690E-43E5-8C30-7153309174B0}"/>
              </a:ext>
            </a:extLst>
          </p:cNvPr>
          <p:cNvSpPr txBox="1"/>
          <p:nvPr/>
        </p:nvSpPr>
        <p:spPr>
          <a:xfrm>
            <a:off x="4970590" y="5865656"/>
            <a:ext cx="4869032" cy="584647"/>
          </a:xfrm>
          <a:prstGeom prst="rect">
            <a:avLst/>
          </a:prstGeom>
          <a:noFill/>
        </p:spPr>
        <p:txBody>
          <a:bodyPr wrap="square" rtlCol="0">
            <a:spAutoFit/>
          </a:bodyPr>
          <a:lstStyle/>
          <a:p>
            <a:r>
              <a:rPr lang="en-US" sz="3199" b="1" dirty="0" err="1">
                <a:latin typeface="HP001 5 hàng" panose="020B0603050302020204" pitchFamily="34" charset="0"/>
                <a:cs typeface="Arial" panose="020B0604020202020204" pitchFamily="34" charset="0"/>
              </a:rPr>
              <a:t>Đáp</a:t>
            </a:r>
            <a:r>
              <a:rPr lang="en-US" sz="3199" b="1" dirty="0">
                <a:latin typeface="HP001 5 hàng" panose="020B0603050302020204" pitchFamily="34" charset="0"/>
                <a:cs typeface="Arial" panose="020B0604020202020204" pitchFamily="34" charset="0"/>
              </a:rPr>
              <a:t> </a:t>
            </a:r>
            <a:r>
              <a:rPr lang="en-US" sz="3199" b="1" dirty="0" err="1">
                <a:latin typeface="HP001 5 hàng" panose="020B0603050302020204" pitchFamily="34" charset="0"/>
                <a:cs typeface="Arial" panose="020B0604020202020204" pitchFamily="34" charset="0"/>
              </a:rPr>
              <a:t>số</a:t>
            </a:r>
            <a:r>
              <a:rPr lang="en-US" sz="3199" b="1">
                <a:latin typeface="HP001 5 hàng" panose="020B0603050302020204" pitchFamily="34" charset="0"/>
                <a:cs typeface="Arial" panose="020B0604020202020204" pitchFamily="34" charset="0"/>
              </a:rPr>
              <a:t>: 277 lượt khách.</a:t>
            </a:r>
            <a:endParaRPr lang="vi-VN" sz="3199" b="1" dirty="0">
              <a:latin typeface="HP001 5 hàng" panose="020B06030503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99F51BB2-04AC-4790-B8E3-93CCA6CD54AB}"/>
              </a:ext>
            </a:extLst>
          </p:cNvPr>
          <p:cNvSpPr/>
          <p:nvPr/>
        </p:nvSpPr>
        <p:spPr>
          <a:xfrm>
            <a:off x="6124665" y="4993052"/>
            <a:ext cx="4219013" cy="584571"/>
          </a:xfrm>
          <a:prstGeom prst="rect">
            <a:avLst/>
          </a:prstGeom>
        </p:spPr>
        <p:txBody>
          <a:bodyPr wrap="square">
            <a:spAutoFit/>
          </a:bodyPr>
          <a:lstStyle/>
          <a:p>
            <a:r>
              <a:rPr lang="en-US" sz="3199" b="1">
                <a:latin typeface="HP001 5 hàng" panose="020B0603050302020204" pitchFamily="34" charset="0"/>
                <a:cs typeface="Arial" panose="020B0604020202020204" pitchFamily="34" charset="0"/>
              </a:rPr>
              <a:t>= 277 (lượt khách)</a:t>
            </a:r>
            <a:endParaRPr lang="vi-VN" sz="3199" b="1" dirty="0">
              <a:latin typeface="HP001 5 hàng" panose="020B06030503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1FF76519-413C-4895-9179-AC7193B474EE}"/>
              </a:ext>
            </a:extLst>
          </p:cNvPr>
          <p:cNvGrpSpPr/>
          <p:nvPr/>
        </p:nvGrpSpPr>
        <p:grpSpPr>
          <a:xfrm>
            <a:off x="238800" y="142709"/>
            <a:ext cx="11714399" cy="2097549"/>
            <a:chOff x="910630" y="557947"/>
            <a:chExt cx="11574061" cy="2097549"/>
          </a:xfrm>
        </p:grpSpPr>
        <p:sp>
          <p:nvSpPr>
            <p:cNvPr id="14" name="TextBox 13">
              <a:extLst>
                <a:ext uri="{FF2B5EF4-FFF2-40B4-BE49-F238E27FC236}">
                  <a16:creationId xmlns:a16="http://schemas.microsoft.com/office/drawing/2014/main" id="{5C107D05-B972-40E4-A56A-0C18A9765E02}"/>
                </a:ext>
              </a:extLst>
            </p:cNvPr>
            <p:cNvSpPr txBox="1"/>
            <p:nvPr/>
          </p:nvSpPr>
          <p:spPr>
            <a:xfrm>
              <a:off x="1760961" y="593393"/>
              <a:ext cx="10723730" cy="2062103"/>
            </a:xfrm>
            <a:prstGeom prst="rect">
              <a:avLst/>
            </a:prstGeom>
            <a:noFill/>
          </p:spPr>
          <p:txBody>
            <a:bodyPr wrap="square" rtlCol="0">
              <a:spAutoFit/>
            </a:bodyPr>
            <a:lstStyle/>
            <a:p>
              <a:pPr algn="just"/>
              <a:r>
                <a:rPr lang="en-GB" sz="3200">
                  <a:latin typeface="Arial" panose="020B0604020202020204" pitchFamily="34" charset="0"/>
                  <a:cs typeface="Arial" panose="020B0604020202020204" pitchFamily="34" charset="0"/>
                </a:rPr>
                <a:t>Ở một bảo tàng sinh vật biển, buổi sáng có 219 lượt khách đến tham quan, buổi chiều có nhiều hơn buổi sáng 58 lượt khách. Hỏi bảo tàng đã đón bao nhiêu lượt khách đến tham quan vào buổi chiều?</a:t>
              </a:r>
              <a:endParaRPr lang="vi-VN" sz="3200" dirty="0">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C8613E87-92B7-4D9D-91D8-AE5093E94C76}"/>
                </a:ext>
              </a:extLst>
            </p:cNvPr>
            <p:cNvGrpSpPr/>
            <p:nvPr/>
          </p:nvGrpSpPr>
          <p:grpSpPr>
            <a:xfrm>
              <a:off x="910630" y="557947"/>
              <a:ext cx="856895" cy="854829"/>
              <a:chOff x="1522698" y="971728"/>
              <a:chExt cx="720080" cy="767839"/>
            </a:xfrm>
          </p:grpSpPr>
          <p:sp>
            <p:nvSpPr>
              <p:cNvPr id="16" name="Rectangle 15">
                <a:extLst>
                  <a:ext uri="{FF2B5EF4-FFF2-40B4-BE49-F238E27FC236}">
                    <a16:creationId xmlns:a16="http://schemas.microsoft.com/office/drawing/2014/main" id="{5F10EA26-CFE0-4C1F-9C29-6561EE113E7E}"/>
                  </a:ext>
                </a:extLst>
              </p:cNvPr>
              <p:cNvSpPr/>
              <p:nvPr/>
            </p:nvSpPr>
            <p:spPr>
              <a:xfrm>
                <a:off x="1643720" y="1085813"/>
                <a:ext cx="504056" cy="504056"/>
              </a:xfrm>
              <a:prstGeom prst="rect">
                <a:avLst/>
              </a:prstGeom>
              <a:solidFill>
                <a:srgbClr val="FF0000"/>
              </a:solidFill>
              <a:ln w="57150">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599" b="1">
                    <a:solidFill>
                      <a:schemeClr val="bg1"/>
                    </a:solidFill>
                    <a:latin typeface="Arial" panose="020B0604020202020204" pitchFamily="34" charset="0"/>
                    <a:cs typeface="Arial" panose="020B0604020202020204" pitchFamily="34" charset="0"/>
                  </a:rPr>
                  <a:t>5</a:t>
                </a:r>
                <a:endParaRPr lang="vi-VN" sz="3599" b="1" dirty="0">
                  <a:solidFill>
                    <a:schemeClr val="bg1"/>
                  </a:solidFill>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3B0C589B-120B-4C26-82F3-A8585975BA7D}"/>
                  </a:ext>
                </a:extLst>
              </p:cNvPr>
              <p:cNvSpPr/>
              <p:nvPr/>
            </p:nvSpPr>
            <p:spPr>
              <a:xfrm>
                <a:off x="1522698" y="971728"/>
                <a:ext cx="720080" cy="767839"/>
              </a:xfrm>
              <a:prstGeom prst="ellipse">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just"/>
                <a:endParaRPr lang="vi-VN" sz="2000">
                  <a:solidFill>
                    <a:schemeClr val="bg1"/>
                  </a:solidFill>
                  <a:latin typeface="Arial" panose="020B0604020202020204" pitchFamily="34" charset="0"/>
                  <a:cs typeface="Arial" panose="020B0604020202020204" pitchFamily="34" charset="0"/>
                </a:endParaRPr>
              </a:p>
            </p:txBody>
          </p:sp>
        </p:grpSp>
      </p:grpSp>
    </p:spTree>
    <p:extLst>
      <p:ext uri="{BB962C8B-B14F-4D97-AF65-F5344CB8AC3E}">
        <p14:creationId xmlns:p14="http://schemas.microsoft.com/office/powerpoint/2010/main" val="226635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wipe(left)">
                                      <p:cBhvr>
                                        <p:cTn id="14" dur="500"/>
                                        <p:tgtEl>
                                          <p:spTgt spid="4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left)">
                                      <p:cBhvr>
                                        <p:cTn id="19" dur="500"/>
                                        <p:tgtEl>
                                          <p:spTgt spid="4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wipe(left)">
                                      <p:cBhvr>
                                        <p:cTn id="24" dur="500"/>
                                        <p:tgtEl>
                                          <p:spTgt spid="4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wipe(left)">
                                      <p:cBhvr>
                                        <p:cTn id="2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P spid="4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926854" y="404664"/>
            <a:ext cx="6801862" cy="923330"/>
          </a:xfrm>
          <a:prstGeom prst="rect">
            <a:avLst/>
          </a:prstGeom>
          <a:noFill/>
        </p:spPr>
        <p:txBody>
          <a:bodyPr wrap="none" lIns="91440" tIns="45720" rIns="91440" bIns="45720">
            <a:spAutoFit/>
          </a:bodyPr>
          <a:lstStyle/>
          <a:p>
            <a:pPr algn="ctr"/>
            <a:r>
              <a:rPr lang="en-US" sz="5400" b="1" cap="all" spc="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Củng</a:t>
            </a:r>
            <a:r>
              <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 </a:t>
            </a:r>
            <a:r>
              <a:rPr lang="en-US" sz="5400" b="1" cap="all" spc="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cố</a:t>
            </a:r>
            <a:r>
              <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 - </a:t>
            </a:r>
            <a:r>
              <a:rPr lang="en-US" sz="5400" b="1" cap="all" spc="0"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Dặn</a:t>
            </a:r>
            <a:r>
              <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j-lt"/>
                <a:cs typeface="Times New Roman" pitchFamily="18" charset="0"/>
              </a:rPr>
              <a:t> dò</a:t>
            </a:r>
          </a:p>
        </p:txBody>
      </p:sp>
      <p:sp>
        <p:nvSpPr>
          <p:cNvPr id="3" name="Title 2"/>
          <p:cNvSpPr>
            <a:spLocks noGrp="1"/>
          </p:cNvSpPr>
          <p:nvPr>
            <p:ph type="title"/>
          </p:nvPr>
        </p:nvSpPr>
        <p:spPr>
          <a:xfrm>
            <a:off x="2893304" y="2348880"/>
            <a:ext cx="6801862" cy="2664296"/>
          </a:xfrm>
        </p:spPr>
        <p:txBody>
          <a:bodyPr>
            <a:normAutofit/>
          </a:bodyPr>
          <a:lstStyle/>
          <a:p>
            <a:endParaRPr lang="en-US" sz="3200" dirty="0"/>
          </a:p>
        </p:txBody>
      </p:sp>
    </p:spTree>
    <p:extLst>
      <p:ext uri="{BB962C8B-B14F-4D97-AF65-F5344CB8AC3E}">
        <p14:creationId xmlns:p14="http://schemas.microsoft.com/office/powerpoint/2010/main" val="41462117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9829" y="3660892"/>
            <a:ext cx="1382680" cy="12192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5908" y="1241604"/>
            <a:ext cx="909577" cy="997294"/>
          </a:xfrm>
          <a:prstGeom prst="rect">
            <a:avLst/>
          </a:prstGeom>
        </p:spPr>
      </p:pic>
      <p:sp>
        <p:nvSpPr>
          <p:cNvPr id="6" name="TextBox 5"/>
          <p:cNvSpPr txBox="1"/>
          <p:nvPr/>
        </p:nvSpPr>
        <p:spPr>
          <a:xfrm>
            <a:off x="3574926" y="3133417"/>
            <a:ext cx="5999434" cy="1015663"/>
          </a:xfrm>
          <a:prstGeom prst="rect">
            <a:avLst/>
          </a:prstGeom>
          <a:noFill/>
        </p:spPr>
        <p:txBody>
          <a:bodyPr wrap="square" rtlCol="0">
            <a:spAutoFit/>
          </a:bodyPr>
          <a:lstStyle/>
          <a:p>
            <a:pPr algn="ctr"/>
            <a:r>
              <a:rPr lang="en-US" sz="6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KHỞI ĐỘNG</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646" y="571106"/>
            <a:ext cx="1149425" cy="1340996"/>
          </a:xfrm>
          <a:prstGeom prst="rect">
            <a:avLst/>
          </a:prstGeom>
        </p:spPr>
      </p:pic>
      <p:pic>
        <p:nvPicPr>
          <p:cNvPr id="7" name="Picture 6">
            <a:extLst>
              <a:ext uri="{FF2B5EF4-FFF2-40B4-BE49-F238E27FC236}">
                <a16:creationId xmlns:a16="http://schemas.microsoft.com/office/drawing/2014/main" id="{4EDEAD23-752F-415D-BF07-6DA4E8A1B0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7534" y="4619103"/>
            <a:ext cx="730448" cy="749177"/>
          </a:xfrm>
          <a:prstGeom prst="rect">
            <a:avLst/>
          </a:prstGeom>
        </p:spPr>
      </p:pic>
    </p:spTree>
    <p:extLst>
      <p:ext uri="{BB962C8B-B14F-4D97-AF65-F5344CB8AC3E}">
        <p14:creationId xmlns:p14="http://schemas.microsoft.com/office/powerpoint/2010/main" val="6083671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53" presetClass="entr" presetSubtype="16"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Effect transition="in" filter="fade">
                                      <p:cBhvr>
                                        <p:cTn id="2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2" name="Rectangle 1"/>
          <p:cNvSpPr/>
          <p:nvPr/>
        </p:nvSpPr>
        <p:spPr>
          <a:xfrm>
            <a:off x="1990749" y="2690918"/>
            <a:ext cx="8856984" cy="1476164"/>
          </a:xfrm>
          <a:prstGeom prst="rect">
            <a:avLst/>
          </a:prstGeom>
          <a:noFill/>
        </p:spPr>
        <p:txBody>
          <a:bodyPr wrap="square" lIns="91440" tIns="45720" rIns="91440" bIns="45720">
            <a:prstTxWarp prst="textArchUp">
              <a:avLst>
                <a:gd name="adj" fmla="val 11080883"/>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50" dirty="0" err="1">
                <a:ln w="11430"/>
                <a:solidFill>
                  <a:schemeClr val="bg1"/>
                </a:solidFill>
                <a:effectLst>
                  <a:outerShdw blurRad="76200" dist="50800" dir="5400000" algn="tl" rotWithShape="0">
                    <a:srgbClr val="000000">
                      <a:alpha val="65000"/>
                    </a:srgbClr>
                  </a:outerShdw>
                </a:effectLst>
                <a:latin typeface="+mj-lt"/>
                <a:cs typeface="Times New Roman" pitchFamily="18" charset="0"/>
              </a:rPr>
              <a:t>Tạm</a:t>
            </a:r>
            <a:r>
              <a:rPr lang="en-US" sz="7200" b="1" spc="50" dirty="0">
                <a:ln w="11430"/>
                <a:solidFill>
                  <a:schemeClr val="bg1"/>
                </a:solidFill>
                <a:effectLst>
                  <a:outerShdw blurRad="76200" dist="50800" dir="5400000" algn="tl" rotWithShape="0">
                    <a:srgbClr val="000000">
                      <a:alpha val="65000"/>
                    </a:srgbClr>
                  </a:outerShdw>
                </a:effectLst>
                <a:latin typeface="+mj-lt"/>
                <a:cs typeface="Times New Roman" pitchFamily="18" charset="0"/>
              </a:rPr>
              <a:t> </a:t>
            </a:r>
            <a:r>
              <a:rPr lang="en-US" sz="7200" b="1" spc="50" dirty="0" err="1">
                <a:ln w="11430"/>
                <a:solidFill>
                  <a:schemeClr val="bg1"/>
                </a:solidFill>
                <a:effectLst>
                  <a:outerShdw blurRad="76200" dist="50800" dir="5400000" algn="tl" rotWithShape="0">
                    <a:srgbClr val="000000">
                      <a:alpha val="65000"/>
                    </a:srgbClr>
                  </a:outerShdw>
                </a:effectLst>
                <a:latin typeface="+mj-lt"/>
                <a:cs typeface="Times New Roman" pitchFamily="18" charset="0"/>
              </a:rPr>
              <a:t>biệt</a:t>
            </a:r>
            <a:r>
              <a:rPr lang="en-US" sz="7200" b="1" spc="50" dirty="0">
                <a:ln w="11430"/>
                <a:solidFill>
                  <a:schemeClr val="bg1"/>
                </a:solidFill>
                <a:effectLst>
                  <a:outerShdw blurRad="76200" dist="50800" dir="5400000" algn="tl" rotWithShape="0">
                    <a:srgbClr val="000000">
                      <a:alpha val="65000"/>
                    </a:srgbClr>
                  </a:outerShdw>
                </a:effectLst>
                <a:latin typeface="+mj-lt"/>
                <a:cs typeface="Times New Roman" pitchFamily="18" charset="0"/>
              </a:rPr>
              <a:t> </a:t>
            </a:r>
            <a:r>
              <a:rPr lang="en-US" sz="7200" b="1" spc="50" dirty="0" err="1">
                <a:ln w="11430"/>
                <a:solidFill>
                  <a:schemeClr val="bg1"/>
                </a:solidFill>
                <a:effectLst>
                  <a:outerShdw blurRad="76200" dist="50800" dir="5400000" algn="tl" rotWithShape="0">
                    <a:srgbClr val="000000">
                      <a:alpha val="65000"/>
                    </a:srgbClr>
                  </a:outerShdw>
                </a:effectLst>
                <a:latin typeface="+mj-lt"/>
                <a:cs typeface="Times New Roman" pitchFamily="18" charset="0"/>
              </a:rPr>
              <a:t>và</a:t>
            </a:r>
            <a:r>
              <a:rPr lang="en-US" sz="7200" b="1" spc="50" dirty="0">
                <a:ln w="11430"/>
                <a:solidFill>
                  <a:schemeClr val="bg1"/>
                </a:solidFill>
                <a:effectLst>
                  <a:outerShdw blurRad="76200" dist="50800" dir="5400000" algn="tl" rotWithShape="0">
                    <a:srgbClr val="000000">
                      <a:alpha val="65000"/>
                    </a:srgbClr>
                  </a:outerShdw>
                </a:effectLst>
                <a:latin typeface="+mj-lt"/>
                <a:cs typeface="Times New Roman" pitchFamily="18" charset="0"/>
              </a:rPr>
              <a:t> </a:t>
            </a:r>
            <a:r>
              <a:rPr lang="en-US" sz="7200" b="1" spc="50" dirty="0" err="1">
                <a:ln w="11430"/>
                <a:solidFill>
                  <a:schemeClr val="bg1"/>
                </a:solidFill>
                <a:effectLst>
                  <a:outerShdw blurRad="76200" dist="50800" dir="5400000" algn="tl" rotWithShape="0">
                    <a:srgbClr val="000000">
                      <a:alpha val="65000"/>
                    </a:srgbClr>
                  </a:outerShdw>
                </a:effectLst>
                <a:latin typeface="+mj-lt"/>
                <a:cs typeface="Times New Roman" pitchFamily="18" charset="0"/>
              </a:rPr>
              <a:t>hẹn</a:t>
            </a:r>
            <a:r>
              <a:rPr lang="en-US" sz="7200" b="1" spc="50" dirty="0">
                <a:ln w="11430"/>
                <a:solidFill>
                  <a:schemeClr val="bg1"/>
                </a:solidFill>
                <a:effectLst>
                  <a:outerShdw blurRad="76200" dist="50800" dir="5400000" algn="tl" rotWithShape="0">
                    <a:srgbClr val="000000">
                      <a:alpha val="65000"/>
                    </a:srgbClr>
                  </a:outerShdw>
                </a:effectLst>
                <a:latin typeface="+mj-lt"/>
                <a:cs typeface="Times New Roman" pitchFamily="18" charset="0"/>
              </a:rPr>
              <a:t> </a:t>
            </a:r>
            <a:r>
              <a:rPr lang="en-US" sz="7200" b="1" spc="50" dirty="0" err="1">
                <a:ln w="11430"/>
                <a:solidFill>
                  <a:schemeClr val="bg1"/>
                </a:solidFill>
                <a:effectLst>
                  <a:outerShdw blurRad="76200" dist="50800" dir="5400000" algn="tl" rotWithShape="0">
                    <a:srgbClr val="000000">
                      <a:alpha val="65000"/>
                    </a:srgbClr>
                  </a:outerShdw>
                </a:effectLst>
                <a:latin typeface="+mj-lt"/>
                <a:cs typeface="Times New Roman" pitchFamily="18" charset="0"/>
              </a:rPr>
              <a:t>gặp</a:t>
            </a:r>
            <a:r>
              <a:rPr lang="en-US" sz="7200" b="1" spc="50" dirty="0">
                <a:ln w="11430"/>
                <a:solidFill>
                  <a:schemeClr val="bg1"/>
                </a:solidFill>
                <a:effectLst>
                  <a:outerShdw blurRad="76200" dist="50800" dir="5400000" algn="tl" rotWithShape="0">
                    <a:srgbClr val="000000">
                      <a:alpha val="65000"/>
                    </a:srgbClr>
                  </a:outerShdw>
                </a:effectLst>
                <a:latin typeface="+mj-lt"/>
                <a:cs typeface="Times New Roman" pitchFamily="18" charset="0"/>
              </a:rPr>
              <a:t> </a:t>
            </a:r>
            <a:r>
              <a:rPr lang="en-US" sz="7200" b="1" spc="50" dirty="0" err="1">
                <a:ln w="11430"/>
                <a:solidFill>
                  <a:schemeClr val="bg1"/>
                </a:solidFill>
                <a:effectLst>
                  <a:outerShdw blurRad="76200" dist="50800" dir="5400000" algn="tl" rotWithShape="0">
                    <a:srgbClr val="000000">
                      <a:alpha val="65000"/>
                    </a:srgbClr>
                  </a:outerShdw>
                </a:effectLst>
                <a:latin typeface="+mj-lt"/>
                <a:cs typeface="Times New Roman" pitchFamily="18" charset="0"/>
              </a:rPr>
              <a:t>lại</a:t>
            </a:r>
            <a:endParaRPr lang="en-US" sz="7200" b="1" spc="50" dirty="0">
              <a:ln w="11430"/>
              <a:solidFill>
                <a:schemeClr val="bg1"/>
              </a:solidFill>
              <a:effectLst>
                <a:outerShdw blurRad="76200" dist="50800" dir="5400000" algn="tl" rotWithShape="0">
                  <a:srgbClr val="000000">
                    <a:alpha val="65000"/>
                  </a:srgbClr>
                </a:outerShdw>
              </a:effectLst>
              <a:latin typeface="+mj-lt"/>
              <a:cs typeface="Times New Roman" pitchFamily="18" charset="0"/>
            </a:endParaRPr>
          </a:p>
        </p:txBody>
      </p:sp>
      <p:pic>
        <p:nvPicPr>
          <p:cNvPr id="3" name="Picture 2" descr="Ghim của Edwin Quintana trên E~~~⛦⛯♌ | Đang yêu, Anime, Dễ thương">
            <a:extLst>
              <a:ext uri="{FF2B5EF4-FFF2-40B4-BE49-F238E27FC236}">
                <a16:creationId xmlns:a16="http://schemas.microsoft.com/office/drawing/2014/main" id="{888F91A7-6012-4076-8340-92097FAD4FE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27802" y="3840961"/>
            <a:ext cx="2982879" cy="2982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593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 calcmode="lin" valueType="num">
                                      <p:cBhvr>
                                        <p:cTn id="9" dur="1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clrChange>
              <a:clrFrom>
                <a:srgbClr val="FFFFFF"/>
              </a:clrFrom>
              <a:clrTo>
                <a:srgbClr val="FFFFFF">
                  <a:alpha val="0"/>
                </a:srgbClr>
              </a:clrTo>
            </a:clrChange>
          </a:blip>
          <a:srcRect l="41308"/>
          <a:stretch/>
        </p:blipFill>
        <p:spPr>
          <a:xfrm>
            <a:off x="8846709" y="-644228"/>
            <a:ext cx="3405110" cy="2261821"/>
          </a:xfrm>
          <a:prstGeom prst="rect">
            <a:avLst/>
          </a:prstGeom>
          <a:effectLst>
            <a:glow rad="228600">
              <a:schemeClr val="accent4">
                <a:satMod val="175000"/>
                <a:alpha val="40000"/>
              </a:schemeClr>
            </a:glow>
          </a:effectLst>
        </p:spPr>
      </p:pic>
      <p:pic>
        <p:nvPicPr>
          <p:cNvPr id="1028" name="Picture 4" descr="Chinese Lion Dance. èç®ï¼ç¨ä¸å¼ å¾çåæéægif! åè²ï¼ | Chinese lion dance, Lion dance,  Chinese new year drag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98646" y="2722369"/>
            <a:ext cx="3101237" cy="43815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6742052" y="4089852"/>
            <a:ext cx="2465118" cy="2271895"/>
            <a:chOff x="9337225" y="3217319"/>
            <a:chExt cx="2925535" cy="2695872"/>
          </a:xfrm>
        </p:grpSpPr>
        <p:pic>
          <p:nvPicPr>
            <p:cNvPr id="9" name="Picture 8"/>
            <p:cNvPicPr>
              <a:picLocks noChangeAspect="1"/>
            </p:cNvPicPr>
            <p:nvPr/>
          </p:nvPicPr>
          <p:blipFill>
            <a:blip r:embed="rId5">
              <a:clrChange>
                <a:clrFrom>
                  <a:srgbClr val="FFC90E"/>
                </a:clrFrom>
                <a:clrTo>
                  <a:srgbClr val="FFC90E">
                    <a:alpha val="0"/>
                  </a:srgbClr>
                </a:clrTo>
              </a:clrChange>
            </a:blip>
            <a:stretch>
              <a:fillRect/>
            </a:stretch>
          </p:blipFill>
          <p:spPr>
            <a:xfrm>
              <a:off x="9337225" y="3217319"/>
              <a:ext cx="1668088" cy="2695872"/>
            </a:xfrm>
            <a:prstGeom prst="rect">
              <a:avLst/>
            </a:prstGeom>
          </p:spPr>
        </p:pic>
        <p:pic>
          <p:nvPicPr>
            <p:cNvPr id="10" name="Picture 9"/>
            <p:cNvPicPr>
              <a:picLocks noChangeAspect="1"/>
            </p:cNvPicPr>
            <p:nvPr/>
          </p:nvPicPr>
          <p:blipFill>
            <a:blip r:embed="rId6">
              <a:clrChange>
                <a:clrFrom>
                  <a:srgbClr val="FFFFFF"/>
                </a:clrFrom>
                <a:clrTo>
                  <a:srgbClr val="FFFFFF">
                    <a:alpha val="0"/>
                  </a:srgbClr>
                </a:clrTo>
              </a:clrChange>
            </a:blip>
            <a:stretch>
              <a:fillRect/>
            </a:stretch>
          </p:blipFill>
          <p:spPr>
            <a:xfrm>
              <a:off x="10824893" y="3428999"/>
              <a:ext cx="1437867" cy="1323491"/>
            </a:xfrm>
            <a:prstGeom prst="rect">
              <a:avLst/>
            </a:prstGeom>
            <a:effectLst>
              <a:glow rad="228600">
                <a:schemeClr val="accent4">
                  <a:satMod val="175000"/>
                  <a:alpha val="40000"/>
                </a:schemeClr>
              </a:glow>
            </a:effectLst>
          </p:spPr>
        </p:pic>
      </p:grpSp>
      <p:grpSp>
        <p:nvGrpSpPr>
          <p:cNvPr id="11" name="Group 10"/>
          <p:cNvGrpSpPr/>
          <p:nvPr/>
        </p:nvGrpSpPr>
        <p:grpSpPr>
          <a:xfrm>
            <a:off x="3544141" y="3665875"/>
            <a:ext cx="2515455" cy="2600273"/>
            <a:chOff x="1629006" y="3393770"/>
            <a:chExt cx="2629142" cy="2717440"/>
          </a:xfrm>
        </p:grpSpPr>
        <p:pic>
          <p:nvPicPr>
            <p:cNvPr id="12" name="Picture 11"/>
            <p:cNvPicPr>
              <a:picLocks noChangeAspect="1"/>
            </p:cNvPicPr>
            <p:nvPr/>
          </p:nvPicPr>
          <p:blipFill>
            <a:blip r:embed="rId7">
              <a:clrChange>
                <a:clrFrom>
                  <a:srgbClr val="FFC90E"/>
                </a:clrFrom>
                <a:clrTo>
                  <a:srgbClr val="FFC90E">
                    <a:alpha val="0"/>
                  </a:srgbClr>
                </a:clrTo>
              </a:clrChange>
            </a:blip>
            <a:stretch>
              <a:fillRect/>
            </a:stretch>
          </p:blipFill>
          <p:spPr>
            <a:xfrm flipH="1">
              <a:off x="2576714" y="3393770"/>
              <a:ext cx="1681434" cy="2717440"/>
            </a:xfrm>
            <a:prstGeom prst="rect">
              <a:avLst/>
            </a:prstGeom>
          </p:spPr>
        </p:pic>
        <p:pic>
          <p:nvPicPr>
            <p:cNvPr id="13" name="Picture 12"/>
            <p:cNvPicPr>
              <a:picLocks noChangeAspect="1"/>
            </p:cNvPicPr>
            <p:nvPr/>
          </p:nvPicPr>
          <p:blipFill>
            <a:blip r:embed="rId8">
              <a:clrChange>
                <a:clrFrom>
                  <a:srgbClr val="FFFFFF"/>
                </a:clrFrom>
                <a:clrTo>
                  <a:srgbClr val="FFFFFF">
                    <a:alpha val="0"/>
                  </a:srgbClr>
                </a:clrTo>
              </a:clrChange>
            </a:blip>
            <a:stretch>
              <a:fillRect/>
            </a:stretch>
          </p:blipFill>
          <p:spPr>
            <a:xfrm>
              <a:off x="1629006" y="3836851"/>
              <a:ext cx="1141474" cy="1123673"/>
            </a:xfrm>
            <a:prstGeom prst="rect">
              <a:avLst/>
            </a:prstGeom>
            <a:effectLst>
              <a:glow rad="228600">
                <a:schemeClr val="accent4">
                  <a:satMod val="175000"/>
                  <a:alpha val="40000"/>
                </a:schemeClr>
              </a:glow>
            </a:effectLst>
          </p:spPr>
        </p:pic>
      </p:grpSp>
      <p:pic>
        <p:nvPicPr>
          <p:cNvPr id="1030" name="Picture 6" descr="åç¨ä¸å¼ å¾çåæçLion Dance èç®éægifï¼ | Má»¹ thuáº­t, ChÃºc má»«ng nÄm má»i"/>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56375" y="1533819"/>
            <a:ext cx="4617303" cy="557005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015019" y="1729654"/>
            <a:ext cx="6223474" cy="2123658"/>
          </a:xfrm>
          <a:prstGeom prst="rect">
            <a:avLst/>
          </a:prstGeom>
          <a:noFill/>
        </p:spPr>
        <p:txBody>
          <a:bodyPr wrap="square" rtlCol="0">
            <a:spAutoFit/>
          </a:bodyPr>
          <a:lstStyle/>
          <a:p>
            <a:pPr algn="ctr"/>
            <a:r>
              <a:rPr lang="en-US" sz="6600" b="1" dirty="0">
                <a:solidFill>
                  <a:srgbClr val="FF0000"/>
                </a:solidFill>
                <a:latin typeface="Arial" panose="020B0604020202020204" pitchFamily="34" charset="0"/>
                <a:cs typeface="Arial" panose="020B0604020202020204" pitchFamily="34" charset="0"/>
              </a:rPr>
              <a:t>ĐẠI TIỆC </a:t>
            </a:r>
          </a:p>
          <a:p>
            <a:pPr algn="ctr"/>
            <a:r>
              <a:rPr lang="en-US" sz="6600" b="1" dirty="0">
                <a:solidFill>
                  <a:srgbClr val="FF0000"/>
                </a:solidFill>
                <a:latin typeface="Arial" panose="020B0604020202020204" pitchFamily="34" charset="0"/>
                <a:cs typeface="Arial" panose="020B0604020202020204" pitchFamily="34" charset="0"/>
              </a:rPr>
              <a:t>ĐÓN TRĂNG</a:t>
            </a:r>
          </a:p>
        </p:txBody>
      </p:sp>
      <p:pic>
        <p:nvPicPr>
          <p:cNvPr id="20" name="Picture 19"/>
          <p:cNvPicPr>
            <a:picLocks noChangeAspect="1"/>
          </p:cNvPicPr>
          <p:nvPr/>
        </p:nvPicPr>
        <p:blipFill rotWithShape="1">
          <a:blip r:embed="rId3">
            <a:clrChange>
              <a:clrFrom>
                <a:srgbClr val="FFFFFF"/>
              </a:clrFrom>
              <a:clrTo>
                <a:srgbClr val="FFFFFF">
                  <a:alpha val="0"/>
                </a:srgbClr>
              </a:clrTo>
            </a:clrChange>
          </a:blip>
          <a:srcRect t="-661" r="57086" b="661"/>
          <a:stretch/>
        </p:blipFill>
        <p:spPr>
          <a:xfrm>
            <a:off x="1372308" y="-315416"/>
            <a:ext cx="2489748" cy="2261821"/>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358477115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 name="Vào http://fb.com/nkpowerskills tải game miễn phí"/>
          <p:cNvGrpSpPr/>
          <p:nvPr/>
        </p:nvGrpSpPr>
        <p:grpSpPr>
          <a:xfrm>
            <a:off x="152353" y="2704235"/>
            <a:ext cx="12255416" cy="7493653"/>
            <a:chOff x="293100" y="2874768"/>
            <a:chExt cx="12257011" cy="7493653"/>
          </a:xfrm>
        </p:grpSpPr>
        <p:pic>
          <p:nvPicPr>
            <p:cNvPr id="24" name="Picture 4" descr="Chinese Lion Dance. èç®ï¼ç¨ä¸å¼ å¾çåæéægif! åè²ï¼ | Chinese lion dance, Lion dance,  Chinese new year dragon"/>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152217" y="2874768"/>
              <a:ext cx="3101641" cy="43815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rotWithShape="1">
            <a:blip r:embed="rId6"/>
            <a:srcRect b="5532"/>
            <a:stretch/>
          </p:blipFill>
          <p:spPr>
            <a:xfrm>
              <a:off x="293100" y="8615471"/>
              <a:ext cx="12257011" cy="1734816"/>
            </a:xfrm>
            <a:prstGeom prst="rect">
              <a:avLst/>
            </a:prstGeom>
          </p:spPr>
        </p:pic>
        <p:sp>
          <p:nvSpPr>
            <p:cNvPr id="26" name="Rounded Rectangle 25">
              <a:hlinkClick r:id="rId7"/>
            </p:cNvPr>
            <p:cNvSpPr/>
            <p:nvPr/>
          </p:nvSpPr>
          <p:spPr>
            <a:xfrm>
              <a:off x="293100" y="8634537"/>
              <a:ext cx="12257011" cy="1733884"/>
            </a:xfrm>
            <a:prstGeom prst="roundRect">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ĐC SHARE MIỄN PHÍ BỞI NK POWERSKILLS"/>
          <p:cNvPicPr>
            <a:picLocks noChangeAspect="1"/>
          </p:cNvPicPr>
          <p:nvPr/>
        </p:nvPicPr>
        <p:blipFill>
          <a:blip r:embed="rId9">
            <a:clrChange>
              <a:clrFrom>
                <a:srgbClr val="FFFFFF"/>
              </a:clrFrom>
              <a:clrTo>
                <a:srgbClr val="FFFFFF">
                  <a:alpha val="0"/>
                </a:srgbClr>
              </a:clrTo>
            </a:clrChange>
          </a:blip>
          <a:stretch>
            <a:fillRect/>
          </a:stretch>
        </p:blipFill>
        <p:spPr>
          <a:xfrm>
            <a:off x="3379219" y="2"/>
            <a:ext cx="5801686" cy="2261821"/>
          </a:xfrm>
          <a:prstGeom prst="rect">
            <a:avLst/>
          </a:prstGeom>
          <a:effectLst>
            <a:glow rad="228600">
              <a:schemeClr val="accent4">
                <a:satMod val="175000"/>
                <a:alpha val="40000"/>
              </a:schemeClr>
            </a:glow>
          </a:effectLst>
        </p:spPr>
      </p:pic>
      <p:grpSp>
        <p:nvGrpSpPr>
          <p:cNvPr id="8" name="Vào http://fb.com/nkpowerskills tải game miễn phí"/>
          <p:cNvGrpSpPr/>
          <p:nvPr/>
        </p:nvGrpSpPr>
        <p:grpSpPr>
          <a:xfrm>
            <a:off x="6342747" y="4029128"/>
            <a:ext cx="2465118" cy="2271895"/>
            <a:chOff x="9337225" y="3217319"/>
            <a:chExt cx="2925535" cy="2695872"/>
          </a:xfrm>
        </p:grpSpPr>
        <p:pic>
          <p:nvPicPr>
            <p:cNvPr id="9" name="Picture 8"/>
            <p:cNvPicPr>
              <a:picLocks noChangeAspect="1"/>
            </p:cNvPicPr>
            <p:nvPr/>
          </p:nvPicPr>
          <p:blipFill>
            <a:blip r:embed="rId10">
              <a:clrChange>
                <a:clrFrom>
                  <a:srgbClr val="FFC90E"/>
                </a:clrFrom>
                <a:clrTo>
                  <a:srgbClr val="FFC90E">
                    <a:alpha val="0"/>
                  </a:srgbClr>
                </a:clrTo>
              </a:clrChange>
            </a:blip>
            <a:stretch>
              <a:fillRect/>
            </a:stretch>
          </p:blipFill>
          <p:spPr>
            <a:xfrm>
              <a:off x="9337225" y="3217319"/>
              <a:ext cx="1668088" cy="2695872"/>
            </a:xfrm>
            <a:prstGeom prst="rect">
              <a:avLst/>
            </a:prstGeom>
          </p:spPr>
        </p:pic>
        <p:pic>
          <p:nvPicPr>
            <p:cNvPr id="10" name="Picture 9"/>
            <p:cNvPicPr>
              <a:picLocks noChangeAspect="1"/>
            </p:cNvPicPr>
            <p:nvPr/>
          </p:nvPicPr>
          <p:blipFill>
            <a:blip r:embed="rId11">
              <a:clrChange>
                <a:clrFrom>
                  <a:srgbClr val="FFFFFF"/>
                </a:clrFrom>
                <a:clrTo>
                  <a:srgbClr val="FFFFFF">
                    <a:alpha val="0"/>
                  </a:srgbClr>
                </a:clrTo>
              </a:clrChange>
            </a:blip>
            <a:stretch>
              <a:fillRect/>
            </a:stretch>
          </p:blipFill>
          <p:spPr>
            <a:xfrm>
              <a:off x="10824893" y="3428999"/>
              <a:ext cx="1437867" cy="1323491"/>
            </a:xfrm>
            <a:prstGeom prst="rect">
              <a:avLst/>
            </a:prstGeom>
            <a:effectLst>
              <a:glow rad="228600">
                <a:schemeClr val="accent4">
                  <a:satMod val="175000"/>
                  <a:alpha val="40000"/>
                </a:schemeClr>
              </a:glow>
            </a:effectLst>
          </p:spPr>
        </p:pic>
      </p:grpSp>
      <p:grpSp>
        <p:nvGrpSpPr>
          <p:cNvPr id="11" name="ĐC SHARE MIỄN PHÍ BỞI NK POWERSKILLS"/>
          <p:cNvGrpSpPr/>
          <p:nvPr/>
        </p:nvGrpSpPr>
        <p:grpSpPr>
          <a:xfrm>
            <a:off x="3544141" y="3665875"/>
            <a:ext cx="2515455" cy="2600273"/>
            <a:chOff x="1629006" y="3393770"/>
            <a:chExt cx="2629142" cy="2717440"/>
          </a:xfrm>
        </p:grpSpPr>
        <p:pic>
          <p:nvPicPr>
            <p:cNvPr id="12" name="Picture 11"/>
            <p:cNvPicPr>
              <a:picLocks noChangeAspect="1"/>
            </p:cNvPicPr>
            <p:nvPr/>
          </p:nvPicPr>
          <p:blipFill>
            <a:blip r:embed="rId12">
              <a:clrChange>
                <a:clrFrom>
                  <a:srgbClr val="FFC90E"/>
                </a:clrFrom>
                <a:clrTo>
                  <a:srgbClr val="FFC90E">
                    <a:alpha val="0"/>
                  </a:srgbClr>
                </a:clrTo>
              </a:clrChange>
            </a:blip>
            <a:stretch>
              <a:fillRect/>
            </a:stretch>
          </p:blipFill>
          <p:spPr>
            <a:xfrm flipH="1">
              <a:off x="2576714" y="3393770"/>
              <a:ext cx="1681434" cy="2717440"/>
            </a:xfrm>
            <a:prstGeom prst="rect">
              <a:avLst/>
            </a:prstGeom>
          </p:spPr>
        </p:pic>
        <p:pic>
          <p:nvPicPr>
            <p:cNvPr id="13" name="Picture 12"/>
            <p:cNvPicPr>
              <a:picLocks noChangeAspect="1"/>
            </p:cNvPicPr>
            <p:nvPr/>
          </p:nvPicPr>
          <p:blipFill>
            <a:blip r:embed="rId13">
              <a:clrChange>
                <a:clrFrom>
                  <a:srgbClr val="FFFFFF"/>
                </a:clrFrom>
                <a:clrTo>
                  <a:srgbClr val="FFFFFF">
                    <a:alpha val="0"/>
                  </a:srgbClr>
                </a:clrTo>
              </a:clrChange>
            </a:blip>
            <a:stretch>
              <a:fillRect/>
            </a:stretch>
          </p:blipFill>
          <p:spPr>
            <a:xfrm>
              <a:off x="1629006" y="3836851"/>
              <a:ext cx="1141474" cy="1123673"/>
            </a:xfrm>
            <a:prstGeom prst="rect">
              <a:avLst/>
            </a:prstGeom>
            <a:effectLst>
              <a:glow rad="228600">
                <a:schemeClr val="accent4">
                  <a:satMod val="175000"/>
                  <a:alpha val="40000"/>
                </a:schemeClr>
              </a:glow>
            </a:effectLst>
          </p:spPr>
        </p:pic>
      </p:grpSp>
      <p:pic>
        <p:nvPicPr>
          <p:cNvPr id="1030" name="CẤM BUÔN BÁN, CẤM REUP" descr="åç¨ä¸å¼ å¾çåæçLion Dance èç®éægifï¼ | Má»¹ thuáº­t, ChÃºc má»«ng nÄm má»i"/>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56375" y="1533819"/>
            <a:ext cx="4617303" cy="5570050"/>
          </a:xfrm>
          <a:prstGeom prst="rect">
            <a:avLst/>
          </a:prstGeom>
          <a:noFill/>
          <a:extLst>
            <a:ext uri="{909E8E84-426E-40DD-AFC4-6F175D3DCCD1}">
              <a14:hiddenFill xmlns:a14="http://schemas.microsoft.com/office/drawing/2010/main">
                <a:solidFill>
                  <a:srgbClr val="FFFFFF"/>
                </a:solidFill>
              </a14:hiddenFill>
            </a:ext>
          </a:extLst>
        </p:spPr>
      </p:pic>
      <p:pic>
        <p:nvPicPr>
          <p:cNvPr id="14" name="Vào http://fb.com/nkpowerskills tải game miễn phí">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99034" y="371601"/>
            <a:ext cx="1290215" cy="1270141"/>
          </a:xfrm>
          <a:prstGeom prst="rect">
            <a:avLst/>
          </a:prstGeom>
        </p:spPr>
      </p:pic>
      <p:pic>
        <p:nvPicPr>
          <p:cNvPr id="15" name="ĐC SHARE MIỄN PHÍ BỞI NK POWERSKILLS">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145706" y="371600"/>
            <a:ext cx="1321083" cy="1305709"/>
          </a:xfrm>
          <a:prstGeom prst="rect">
            <a:avLst/>
          </a:prstGeom>
        </p:spPr>
      </p:pic>
      <p:pic>
        <p:nvPicPr>
          <p:cNvPr id="16" name="CẤM BUÔN BÁN, CẤM REUP">
            <a:hlinkClick r:id="rId19" action="ppaction://hlinksldjump"/>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423245" y="371601"/>
            <a:ext cx="1300660" cy="1290587"/>
          </a:xfrm>
          <a:prstGeom prst="rect">
            <a:avLst/>
          </a:prstGeom>
        </p:spPr>
      </p:pic>
      <p:pic>
        <p:nvPicPr>
          <p:cNvPr id="17" name="Vào http://fb.com/nkpowerskills tải game miễn phí">
            <a:hlinkClick r:id="rId21" action="ppaction://hlinksldjump"/>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680362" y="371601"/>
            <a:ext cx="1274638" cy="1254807"/>
          </a:xfrm>
          <a:prstGeom prst="rect">
            <a:avLst/>
          </a:prstGeom>
        </p:spPr>
      </p:pic>
      <p:pic>
        <p:nvPicPr>
          <p:cNvPr id="18" name="ĐC SHARE MIỄN PHÍ BỞI NK POWERSKILLS">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7911458" y="371600"/>
            <a:ext cx="1269447" cy="1249696"/>
          </a:xfrm>
          <a:prstGeom prst="rect">
            <a:avLst/>
          </a:prstGeom>
        </p:spPr>
      </p:pic>
      <p:pic>
        <p:nvPicPr>
          <p:cNvPr id="19" name="CẤM BUÔN BÁN, CẤM REUP" descr="Káº¿t quáº£ hÃ¬nh áº£nh cho win text gif"/>
          <p:cNvPicPr>
            <a:picLocks noChangeAspect="1" noChangeArrowheads="1" noCrop="1"/>
          </p:cNvPicPr>
          <p:nvPr/>
        </p:nvPicPr>
        <p:blipFill>
          <a:blip r:embed="rId25">
            <a:extLst>
              <a:ext uri="{28A0092B-C50C-407E-A947-70E740481C1C}">
                <a14:useLocalDpi xmlns:a14="http://schemas.microsoft.com/office/drawing/2010/main" val="0"/>
              </a:ext>
            </a:extLst>
          </a:blip>
          <a:srcRect/>
          <a:stretch>
            <a:fillRect/>
          </a:stretch>
        </p:blipFill>
        <p:spPr bwMode="auto">
          <a:xfrm>
            <a:off x="2500825" y="174617"/>
            <a:ext cx="6798093" cy="6798978"/>
          </a:xfrm>
          <a:prstGeom prst="rect">
            <a:avLst/>
          </a:prstGeom>
          <a:noFill/>
          <a:extLst>
            <a:ext uri="{909E8E84-426E-40DD-AFC4-6F175D3DCCD1}">
              <a14:hiddenFill xmlns:a14="http://schemas.microsoft.com/office/drawing/2010/main">
                <a:solidFill>
                  <a:srgbClr val="FFFFFF"/>
                </a:solidFill>
              </a14:hiddenFill>
            </a:ext>
          </a:extLst>
        </p:spPr>
      </p:pic>
      <p:pic>
        <p:nvPicPr>
          <p:cNvPr id="22" name="Vào http://fb.com/nkpowerskills tải game miễn phí"/>
          <p:cNvPicPr>
            <a:picLocks noChangeAspect="1"/>
          </p:cNvPicPr>
          <p:nvPr/>
        </p:nvPicPr>
        <p:blipFill rotWithShape="1">
          <a:blip r:embed="rId6"/>
          <a:srcRect b="5532"/>
          <a:stretch/>
        </p:blipFill>
        <p:spPr>
          <a:xfrm>
            <a:off x="140682" y="8463071"/>
            <a:ext cx="12255416" cy="1734816"/>
          </a:xfrm>
          <a:prstGeom prst="rect">
            <a:avLst/>
          </a:prstGeom>
        </p:spPr>
      </p:pic>
      <p:sp>
        <p:nvSpPr>
          <p:cNvPr id="23" name="ĐC SHARE MIỄN PHÍ BỞI NK POWERSKILLS">
            <a:hlinkClick r:id="rId7"/>
          </p:cNvPr>
          <p:cNvSpPr/>
          <p:nvPr/>
        </p:nvSpPr>
        <p:spPr>
          <a:xfrm>
            <a:off x="140682" y="8482137"/>
            <a:ext cx="12255416" cy="1733884"/>
          </a:xfrm>
          <a:prstGeom prst="roundRect">
            <a:avLst/>
          </a:prstGeom>
          <a:blipFill>
            <a:blip r:embed="rId8"/>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hlinkClick r:id="rId26" action="ppaction://hlinksldjump"/>
            <a:extLst>
              <a:ext uri="{FF2B5EF4-FFF2-40B4-BE49-F238E27FC236}">
                <a16:creationId xmlns:a16="http://schemas.microsoft.com/office/drawing/2014/main" id="{2BC56E29-7B6B-44F0-98A4-9F60C7B16443}"/>
              </a:ext>
            </a:extLst>
          </p:cNvPr>
          <p:cNvSpPr/>
          <p:nvPr/>
        </p:nvSpPr>
        <p:spPr>
          <a:xfrm>
            <a:off x="10559702" y="371600"/>
            <a:ext cx="1160390" cy="753144"/>
          </a:xfrm>
          <a:prstGeom prst="rightArrow">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62716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30"/>
                                        </p:tgtEl>
                                        <p:attrNameLst>
                                          <p:attrName>style.visibility</p:attrName>
                                        </p:attrNameLst>
                                      </p:cBhvr>
                                      <p:to>
                                        <p:strVal val="visible"/>
                                      </p:to>
                                    </p:set>
                                    <p:animEffect transition="in" filter="fade">
                                      <p:cBhvr>
                                        <p:cTn id="11" dur="500"/>
                                        <p:tgtEl>
                                          <p:spTgt spid="1030"/>
                                        </p:tgtEl>
                                      </p:cBhvr>
                                    </p:animEffec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after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2" name="Am-thanh-phep-thuat-www_nhacchuongvui_com.wav"/>
                                        </p:tgtEl>
                                      </p:cMediaNode>
                                    </p:audio>
                                  </p:sub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5"/>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after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2" name="Am-thanh-phep-thuat-www_nhacchuongvui_com.wav"/>
                                        </p:tgtEl>
                                      </p:cMediaNode>
                                    </p:audio>
                                  </p:subTnLst>
                                </p:cTn>
                              </p:par>
                            </p:childTnLst>
                          </p:cTn>
                        </p:par>
                        <p:par>
                          <p:cTn id="39" fill="hold">
                            <p:stCondLst>
                              <p:cond delay="1000"/>
                            </p:stCondLst>
                            <p:childTnLst>
                              <p:par>
                                <p:cTn id="40" presetID="32" presetClass="emph" presetSubtype="0" repeatCount="indefinite" fill="hold" nodeType="afterEffect">
                                  <p:stCondLst>
                                    <p:cond delay="0"/>
                                  </p:stCondLst>
                                  <p:childTnLs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16"/>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after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subTnLst>
                                    <p:audio>
                                      <p:cMediaNode>
                                        <p:cTn display="0" masterRel="sameClick">
                                          <p:stCondLst>
                                            <p:cond evt="begin" delay="0">
                                              <p:tn val="53"/>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7"/>
                  </p:tgtEl>
                </p:cond>
              </p:nextCondLst>
            </p:seq>
            <p:seq concurrent="1" nextAc="seek">
              <p:cTn id="56" restart="whenNotActive" fill="hold" evtFilter="cancelBubble" nodeType="interactiveSeq">
                <p:stCondLst>
                  <p:cond evt="onClick" delay="0">
                    <p:tgtEl>
                      <p:spTgt spid="1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afterEffect">
                                  <p:stCondLst>
                                    <p:cond delay="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500"/>
                                        <p:tgtEl>
                                          <p:spTgt spid="2"/>
                                        </p:tgtEl>
                                      </p:cBhvr>
                                    </p:animEffect>
                                  </p:childTnLst>
                                  <p:subTnLst>
                                    <p:audio>
                                      <p:cMediaNode>
                                        <p:cTn display="0" masterRel="sameClick">
                                          <p:stCondLst>
                                            <p:cond evt="begin" delay="0">
                                              <p:tn val="63"/>
                                            </p:cond>
                                          </p:stCondLst>
                                          <p:endCondLst>
                                            <p:cond evt="onStopAudio" delay="0">
                                              <p:tgtEl>
                                                <p:sldTgt/>
                                              </p:tgtEl>
                                            </p:cond>
                                          </p:endCondLst>
                                        </p:cTn>
                                        <p:tgtEl>
                                          <p:sndTgt r:embed="rId2" name="Am-thanh-phep-thuat-www_nhacchuongvui_com.wav"/>
                                        </p:tgtEl>
                                      </p:cMediaNode>
                                    </p:audio>
                                  </p:subTnLst>
                                </p:cTn>
                              </p:par>
                            </p:childTnLst>
                          </p:cTn>
                        </p:par>
                        <p:par>
                          <p:cTn id="66" fill="hold">
                            <p:stCondLst>
                              <p:cond delay="1000"/>
                            </p:stCondLst>
                            <p:childTnLst>
                              <p:par>
                                <p:cTn id="67" presetID="10" presetClass="entr" presetSubtype="0" fill="hold" nodeType="afterEffect">
                                  <p:stCondLst>
                                    <p:cond delay="90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subTnLst>
                                    <p:audio>
                                      <p:cMediaNode>
                                        <p:cTn display="0" masterRel="sameClick">
                                          <p:stCondLst>
                                            <p:cond evt="begin" delay="0">
                                              <p:tn val="67"/>
                                            </p:cond>
                                          </p:stCondLst>
                                          <p:endCondLst>
                                            <p:cond evt="onStopAudio" delay="0">
                                              <p:tgtEl>
                                                <p:sldTgt/>
                                              </p:tgtEl>
                                            </p:cond>
                                          </p:endCondLst>
                                        </p:cTn>
                                        <p:tgtEl>
                                          <p:sndTgt r:embed="rId3" name="Tieng-yeah-tre-con-www_nhacchuongvui_com.wav"/>
                                        </p:tgtEl>
                                      </p:cMediaNode>
                                    </p:audio>
                                  </p:subTnLst>
                                </p:cTn>
                              </p:par>
                            </p:childTnLst>
                          </p:cTn>
                        </p:par>
                        <p:par>
                          <p:cTn id="70" fill="hold">
                            <p:stCondLst>
                              <p:cond delay="2400"/>
                            </p:stCondLst>
                            <p:childTnLst>
                              <p:par>
                                <p:cTn id="71" presetID="32" presetClass="emph" presetSubtype="0" repeatCount="indefinite" fill="hold" nodeType="afterEffect">
                                  <p:stCondLst>
                                    <p:cond delay="0"/>
                                  </p:stCondLst>
                                  <p:childTnLst>
                                    <p:animRot by="120000">
                                      <p:cBhvr>
                                        <p:cTn id="72" dur="100" fill="hold">
                                          <p:stCondLst>
                                            <p:cond delay="0"/>
                                          </p:stCondLst>
                                        </p:cTn>
                                        <p:tgtEl>
                                          <p:spTgt spid="2"/>
                                        </p:tgtEl>
                                        <p:attrNameLst>
                                          <p:attrName>r</p:attrName>
                                        </p:attrNameLst>
                                      </p:cBhvr>
                                    </p:animRot>
                                    <p:animRot by="-240000">
                                      <p:cBhvr>
                                        <p:cTn id="73" dur="200" fill="hold">
                                          <p:stCondLst>
                                            <p:cond delay="200"/>
                                          </p:stCondLst>
                                        </p:cTn>
                                        <p:tgtEl>
                                          <p:spTgt spid="2"/>
                                        </p:tgtEl>
                                        <p:attrNameLst>
                                          <p:attrName>r</p:attrName>
                                        </p:attrNameLst>
                                      </p:cBhvr>
                                    </p:animRot>
                                    <p:animRot by="240000">
                                      <p:cBhvr>
                                        <p:cTn id="74" dur="200" fill="hold">
                                          <p:stCondLst>
                                            <p:cond delay="400"/>
                                          </p:stCondLst>
                                        </p:cTn>
                                        <p:tgtEl>
                                          <p:spTgt spid="2"/>
                                        </p:tgtEl>
                                        <p:attrNameLst>
                                          <p:attrName>r</p:attrName>
                                        </p:attrNameLst>
                                      </p:cBhvr>
                                    </p:animRot>
                                    <p:animRot by="-240000">
                                      <p:cBhvr>
                                        <p:cTn id="75" dur="200" fill="hold">
                                          <p:stCondLst>
                                            <p:cond delay="600"/>
                                          </p:stCondLst>
                                        </p:cTn>
                                        <p:tgtEl>
                                          <p:spTgt spid="2"/>
                                        </p:tgtEl>
                                        <p:attrNameLst>
                                          <p:attrName>r</p:attrName>
                                        </p:attrNameLst>
                                      </p:cBhvr>
                                    </p:animRot>
                                    <p:animRot by="120000">
                                      <p:cBhvr>
                                        <p:cTn id="76" dur="200" fill="hold">
                                          <p:stCondLst>
                                            <p:cond delay="800"/>
                                          </p:stCondLst>
                                        </p:cTn>
                                        <p:tgtEl>
                                          <p:spTgt spid="2"/>
                                        </p:tgtEl>
                                        <p:attrNameLst>
                                          <p:attrName>r</p:attrName>
                                        </p:attrNameLst>
                                      </p:cBhvr>
                                    </p:animRot>
                                  </p:childTnLst>
                                </p:cTn>
                              </p:par>
                            </p:childTnLst>
                          </p:cTn>
                        </p:par>
                      </p:childTnLst>
                    </p:cTn>
                  </p:par>
                </p:childTnLst>
              </p:cTn>
              <p:nextCondLst>
                <p:cond evt="onClick" delay="0">
                  <p:tgtEl>
                    <p:spTgt spid="1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35"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26"/>
            <a:ext cx="1244438" cy="1194102"/>
          </a:xfrm>
          <a:prstGeom prst="rect">
            <a:avLst/>
          </a:prstGeom>
          <a:noFill/>
          <a:extLst>
            <a:ext uri="{909E8E84-426E-40DD-AFC4-6F175D3DCCD1}">
              <a14:hiddenFill xmlns:a14="http://schemas.microsoft.com/office/drawing/2010/main">
                <a:solidFill>
                  <a:srgbClr val="FFFFFF"/>
                </a:solidFill>
              </a14:hiddenFill>
            </a:ext>
          </a:extLst>
        </p:spPr>
      </p:pic>
      <p:sp>
        <p:nvSpPr>
          <p:cNvPr id="13" name="D">
            <a:extLst>
              <a:ext uri="{FF2B5EF4-FFF2-40B4-BE49-F238E27FC236}">
                <a16:creationId xmlns:a16="http://schemas.microsoft.com/office/drawing/2014/main" id="{A824F949-0DA0-46A4-AB4F-7CE86184CFF9}"/>
              </a:ext>
            </a:extLst>
          </p:cNvPr>
          <p:cNvSpPr/>
          <p:nvPr/>
        </p:nvSpPr>
        <p:spPr>
          <a:xfrm>
            <a:off x="6789701" y="3597382"/>
            <a:ext cx="3210313" cy="979196"/>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a:solidFill>
                  <a:schemeClr val="tx1"/>
                </a:solidFill>
                <a:latin typeface="Arial" panose="020B0604020202020204" pitchFamily="34" charset="0"/>
                <a:cs typeface="Arial" panose="020B0604020202020204" pitchFamily="34" charset="0"/>
              </a:rPr>
              <a:t>B. 520</a:t>
            </a:r>
            <a:endParaRPr lang="en-US" sz="3600" b="1" dirty="0">
              <a:solidFill>
                <a:schemeClr val="tx1"/>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BE0F4FF7-A45B-4DC3-AF20-B2ED79BA30F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9217806" y="3801719"/>
            <a:ext cx="699960" cy="699960"/>
          </a:xfrm>
          <a:prstGeom prst="rect">
            <a:avLst/>
          </a:prstGeom>
          <a:noFill/>
          <a:ln>
            <a:noFill/>
          </a:ln>
        </p:spPr>
      </p:pic>
      <p:sp>
        <p:nvSpPr>
          <p:cNvPr id="15" name="Rectangle 72">
            <a:extLst>
              <a:ext uri="{FF2B5EF4-FFF2-40B4-BE49-F238E27FC236}">
                <a16:creationId xmlns:a16="http://schemas.microsoft.com/office/drawing/2014/main" id="{608C2425-0DDE-4A8A-9073-908128509E44}"/>
              </a:ext>
            </a:extLst>
          </p:cNvPr>
          <p:cNvSpPr/>
          <p:nvPr/>
        </p:nvSpPr>
        <p:spPr>
          <a:xfrm>
            <a:off x="1936348" y="438727"/>
            <a:ext cx="8479007" cy="3580396"/>
          </a:xfr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Arial" panose="020B0604020202020204" pitchFamily="34" charset="0"/>
              <a:cs typeface="Arial" panose="020B0604020202020204" pitchFamily="34" charset="0"/>
            </a:endParaRPr>
          </a:p>
        </p:txBody>
      </p:sp>
      <p:sp>
        <p:nvSpPr>
          <p:cNvPr id="16" name="A">
            <a:extLst>
              <a:ext uri="{FF2B5EF4-FFF2-40B4-BE49-F238E27FC236}">
                <a16:creationId xmlns:a16="http://schemas.microsoft.com/office/drawing/2014/main" id="{16ADEF4E-6120-48AC-AB40-974DE8307E0F}"/>
              </a:ext>
            </a:extLst>
          </p:cNvPr>
          <p:cNvSpPr/>
          <p:nvPr/>
        </p:nvSpPr>
        <p:spPr>
          <a:xfrm>
            <a:off x="6789701" y="5184278"/>
            <a:ext cx="3252170" cy="1015402"/>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D</a:t>
            </a:r>
            <a:r>
              <a:rPr lang="en-US" sz="3600" b="1">
                <a:solidFill>
                  <a:schemeClr val="tx1"/>
                </a:solidFill>
                <a:latin typeface="Arial" panose="020B0604020202020204" pitchFamily="34" charset="0"/>
                <a:cs typeface="Arial" panose="020B0604020202020204" pitchFamily="34" charset="0"/>
              </a:rPr>
              <a:t>. 700</a:t>
            </a:r>
            <a:endParaRPr lang="en-US" sz="3600" b="1" dirty="0">
              <a:solidFill>
                <a:schemeClr val="tx1"/>
              </a:solidFill>
              <a:latin typeface="Arial" panose="020B0604020202020204" pitchFamily="34" charset="0"/>
              <a:cs typeface="Arial" panose="020B0604020202020204" pitchFamily="34" charset="0"/>
            </a:endParaRPr>
          </a:p>
        </p:txBody>
      </p:sp>
      <p:sp>
        <p:nvSpPr>
          <p:cNvPr id="17" name="C">
            <a:extLst>
              <a:ext uri="{FF2B5EF4-FFF2-40B4-BE49-F238E27FC236}">
                <a16:creationId xmlns:a16="http://schemas.microsoft.com/office/drawing/2014/main" id="{824EEFB5-F1C9-47E8-AC32-39F66B356CCC}"/>
              </a:ext>
            </a:extLst>
          </p:cNvPr>
          <p:cNvSpPr/>
          <p:nvPr/>
        </p:nvSpPr>
        <p:spPr>
          <a:xfrm>
            <a:off x="2352624" y="5134034"/>
            <a:ext cx="3258615" cy="1015402"/>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C</a:t>
            </a:r>
            <a:r>
              <a:rPr lang="en-US" sz="3600" b="1">
                <a:solidFill>
                  <a:schemeClr val="tx1"/>
                </a:solidFill>
                <a:latin typeface="Arial" panose="020B0604020202020204" pitchFamily="34" charset="0"/>
                <a:cs typeface="Arial" panose="020B0604020202020204" pitchFamily="34" charset="0"/>
              </a:rPr>
              <a:t>. 800</a:t>
            </a:r>
            <a:endParaRPr lang="en-US" sz="3600" b="1" dirty="0">
              <a:solidFill>
                <a:schemeClr val="tx1"/>
              </a:solidFill>
              <a:latin typeface="Arial" panose="020B0604020202020204" pitchFamily="34" charset="0"/>
              <a:cs typeface="Arial" panose="020B0604020202020204" pitchFamily="34" charset="0"/>
            </a:endParaRPr>
          </a:p>
        </p:txBody>
      </p:sp>
      <p:sp>
        <p:nvSpPr>
          <p:cNvPr id="18" name="B">
            <a:extLst>
              <a:ext uri="{FF2B5EF4-FFF2-40B4-BE49-F238E27FC236}">
                <a16:creationId xmlns:a16="http://schemas.microsoft.com/office/drawing/2014/main" id="{08151FFE-0C04-47AE-918C-21046A483553}"/>
              </a:ext>
            </a:extLst>
          </p:cNvPr>
          <p:cNvSpPr/>
          <p:nvPr/>
        </p:nvSpPr>
        <p:spPr>
          <a:xfrm>
            <a:off x="2352624" y="3550562"/>
            <a:ext cx="3258615" cy="966111"/>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A</a:t>
            </a:r>
            <a:r>
              <a:rPr lang="en-US" sz="3600" b="1">
                <a:solidFill>
                  <a:schemeClr val="tx1"/>
                </a:solidFill>
                <a:latin typeface="Arial" panose="020B0604020202020204" pitchFamily="34" charset="0"/>
                <a:cs typeface="Arial" panose="020B0604020202020204" pitchFamily="34" charset="0"/>
              </a:rPr>
              <a:t>. 600</a:t>
            </a:r>
            <a:endParaRPr lang="en-US" sz="3600" b="1" dirty="0">
              <a:solidFill>
                <a:schemeClr val="tx1"/>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59D43A85-5F2E-4860-9579-C705F9E046C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593" t="7037" r="48518" b="44074"/>
          <a:stretch/>
        </p:blipFill>
        <p:spPr>
          <a:xfrm>
            <a:off x="9375832" y="5361032"/>
            <a:ext cx="699960" cy="699960"/>
          </a:xfrm>
          <a:prstGeom prst="rect">
            <a:avLst/>
          </a:prstGeom>
          <a:noFill/>
          <a:ln>
            <a:noFill/>
          </a:ln>
        </p:spPr>
      </p:pic>
      <p:pic>
        <p:nvPicPr>
          <p:cNvPr id="20" name="zalo: 032 603 0911">
            <a:extLst>
              <a:ext uri="{FF2B5EF4-FFF2-40B4-BE49-F238E27FC236}">
                <a16:creationId xmlns:a16="http://schemas.microsoft.com/office/drawing/2014/main" id="{018AD5FA-E363-483B-A173-EC12B5432AD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4871573" y="3754308"/>
            <a:ext cx="699960" cy="699960"/>
          </a:xfrm>
          <a:prstGeom prst="rect">
            <a:avLst/>
          </a:prstGeom>
          <a:noFill/>
          <a:ln>
            <a:noFill/>
          </a:ln>
        </p:spPr>
      </p:pic>
      <p:pic>
        <p:nvPicPr>
          <p:cNvPr id="21" name="lê huy duẩn">
            <a:extLst>
              <a:ext uri="{FF2B5EF4-FFF2-40B4-BE49-F238E27FC236}">
                <a16:creationId xmlns:a16="http://schemas.microsoft.com/office/drawing/2014/main" id="{8B0F4B2A-4590-4AE8-ABBC-1BA7B82946A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5049548" y="5349132"/>
            <a:ext cx="699960" cy="699960"/>
          </a:xfrm>
          <a:prstGeom prst="rect">
            <a:avLst/>
          </a:prstGeom>
          <a:noFill/>
          <a:ln>
            <a:noFill/>
          </a:ln>
        </p:spPr>
      </p:pic>
      <p:pic>
        <p:nvPicPr>
          <p:cNvPr id="22" name="Tieng-tinh-tinh-www_nhacchuongvui_com">
            <a:hlinkClick r:id="" action="ppaction://media"/>
            <a:extLst>
              <a:ext uri="{FF2B5EF4-FFF2-40B4-BE49-F238E27FC236}">
                <a16:creationId xmlns:a16="http://schemas.microsoft.com/office/drawing/2014/main" id="{51102924-EC16-4AD2-BCF0-0F0994B3230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176373" y="-1899592"/>
            <a:ext cx="609600" cy="609600"/>
          </a:xfrm>
          <a:prstGeom prst="rect">
            <a:avLst/>
          </a:prstGeom>
        </p:spPr>
      </p:pic>
      <p:pic>
        <p:nvPicPr>
          <p:cNvPr id="23" name="Am-thanh-tra-loi-sai-www_nhacchuongvui_com">
            <a:hlinkClick r:id="" action="ppaction://media"/>
            <a:extLst>
              <a:ext uri="{FF2B5EF4-FFF2-40B4-BE49-F238E27FC236}">
                <a16:creationId xmlns:a16="http://schemas.microsoft.com/office/drawing/2014/main" id="{572CEC1A-E485-4B3C-A296-4C661787212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796009" y="-200576"/>
            <a:ext cx="609600" cy="609600"/>
          </a:xfrm>
          <a:prstGeom prst="rect">
            <a:avLst/>
          </a:prstGeom>
        </p:spPr>
      </p:pic>
      <p:pic>
        <p:nvPicPr>
          <p:cNvPr id="25" name="Am-thanh-tra-loi-sai-www_nhacchuongvui_com">
            <a:hlinkClick r:id="" action="ppaction://media"/>
            <a:extLst>
              <a:ext uri="{FF2B5EF4-FFF2-40B4-BE49-F238E27FC236}">
                <a16:creationId xmlns:a16="http://schemas.microsoft.com/office/drawing/2014/main" id="{09AB51AF-4234-4B39-8B2D-65C3DD99633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948409" y="-47382"/>
            <a:ext cx="609600" cy="609600"/>
          </a:xfrm>
          <a:prstGeom prst="rect">
            <a:avLst/>
          </a:prstGeom>
        </p:spPr>
      </p:pic>
      <p:pic>
        <p:nvPicPr>
          <p:cNvPr id="36" name="Am-thanh-tra-loi-sai-www_nhacchuongvui_com">
            <a:hlinkClick r:id="" action="ppaction://media"/>
            <a:extLst>
              <a:ext uri="{FF2B5EF4-FFF2-40B4-BE49-F238E27FC236}">
                <a16:creationId xmlns:a16="http://schemas.microsoft.com/office/drawing/2014/main" id="{27890916-7C2C-4EC6-8910-E240B146939C}"/>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4100809" y="105018"/>
            <a:ext cx="609600" cy="609600"/>
          </a:xfrm>
          <a:prstGeom prst="rect">
            <a:avLst/>
          </a:prstGeom>
        </p:spPr>
      </p:pic>
      <p:sp>
        <p:nvSpPr>
          <p:cNvPr id="37" name="Flowchart: Terminator 36">
            <a:extLst>
              <a:ext uri="{FF2B5EF4-FFF2-40B4-BE49-F238E27FC236}">
                <a16:creationId xmlns:a16="http://schemas.microsoft.com/office/drawing/2014/main" id="{28BAF715-DB69-45CF-81E1-3C60B555E212}"/>
              </a:ext>
            </a:extLst>
          </p:cNvPr>
          <p:cNvSpPr/>
          <p:nvPr/>
        </p:nvSpPr>
        <p:spPr>
          <a:xfrm>
            <a:off x="2939764" y="1336559"/>
            <a:ext cx="6161412" cy="1667162"/>
          </a:xfrm>
          <a:prstGeom prst="flowChartTerminator">
            <a:avLst/>
          </a:prstGeom>
          <a:solidFill>
            <a:srgbClr val="FFC6D5"/>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4" tIns="60952" rIns="121904" bIns="60952" numCol="1" spcCol="0" rtlCol="0" fromWordArt="0" anchor="ctr" anchorCtr="0" forceAA="0" compatLnSpc="1">
            <a:prstTxWarp prst="textNoShape">
              <a:avLst/>
            </a:prstTxWarp>
            <a:noAutofit/>
          </a:bodyPr>
          <a:lstStyle/>
          <a:p>
            <a:pPr algn="ctr"/>
            <a:r>
              <a:rPr lang="en-US" sz="4800" b="1">
                <a:solidFill>
                  <a:schemeClr val="tx1"/>
                </a:solidFill>
                <a:latin typeface="Arial" panose="020B0604020202020204" pitchFamily="34" charset="0"/>
                <a:cs typeface="Arial" panose="020B0604020202020204" pitchFamily="34" charset="0"/>
              </a:rPr>
              <a:t>500 + 200 = </a:t>
            </a:r>
            <a:endParaRPr lang="en-US" sz="4800" b="1" dirty="0">
              <a:solidFill>
                <a:schemeClr val="tx1"/>
              </a:solidFill>
              <a:latin typeface="Arial" panose="020B0604020202020204" pitchFamily="34" charset="0"/>
              <a:cs typeface="Arial" panose="020B0604020202020204" pitchFamily="34" charset="0"/>
            </a:endParaRPr>
          </a:p>
        </p:txBody>
      </p:sp>
      <p:pic>
        <p:nvPicPr>
          <p:cNvPr id="38" name="sai">
            <a:extLst>
              <a:ext uri="{FF2B5EF4-FFF2-40B4-BE49-F238E27FC236}">
                <a16:creationId xmlns:a16="http://schemas.microsoft.com/office/drawing/2014/main" id="{61F9541B-F749-4724-AE21-D3A219EC1F7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4084501" y="2826945"/>
            <a:ext cx="3556396" cy="3499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20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750"/>
                                        <p:tgtEl>
                                          <p:spTgt spid="16"/>
                                        </p:tgtEl>
                                      </p:cBhvr>
                                    </p:animEffect>
                                    <p:anim calcmode="lin" valueType="num">
                                      <p:cBhvr>
                                        <p:cTn id="14" dur="750" fill="hold"/>
                                        <p:tgtEl>
                                          <p:spTgt spid="16"/>
                                        </p:tgtEl>
                                        <p:attrNameLst>
                                          <p:attrName>style.rotation</p:attrName>
                                        </p:attrNameLst>
                                      </p:cBhvr>
                                      <p:tavLst>
                                        <p:tav tm="0">
                                          <p:val>
                                            <p:fltVal val="720"/>
                                          </p:val>
                                        </p:tav>
                                        <p:tav tm="100000">
                                          <p:val>
                                            <p:fltVal val="0"/>
                                          </p:val>
                                        </p:tav>
                                      </p:tavLst>
                                    </p:anim>
                                    <p:anim calcmode="lin" valueType="num">
                                      <p:cBhvr>
                                        <p:cTn id="15" dur="750" fill="hold"/>
                                        <p:tgtEl>
                                          <p:spTgt spid="16"/>
                                        </p:tgtEl>
                                        <p:attrNameLst>
                                          <p:attrName>ppt_h</p:attrName>
                                        </p:attrNameLst>
                                      </p:cBhvr>
                                      <p:tavLst>
                                        <p:tav tm="0">
                                          <p:val>
                                            <p:fltVal val="0"/>
                                          </p:val>
                                        </p:tav>
                                        <p:tav tm="100000">
                                          <p:val>
                                            <p:strVal val="#ppt_h"/>
                                          </p:val>
                                        </p:tav>
                                      </p:tavLst>
                                    </p:anim>
                                    <p:anim calcmode="lin" valueType="num">
                                      <p:cBhvr>
                                        <p:cTn id="16" dur="750" fill="hold"/>
                                        <p:tgtEl>
                                          <p:spTgt spid="16"/>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750"/>
                                        <p:tgtEl>
                                          <p:spTgt spid="17"/>
                                        </p:tgtEl>
                                      </p:cBhvr>
                                    </p:animEffect>
                                    <p:anim calcmode="lin" valueType="num">
                                      <p:cBhvr>
                                        <p:cTn id="20" dur="750" fill="hold"/>
                                        <p:tgtEl>
                                          <p:spTgt spid="17"/>
                                        </p:tgtEl>
                                        <p:attrNameLst>
                                          <p:attrName>style.rotation</p:attrName>
                                        </p:attrNameLst>
                                      </p:cBhvr>
                                      <p:tavLst>
                                        <p:tav tm="0">
                                          <p:val>
                                            <p:fltVal val="720"/>
                                          </p:val>
                                        </p:tav>
                                        <p:tav tm="100000">
                                          <p:val>
                                            <p:fltVal val="0"/>
                                          </p:val>
                                        </p:tav>
                                      </p:tavLst>
                                    </p:anim>
                                    <p:anim calcmode="lin" valueType="num">
                                      <p:cBhvr>
                                        <p:cTn id="21" dur="750" fill="hold"/>
                                        <p:tgtEl>
                                          <p:spTgt spid="17"/>
                                        </p:tgtEl>
                                        <p:attrNameLst>
                                          <p:attrName>ppt_h</p:attrName>
                                        </p:attrNameLst>
                                      </p:cBhvr>
                                      <p:tavLst>
                                        <p:tav tm="0">
                                          <p:val>
                                            <p:fltVal val="0"/>
                                          </p:val>
                                        </p:tav>
                                        <p:tav tm="100000">
                                          <p:val>
                                            <p:strVal val="#ppt_h"/>
                                          </p:val>
                                        </p:tav>
                                      </p:tavLst>
                                    </p:anim>
                                    <p:anim calcmode="lin" valueType="num">
                                      <p:cBhvr>
                                        <p:cTn id="22" dur="750" fill="hold"/>
                                        <p:tgtEl>
                                          <p:spTgt spid="17"/>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750"/>
                                        <p:tgtEl>
                                          <p:spTgt spid="13"/>
                                        </p:tgtEl>
                                      </p:cBhvr>
                                    </p:animEffect>
                                    <p:anim calcmode="lin" valueType="num">
                                      <p:cBhvr>
                                        <p:cTn id="26" dur="750" fill="hold"/>
                                        <p:tgtEl>
                                          <p:spTgt spid="13"/>
                                        </p:tgtEl>
                                        <p:attrNameLst>
                                          <p:attrName>style.rotation</p:attrName>
                                        </p:attrNameLst>
                                      </p:cBhvr>
                                      <p:tavLst>
                                        <p:tav tm="0">
                                          <p:val>
                                            <p:fltVal val="720"/>
                                          </p:val>
                                        </p:tav>
                                        <p:tav tm="100000">
                                          <p:val>
                                            <p:fltVal val="0"/>
                                          </p:val>
                                        </p:tav>
                                      </p:tavLst>
                                    </p:anim>
                                    <p:anim calcmode="lin" valueType="num">
                                      <p:cBhvr>
                                        <p:cTn id="27" dur="750" fill="hold"/>
                                        <p:tgtEl>
                                          <p:spTgt spid="13"/>
                                        </p:tgtEl>
                                        <p:attrNameLst>
                                          <p:attrName>ppt_h</p:attrName>
                                        </p:attrNameLst>
                                      </p:cBhvr>
                                      <p:tavLst>
                                        <p:tav tm="0">
                                          <p:val>
                                            <p:fltVal val="0"/>
                                          </p:val>
                                        </p:tav>
                                        <p:tav tm="100000">
                                          <p:val>
                                            <p:strVal val="#ppt_h"/>
                                          </p:val>
                                        </p:tav>
                                      </p:tavLst>
                                    </p:anim>
                                    <p:anim calcmode="lin" valueType="num">
                                      <p:cBhvr>
                                        <p:cTn id="28" dur="750" fill="hold"/>
                                        <p:tgtEl>
                                          <p:spTgt spid="13"/>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750"/>
                                        <p:tgtEl>
                                          <p:spTgt spid="18"/>
                                        </p:tgtEl>
                                      </p:cBhvr>
                                    </p:animEffect>
                                    <p:anim calcmode="lin" valueType="num">
                                      <p:cBhvr>
                                        <p:cTn id="32" dur="750" fill="hold"/>
                                        <p:tgtEl>
                                          <p:spTgt spid="18"/>
                                        </p:tgtEl>
                                        <p:attrNameLst>
                                          <p:attrName>style.rotation</p:attrName>
                                        </p:attrNameLst>
                                      </p:cBhvr>
                                      <p:tavLst>
                                        <p:tav tm="0">
                                          <p:val>
                                            <p:fltVal val="720"/>
                                          </p:val>
                                        </p:tav>
                                        <p:tav tm="100000">
                                          <p:val>
                                            <p:fltVal val="0"/>
                                          </p:val>
                                        </p:tav>
                                      </p:tavLst>
                                    </p:anim>
                                    <p:anim calcmode="lin" valueType="num">
                                      <p:cBhvr>
                                        <p:cTn id="33" dur="750" fill="hold"/>
                                        <p:tgtEl>
                                          <p:spTgt spid="18"/>
                                        </p:tgtEl>
                                        <p:attrNameLst>
                                          <p:attrName>ppt_h</p:attrName>
                                        </p:attrNameLst>
                                      </p:cBhvr>
                                      <p:tavLst>
                                        <p:tav tm="0">
                                          <p:val>
                                            <p:fltVal val="0"/>
                                          </p:val>
                                        </p:tav>
                                        <p:tav tm="100000">
                                          <p:val>
                                            <p:strVal val="#ppt_h"/>
                                          </p:val>
                                        </p:tav>
                                      </p:tavLst>
                                    </p:anim>
                                    <p:anim calcmode="lin" valueType="num">
                                      <p:cBhvr>
                                        <p:cTn id="34" dur="750" fill="hold"/>
                                        <p:tgtEl>
                                          <p:spTgt spid="1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16"/>
                                        </p:tgtEl>
                                        <p:attrNameLst>
                                          <p:attrName>fillcolor</p:attrName>
                                        </p:attrNameLst>
                                      </p:cBhvr>
                                      <p:to>
                                        <a:srgbClr val="00FF00"/>
                                      </p:to>
                                    </p:animClr>
                                    <p:set>
                                      <p:cBhvr>
                                        <p:cTn id="40" dur="2000" fill="hold"/>
                                        <p:tgtEl>
                                          <p:spTgt spid="16"/>
                                        </p:tgtEl>
                                        <p:attrNameLst>
                                          <p:attrName>fill.type</p:attrName>
                                        </p:attrNameLst>
                                      </p:cBhvr>
                                      <p:to>
                                        <p:strVal val="solid"/>
                                      </p:to>
                                    </p:set>
                                    <p:set>
                                      <p:cBhvr>
                                        <p:cTn id="41" dur="2000" fill="hold"/>
                                        <p:tgtEl>
                                          <p:spTgt spid="16"/>
                                        </p:tgtEl>
                                        <p:attrNameLst>
                                          <p:attrName>fill.on</p:attrName>
                                        </p:attrNameLst>
                                      </p:cBhvr>
                                      <p:to>
                                        <p:strVal val="true"/>
                                      </p:to>
                                    </p:set>
                                  </p:childTnLst>
                                </p:cTn>
                              </p:par>
                              <p:par>
                                <p:cTn id="42" presetID="53" presetClass="entr" presetSubtype="16"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1000" fill="hold"/>
                                        <p:tgtEl>
                                          <p:spTgt spid="19"/>
                                        </p:tgtEl>
                                        <p:attrNameLst>
                                          <p:attrName>ppt_w</p:attrName>
                                        </p:attrNameLst>
                                      </p:cBhvr>
                                      <p:tavLst>
                                        <p:tav tm="0">
                                          <p:val>
                                            <p:fltVal val="0"/>
                                          </p:val>
                                        </p:tav>
                                        <p:tav tm="100000">
                                          <p:val>
                                            <p:strVal val="#ppt_w"/>
                                          </p:val>
                                        </p:tav>
                                      </p:tavLst>
                                    </p:anim>
                                    <p:anim calcmode="lin" valueType="num">
                                      <p:cBhvr>
                                        <p:cTn id="45" dur="1000" fill="hold"/>
                                        <p:tgtEl>
                                          <p:spTgt spid="19"/>
                                        </p:tgtEl>
                                        <p:attrNameLst>
                                          <p:attrName>ppt_h</p:attrName>
                                        </p:attrNameLst>
                                      </p:cBhvr>
                                      <p:tavLst>
                                        <p:tav tm="0">
                                          <p:val>
                                            <p:fltVal val="0"/>
                                          </p:val>
                                        </p:tav>
                                        <p:tav tm="100000">
                                          <p:val>
                                            <p:strVal val="#ppt_h"/>
                                          </p:val>
                                        </p:tav>
                                      </p:tavLst>
                                    </p:anim>
                                    <p:animEffect transition="in" filter="fade">
                                      <p:cBhvr>
                                        <p:cTn id="46" dur="1000"/>
                                        <p:tgtEl>
                                          <p:spTgt spid="19"/>
                                        </p:tgtEl>
                                      </p:cBhvr>
                                    </p:animEffect>
                                  </p:childTnLst>
                                </p:cTn>
                              </p:par>
                              <p:par>
                                <p:cTn id="47" presetID="1" presetClass="mediacall" presetSubtype="0" fill="hold" nodeType="withEffect">
                                  <p:stCondLst>
                                    <p:cond delay="0"/>
                                  </p:stCondLst>
                                  <p:childTnLst>
                                    <p:cmd type="call" cmd="playFrom(0.0)">
                                      <p:cBhvr>
                                        <p:cTn id="48" dur="3448" fill="hold"/>
                                        <p:tgtEl>
                                          <p:spTgt spid="22"/>
                                        </p:tgtEl>
                                      </p:cBhvr>
                                    </p:cmd>
                                  </p:childTnLst>
                                </p:cTn>
                              </p:par>
                            </p:childTnLst>
                          </p:cTn>
                        </p:par>
                      </p:childTnLst>
                    </p:cTn>
                  </p:par>
                </p:childTnLst>
              </p:cTn>
              <p:nextCondLst>
                <p:cond evt="onClick" delay="0">
                  <p:tgtEl>
                    <p:spTgt spid="16"/>
                  </p:tgtEl>
                </p:cond>
              </p:nextCondLst>
            </p:seq>
            <p:seq concurrent="1" nextAc="seek">
              <p:cTn id="49" restart="whenNotActive" fill="hold" evtFilter="cancelBubble" nodeType="interactiveSeq">
                <p:stCondLst>
                  <p:cond evt="onClick" delay="0">
                    <p:tgtEl>
                      <p:spTgt spid="18"/>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withEffect">
                                  <p:stCondLst>
                                    <p:cond delay="0"/>
                                  </p:stCondLst>
                                  <p:childTnLst>
                                    <p:animClr clrSpc="rgb" dir="cw">
                                      <p:cBhvr>
                                        <p:cTn id="53" dur="2000" fill="hold"/>
                                        <p:tgtEl>
                                          <p:spTgt spid="18"/>
                                        </p:tgtEl>
                                        <p:attrNameLst>
                                          <p:attrName>fillcolor</p:attrName>
                                        </p:attrNameLst>
                                      </p:cBhvr>
                                      <p:to>
                                        <a:srgbClr val="FFFF00"/>
                                      </p:to>
                                    </p:animClr>
                                    <p:set>
                                      <p:cBhvr>
                                        <p:cTn id="54" dur="2000" fill="hold"/>
                                        <p:tgtEl>
                                          <p:spTgt spid="18"/>
                                        </p:tgtEl>
                                        <p:attrNameLst>
                                          <p:attrName>fill.type</p:attrName>
                                        </p:attrNameLst>
                                      </p:cBhvr>
                                      <p:to>
                                        <p:strVal val="solid"/>
                                      </p:to>
                                    </p:set>
                                    <p:set>
                                      <p:cBhvr>
                                        <p:cTn id="55" dur="2000" fill="hold"/>
                                        <p:tgtEl>
                                          <p:spTgt spid="18"/>
                                        </p:tgtEl>
                                        <p:attrNameLst>
                                          <p:attrName>fill.on</p:attrName>
                                        </p:attrNameLst>
                                      </p:cBhvr>
                                      <p:to>
                                        <p:strVal val="true"/>
                                      </p:to>
                                    </p:set>
                                  </p:childTnLst>
                                </p:cTn>
                              </p:par>
                              <p:par>
                                <p:cTn id="56" presetID="1" presetClass="mediacall" presetSubtype="0" fill="hold" nodeType="withEffect">
                                  <p:stCondLst>
                                    <p:cond delay="0"/>
                                  </p:stCondLst>
                                  <p:childTnLst>
                                    <p:cmd type="call" cmd="playFrom(0.0)">
                                      <p:cBhvr>
                                        <p:cTn id="57" dur="8150" fill="hold"/>
                                        <p:tgtEl>
                                          <p:spTgt spid="23"/>
                                        </p:tgtEl>
                                      </p:cBhvr>
                                    </p:cmd>
                                  </p:childTnLst>
                                </p:cTn>
                              </p:par>
                              <p:par>
                                <p:cTn id="58" presetID="53" presetClass="entr" presetSubtype="16"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anim calcmode="lin" valueType="num">
                                      <p:cBhvr>
                                        <p:cTn id="60" dur="1000" fill="hold"/>
                                        <p:tgtEl>
                                          <p:spTgt spid="20"/>
                                        </p:tgtEl>
                                        <p:attrNameLst>
                                          <p:attrName>ppt_w</p:attrName>
                                        </p:attrNameLst>
                                      </p:cBhvr>
                                      <p:tavLst>
                                        <p:tav tm="0">
                                          <p:val>
                                            <p:fltVal val="0"/>
                                          </p:val>
                                        </p:tav>
                                        <p:tav tm="100000">
                                          <p:val>
                                            <p:strVal val="#ppt_w"/>
                                          </p:val>
                                        </p:tav>
                                      </p:tavLst>
                                    </p:anim>
                                    <p:anim calcmode="lin" valueType="num">
                                      <p:cBhvr>
                                        <p:cTn id="61" dur="1000" fill="hold"/>
                                        <p:tgtEl>
                                          <p:spTgt spid="20"/>
                                        </p:tgtEl>
                                        <p:attrNameLst>
                                          <p:attrName>ppt_h</p:attrName>
                                        </p:attrNameLst>
                                      </p:cBhvr>
                                      <p:tavLst>
                                        <p:tav tm="0">
                                          <p:val>
                                            <p:fltVal val="0"/>
                                          </p:val>
                                        </p:tav>
                                        <p:tav tm="100000">
                                          <p:val>
                                            <p:strVal val="#ppt_h"/>
                                          </p:val>
                                        </p:tav>
                                      </p:tavLst>
                                    </p:anim>
                                    <p:animEffect transition="in" filter="fade">
                                      <p:cBhvr>
                                        <p:cTn id="62" dur="1000"/>
                                        <p:tgtEl>
                                          <p:spTgt spid="20"/>
                                        </p:tgtEl>
                                      </p:cBhvr>
                                    </p:animEffect>
                                  </p:childTnLst>
                                </p:cTn>
                              </p:par>
                              <p:par>
                                <p:cTn id="63" presetID="10" presetClass="entr" presetSubtype="0"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500"/>
                                        <p:tgtEl>
                                          <p:spTgt spid="38"/>
                                        </p:tgtEl>
                                      </p:cBhvr>
                                    </p:animEffect>
                                  </p:childTnLst>
                                </p:cTn>
                              </p:par>
                              <p:par>
                                <p:cTn id="66" presetID="10" presetClass="exit" presetSubtype="0" fill="hold" nodeType="withEffect">
                                  <p:stCondLst>
                                    <p:cond delay="1500"/>
                                  </p:stCondLst>
                                  <p:childTnLst>
                                    <p:animEffect transition="out" filter="fade">
                                      <p:cBhvr>
                                        <p:cTn id="67" dur="500"/>
                                        <p:tgtEl>
                                          <p:spTgt spid="38"/>
                                        </p:tgtEl>
                                      </p:cBhvr>
                                    </p:animEffect>
                                    <p:set>
                                      <p:cBhvr>
                                        <p:cTn id="68"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withEffect">
                                  <p:stCondLst>
                                    <p:cond delay="0"/>
                                  </p:stCondLst>
                                  <p:childTnLst>
                                    <p:animClr clrSpc="rgb" dir="cw">
                                      <p:cBhvr>
                                        <p:cTn id="73" dur="2000" fill="hold"/>
                                        <p:tgtEl>
                                          <p:spTgt spid="17"/>
                                        </p:tgtEl>
                                        <p:attrNameLst>
                                          <p:attrName>fillcolor</p:attrName>
                                        </p:attrNameLst>
                                      </p:cBhvr>
                                      <p:to>
                                        <a:srgbClr val="FFFF00"/>
                                      </p:to>
                                    </p:animClr>
                                    <p:set>
                                      <p:cBhvr>
                                        <p:cTn id="74" dur="2000" fill="hold"/>
                                        <p:tgtEl>
                                          <p:spTgt spid="17"/>
                                        </p:tgtEl>
                                        <p:attrNameLst>
                                          <p:attrName>fill.type</p:attrName>
                                        </p:attrNameLst>
                                      </p:cBhvr>
                                      <p:to>
                                        <p:strVal val="solid"/>
                                      </p:to>
                                    </p:set>
                                    <p:set>
                                      <p:cBhvr>
                                        <p:cTn id="75" dur="2000" fill="hold"/>
                                        <p:tgtEl>
                                          <p:spTgt spid="17"/>
                                        </p:tgtEl>
                                        <p:attrNameLst>
                                          <p:attrName>fill.on</p:attrName>
                                        </p:attrNameLst>
                                      </p:cBhvr>
                                      <p:to>
                                        <p:strVal val="true"/>
                                      </p:to>
                                    </p:set>
                                  </p:childTnLst>
                                </p:cTn>
                              </p:par>
                              <p:par>
                                <p:cTn id="76" presetID="53" presetClass="entr" presetSubtype="16" fill="hold" nodeType="withEffect">
                                  <p:stCondLst>
                                    <p:cond delay="0"/>
                                  </p:stCondLst>
                                  <p:childTnLst>
                                    <p:set>
                                      <p:cBhvr>
                                        <p:cTn id="77" dur="1" fill="hold">
                                          <p:stCondLst>
                                            <p:cond delay="0"/>
                                          </p:stCondLst>
                                        </p:cTn>
                                        <p:tgtEl>
                                          <p:spTgt spid="21"/>
                                        </p:tgtEl>
                                        <p:attrNameLst>
                                          <p:attrName>style.visibility</p:attrName>
                                        </p:attrNameLst>
                                      </p:cBhvr>
                                      <p:to>
                                        <p:strVal val="visible"/>
                                      </p:to>
                                    </p:set>
                                    <p:anim calcmode="lin" valueType="num">
                                      <p:cBhvr>
                                        <p:cTn id="78" dur="1000" fill="hold"/>
                                        <p:tgtEl>
                                          <p:spTgt spid="21"/>
                                        </p:tgtEl>
                                        <p:attrNameLst>
                                          <p:attrName>ppt_w</p:attrName>
                                        </p:attrNameLst>
                                      </p:cBhvr>
                                      <p:tavLst>
                                        <p:tav tm="0">
                                          <p:val>
                                            <p:fltVal val="0"/>
                                          </p:val>
                                        </p:tav>
                                        <p:tav tm="100000">
                                          <p:val>
                                            <p:strVal val="#ppt_w"/>
                                          </p:val>
                                        </p:tav>
                                      </p:tavLst>
                                    </p:anim>
                                    <p:anim calcmode="lin" valueType="num">
                                      <p:cBhvr>
                                        <p:cTn id="79" dur="1000" fill="hold"/>
                                        <p:tgtEl>
                                          <p:spTgt spid="21"/>
                                        </p:tgtEl>
                                        <p:attrNameLst>
                                          <p:attrName>ppt_h</p:attrName>
                                        </p:attrNameLst>
                                      </p:cBhvr>
                                      <p:tavLst>
                                        <p:tav tm="0">
                                          <p:val>
                                            <p:fltVal val="0"/>
                                          </p:val>
                                        </p:tav>
                                        <p:tav tm="100000">
                                          <p:val>
                                            <p:strVal val="#ppt_h"/>
                                          </p:val>
                                        </p:tav>
                                      </p:tavLst>
                                    </p:anim>
                                    <p:animEffect transition="in" filter="fade">
                                      <p:cBhvr>
                                        <p:cTn id="80" dur="1000"/>
                                        <p:tgtEl>
                                          <p:spTgt spid="21"/>
                                        </p:tgtEl>
                                      </p:cBhvr>
                                    </p:animEffect>
                                  </p:childTnLst>
                                </p:cTn>
                              </p:par>
                              <p:par>
                                <p:cTn id="81" presetID="1" presetClass="mediacall" presetSubtype="0" fill="hold" nodeType="withEffect">
                                  <p:stCondLst>
                                    <p:cond delay="0"/>
                                  </p:stCondLst>
                                  <p:childTnLst>
                                    <p:cmd type="call" cmd="playFrom(0.0)">
                                      <p:cBhvr>
                                        <p:cTn id="82" dur="8150" fill="hold"/>
                                        <p:tgtEl>
                                          <p:spTgt spid="25"/>
                                        </p:tgtEl>
                                      </p:cBhvr>
                                    </p:cmd>
                                  </p:childTnLst>
                                </p:cTn>
                              </p:par>
                              <p:par>
                                <p:cTn id="83" presetID="10" presetClass="entr" presetSubtype="0" fill="hold" nodeType="with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500"/>
                                        <p:tgtEl>
                                          <p:spTgt spid="38"/>
                                        </p:tgtEl>
                                      </p:cBhvr>
                                    </p:animEffect>
                                  </p:childTnLst>
                                </p:cTn>
                              </p:par>
                              <p:par>
                                <p:cTn id="86" presetID="10" presetClass="exit" presetSubtype="0" fill="hold" nodeType="withEffect">
                                  <p:stCondLst>
                                    <p:cond delay="1500"/>
                                  </p:stCondLst>
                                  <p:childTnLst>
                                    <p:animEffect transition="out" filter="fade">
                                      <p:cBhvr>
                                        <p:cTn id="87" dur="500"/>
                                        <p:tgtEl>
                                          <p:spTgt spid="38"/>
                                        </p:tgtEl>
                                      </p:cBhvr>
                                    </p:animEffect>
                                    <p:set>
                                      <p:cBhvr>
                                        <p:cTn id="88"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9" restart="whenNotActive" fill="hold" evtFilter="cancelBubble" nodeType="interactiveSeq">
                <p:stCondLst>
                  <p:cond evt="onClick" delay="0">
                    <p:tgtEl>
                      <p:spTgt spid="13"/>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withEffect">
                                  <p:stCondLst>
                                    <p:cond delay="0"/>
                                  </p:stCondLst>
                                  <p:childTnLst>
                                    <p:animClr clrSpc="rgb" dir="cw">
                                      <p:cBhvr>
                                        <p:cTn id="93" dur="2000" fill="hold"/>
                                        <p:tgtEl>
                                          <p:spTgt spid="13"/>
                                        </p:tgtEl>
                                        <p:attrNameLst>
                                          <p:attrName>fillcolor</p:attrName>
                                        </p:attrNameLst>
                                      </p:cBhvr>
                                      <p:to>
                                        <a:srgbClr val="FFFF00"/>
                                      </p:to>
                                    </p:animClr>
                                    <p:set>
                                      <p:cBhvr>
                                        <p:cTn id="94" dur="2000" fill="hold"/>
                                        <p:tgtEl>
                                          <p:spTgt spid="13"/>
                                        </p:tgtEl>
                                        <p:attrNameLst>
                                          <p:attrName>fill.type</p:attrName>
                                        </p:attrNameLst>
                                      </p:cBhvr>
                                      <p:to>
                                        <p:strVal val="solid"/>
                                      </p:to>
                                    </p:set>
                                    <p:set>
                                      <p:cBhvr>
                                        <p:cTn id="95" dur="2000" fill="hold"/>
                                        <p:tgtEl>
                                          <p:spTgt spid="13"/>
                                        </p:tgtEl>
                                        <p:attrNameLst>
                                          <p:attrName>fill.on</p:attrName>
                                        </p:attrNameLst>
                                      </p:cBhvr>
                                      <p:to>
                                        <p:strVal val="true"/>
                                      </p:to>
                                    </p:set>
                                  </p:childTnLst>
                                </p:cTn>
                              </p:par>
                              <p:par>
                                <p:cTn id="96" presetID="1" presetClass="mediacall" presetSubtype="0" fill="hold" nodeType="withEffect">
                                  <p:stCondLst>
                                    <p:cond delay="0"/>
                                  </p:stCondLst>
                                  <p:childTnLst>
                                    <p:cmd type="call" cmd="playFrom(0.0)">
                                      <p:cBhvr>
                                        <p:cTn id="97" dur="8150" fill="hold"/>
                                        <p:tgtEl>
                                          <p:spTgt spid="36"/>
                                        </p:tgtEl>
                                      </p:cBhvr>
                                    </p:cmd>
                                  </p:childTnLst>
                                </p:cTn>
                              </p:par>
                              <p:par>
                                <p:cTn id="98" presetID="53" presetClass="entr" presetSubtype="16" fill="hold" nodeType="withEffect">
                                  <p:stCondLst>
                                    <p:cond delay="0"/>
                                  </p:stCondLst>
                                  <p:childTnLst>
                                    <p:set>
                                      <p:cBhvr>
                                        <p:cTn id="99" dur="1" fill="hold">
                                          <p:stCondLst>
                                            <p:cond delay="0"/>
                                          </p:stCondLst>
                                        </p:cTn>
                                        <p:tgtEl>
                                          <p:spTgt spid="14"/>
                                        </p:tgtEl>
                                        <p:attrNameLst>
                                          <p:attrName>style.visibility</p:attrName>
                                        </p:attrNameLst>
                                      </p:cBhvr>
                                      <p:to>
                                        <p:strVal val="visible"/>
                                      </p:to>
                                    </p:set>
                                    <p:anim calcmode="lin" valueType="num">
                                      <p:cBhvr>
                                        <p:cTn id="100" dur="1000" fill="hold"/>
                                        <p:tgtEl>
                                          <p:spTgt spid="14"/>
                                        </p:tgtEl>
                                        <p:attrNameLst>
                                          <p:attrName>ppt_w</p:attrName>
                                        </p:attrNameLst>
                                      </p:cBhvr>
                                      <p:tavLst>
                                        <p:tav tm="0">
                                          <p:val>
                                            <p:fltVal val="0"/>
                                          </p:val>
                                        </p:tav>
                                        <p:tav tm="100000">
                                          <p:val>
                                            <p:strVal val="#ppt_w"/>
                                          </p:val>
                                        </p:tav>
                                      </p:tavLst>
                                    </p:anim>
                                    <p:anim calcmode="lin" valueType="num">
                                      <p:cBhvr>
                                        <p:cTn id="101" dur="1000" fill="hold"/>
                                        <p:tgtEl>
                                          <p:spTgt spid="14"/>
                                        </p:tgtEl>
                                        <p:attrNameLst>
                                          <p:attrName>ppt_h</p:attrName>
                                        </p:attrNameLst>
                                      </p:cBhvr>
                                      <p:tavLst>
                                        <p:tav tm="0">
                                          <p:val>
                                            <p:fltVal val="0"/>
                                          </p:val>
                                        </p:tav>
                                        <p:tav tm="100000">
                                          <p:val>
                                            <p:strVal val="#ppt_h"/>
                                          </p:val>
                                        </p:tav>
                                      </p:tavLst>
                                    </p:anim>
                                    <p:animEffect transition="in" filter="fade">
                                      <p:cBhvr>
                                        <p:cTn id="102" dur="1000"/>
                                        <p:tgtEl>
                                          <p:spTgt spid="14"/>
                                        </p:tgtEl>
                                      </p:cBhvr>
                                    </p:animEffect>
                                  </p:childTnLst>
                                </p:cTn>
                              </p:par>
                              <p:par>
                                <p:cTn id="103" presetID="10" presetClass="entr" presetSubtype="0" fill="hold" nodeType="with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500"/>
                                        <p:tgtEl>
                                          <p:spTgt spid="38"/>
                                        </p:tgtEl>
                                      </p:cBhvr>
                                    </p:animEffect>
                                  </p:childTnLst>
                                </p:cTn>
                              </p:par>
                              <p:par>
                                <p:cTn id="106" presetID="10" presetClass="exit" presetSubtype="0" fill="hold" nodeType="withEffect">
                                  <p:stCondLst>
                                    <p:cond delay="1500"/>
                                  </p:stCondLst>
                                  <p:childTnLst>
                                    <p:animEffect transition="out" filter="fade">
                                      <p:cBhvr>
                                        <p:cTn id="107" dur="500"/>
                                        <p:tgtEl>
                                          <p:spTgt spid="38"/>
                                        </p:tgtEl>
                                      </p:cBhvr>
                                    </p:animEffect>
                                    <p:set>
                                      <p:cBhvr>
                                        <p:cTn id="108"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13"/>
                  </p:tgtEl>
                </p:cond>
              </p:nextCondLst>
            </p:seq>
            <p:audio>
              <p:cMediaNode vol="80000">
                <p:cTn id="109" fill="hold" display="0">
                  <p:stCondLst>
                    <p:cond delay="indefinite"/>
                  </p:stCondLst>
                  <p:endCondLst>
                    <p:cond evt="onStopAudio" delay="0">
                      <p:tgtEl>
                        <p:sldTgt/>
                      </p:tgtEl>
                    </p:cond>
                  </p:endCondLst>
                </p:cTn>
                <p:tgtEl>
                  <p:spTgt spid="22"/>
                </p:tgtEl>
              </p:cMediaNode>
            </p:audio>
            <p:audio>
              <p:cMediaNode vol="80000">
                <p:cTn id="110" fill="hold" display="0">
                  <p:stCondLst>
                    <p:cond delay="indefinite"/>
                  </p:stCondLst>
                  <p:endCondLst>
                    <p:cond evt="onStopAudio" delay="0">
                      <p:tgtEl>
                        <p:sldTgt/>
                      </p:tgtEl>
                    </p:cond>
                  </p:endCondLst>
                </p:cTn>
                <p:tgtEl>
                  <p:spTgt spid="23"/>
                </p:tgtEl>
              </p:cMediaNode>
            </p:audio>
            <p:audio>
              <p:cMediaNode vol="80000">
                <p:cTn id="111" fill="hold" display="0">
                  <p:stCondLst>
                    <p:cond delay="indefinite"/>
                  </p:stCondLst>
                  <p:endCondLst>
                    <p:cond evt="onStopAudio" delay="0">
                      <p:tgtEl>
                        <p:sldTgt/>
                      </p:tgtEl>
                    </p:cond>
                  </p:endCondLst>
                </p:cTn>
                <p:tgtEl>
                  <p:spTgt spid="25"/>
                </p:tgtEl>
              </p:cMediaNode>
            </p:audio>
            <p:audio>
              <p:cMediaNode vol="80000">
                <p:cTn id="112" fill="hold" display="0">
                  <p:stCondLst>
                    <p:cond delay="indefinite"/>
                  </p:stCondLst>
                  <p:endCondLst>
                    <p:cond evt="onStopAudio" delay="0">
                      <p:tgtEl>
                        <p:sldTgt/>
                      </p:tgtEl>
                    </p:cond>
                  </p:endCondLst>
                </p:cTn>
                <p:tgtEl>
                  <p:spTgt spid="36"/>
                </p:tgtEl>
              </p:cMediaNode>
            </p:audio>
          </p:childTnLst>
        </p:cTn>
      </p:par>
    </p:tnLst>
    <p:bldLst>
      <p:bldP spid="13" grpId="0" bldLvl="0" animBg="1"/>
      <p:bldP spid="16" grpId="0" bldLvl="0" animBg="1"/>
      <p:bldP spid="17" grpId="0" bldLvl="0" animBg="1"/>
      <p:bldP spid="18" grpId="0" bldLvl="0" animBg="1"/>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5" name="Picture 2">
            <a:hlinkClick r:id="rId7" action="ppaction://hlinksldjump"/>
            <a:extLst>
              <a:ext uri="{FF2B5EF4-FFF2-40B4-BE49-F238E27FC236}">
                <a16:creationId xmlns:a16="http://schemas.microsoft.com/office/drawing/2014/main" id="{7F47369A-015B-4942-9D64-43DC2C25E09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26"/>
            <a:ext cx="1244438" cy="1194102"/>
          </a:xfrm>
          <a:prstGeom prst="rect">
            <a:avLst/>
          </a:prstGeom>
          <a:noFill/>
          <a:extLst>
            <a:ext uri="{909E8E84-426E-40DD-AFC4-6F175D3DCCD1}">
              <a14:hiddenFill xmlns:a14="http://schemas.microsoft.com/office/drawing/2010/main">
                <a:solidFill>
                  <a:srgbClr val="FFFFFF"/>
                </a:solidFill>
              </a14:hiddenFill>
            </a:ext>
          </a:extLst>
        </p:spPr>
      </p:pic>
      <p:sp>
        <p:nvSpPr>
          <p:cNvPr id="26" name="D">
            <a:extLst>
              <a:ext uri="{FF2B5EF4-FFF2-40B4-BE49-F238E27FC236}">
                <a16:creationId xmlns:a16="http://schemas.microsoft.com/office/drawing/2014/main" id="{143C20DD-56F1-46ED-B09D-E15D33E9DC25}"/>
              </a:ext>
            </a:extLst>
          </p:cNvPr>
          <p:cNvSpPr/>
          <p:nvPr/>
        </p:nvSpPr>
        <p:spPr>
          <a:xfrm>
            <a:off x="6789701" y="3597382"/>
            <a:ext cx="3210313" cy="979196"/>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D</a:t>
            </a:r>
            <a:r>
              <a:rPr lang="en-US" sz="3600" b="1">
                <a:solidFill>
                  <a:schemeClr val="tx1"/>
                </a:solidFill>
                <a:latin typeface="Arial" panose="020B0604020202020204" pitchFamily="34" charset="0"/>
                <a:cs typeface="Arial" panose="020B0604020202020204" pitchFamily="34" charset="0"/>
              </a:rPr>
              <a:t>. 800</a:t>
            </a:r>
            <a:endParaRPr lang="en-US" sz="3600" b="1" dirty="0">
              <a:solidFill>
                <a:schemeClr val="tx1"/>
              </a:solidFill>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95927B66-851A-4B2D-827A-CCF7F4D41C2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9217806" y="3801719"/>
            <a:ext cx="699960" cy="699960"/>
          </a:xfrm>
          <a:prstGeom prst="rect">
            <a:avLst/>
          </a:prstGeom>
          <a:noFill/>
          <a:ln>
            <a:noFill/>
          </a:ln>
        </p:spPr>
      </p:pic>
      <p:sp>
        <p:nvSpPr>
          <p:cNvPr id="28" name="Rectangle 72">
            <a:extLst>
              <a:ext uri="{FF2B5EF4-FFF2-40B4-BE49-F238E27FC236}">
                <a16:creationId xmlns:a16="http://schemas.microsoft.com/office/drawing/2014/main" id="{B8F18BDF-7092-41BB-9A11-73BD6790D8DE}"/>
              </a:ext>
            </a:extLst>
          </p:cNvPr>
          <p:cNvSpPr/>
          <p:nvPr/>
        </p:nvSpPr>
        <p:spPr>
          <a:xfrm>
            <a:off x="1936348" y="438727"/>
            <a:ext cx="8479007" cy="3580396"/>
          </a:xfr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Arial" panose="020B0604020202020204" pitchFamily="34" charset="0"/>
              <a:cs typeface="Arial" panose="020B0604020202020204" pitchFamily="34" charset="0"/>
            </a:endParaRPr>
          </a:p>
        </p:txBody>
      </p:sp>
      <p:sp>
        <p:nvSpPr>
          <p:cNvPr id="29" name="A">
            <a:extLst>
              <a:ext uri="{FF2B5EF4-FFF2-40B4-BE49-F238E27FC236}">
                <a16:creationId xmlns:a16="http://schemas.microsoft.com/office/drawing/2014/main" id="{929E9D50-FA4F-4F0E-9D92-5A75C30E06B9}"/>
              </a:ext>
            </a:extLst>
          </p:cNvPr>
          <p:cNvSpPr/>
          <p:nvPr/>
        </p:nvSpPr>
        <p:spPr>
          <a:xfrm>
            <a:off x="2306518" y="3597382"/>
            <a:ext cx="3252170" cy="979196"/>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a:solidFill>
                  <a:schemeClr val="tx1"/>
                </a:solidFill>
                <a:latin typeface="Arial" panose="020B0604020202020204" pitchFamily="34" charset="0"/>
                <a:cs typeface="Arial" panose="020B0604020202020204" pitchFamily="34" charset="0"/>
              </a:rPr>
              <a:t>A. 900</a:t>
            </a:r>
            <a:endParaRPr lang="en-US" sz="3600" b="1" dirty="0">
              <a:solidFill>
                <a:schemeClr val="tx1"/>
              </a:solidFill>
              <a:latin typeface="Arial" panose="020B0604020202020204" pitchFamily="34" charset="0"/>
              <a:cs typeface="Arial" panose="020B0604020202020204" pitchFamily="34" charset="0"/>
            </a:endParaRPr>
          </a:p>
        </p:txBody>
      </p:sp>
      <p:sp>
        <p:nvSpPr>
          <p:cNvPr id="30" name="C">
            <a:extLst>
              <a:ext uri="{FF2B5EF4-FFF2-40B4-BE49-F238E27FC236}">
                <a16:creationId xmlns:a16="http://schemas.microsoft.com/office/drawing/2014/main" id="{3E014EFE-1CE0-45F4-B771-72AF7FE552F3}"/>
              </a:ext>
            </a:extLst>
          </p:cNvPr>
          <p:cNvSpPr/>
          <p:nvPr/>
        </p:nvSpPr>
        <p:spPr>
          <a:xfrm>
            <a:off x="2352624" y="5134034"/>
            <a:ext cx="3258615" cy="1015402"/>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C</a:t>
            </a:r>
            <a:r>
              <a:rPr lang="en-US" sz="3600" b="1">
                <a:solidFill>
                  <a:schemeClr val="tx1"/>
                </a:solidFill>
                <a:latin typeface="Arial" panose="020B0604020202020204" pitchFamily="34" charset="0"/>
                <a:cs typeface="Arial" panose="020B0604020202020204" pitchFamily="34" charset="0"/>
              </a:rPr>
              <a:t>. 700</a:t>
            </a:r>
            <a:endParaRPr lang="en-US" sz="3600" b="1" dirty="0">
              <a:solidFill>
                <a:schemeClr val="tx1"/>
              </a:solidFill>
              <a:latin typeface="Arial" panose="020B0604020202020204" pitchFamily="34" charset="0"/>
              <a:cs typeface="Arial" panose="020B0604020202020204" pitchFamily="34" charset="0"/>
            </a:endParaRPr>
          </a:p>
        </p:txBody>
      </p:sp>
      <p:sp>
        <p:nvSpPr>
          <p:cNvPr id="31" name="B">
            <a:extLst>
              <a:ext uri="{FF2B5EF4-FFF2-40B4-BE49-F238E27FC236}">
                <a16:creationId xmlns:a16="http://schemas.microsoft.com/office/drawing/2014/main" id="{FBF36FCA-6C59-4D6C-B281-D04C3EEA2802}"/>
              </a:ext>
            </a:extLst>
          </p:cNvPr>
          <p:cNvSpPr/>
          <p:nvPr/>
        </p:nvSpPr>
        <p:spPr>
          <a:xfrm>
            <a:off x="6781105" y="5175407"/>
            <a:ext cx="3258615" cy="966111"/>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A</a:t>
            </a:r>
            <a:r>
              <a:rPr lang="en-US" sz="3600" b="1">
                <a:solidFill>
                  <a:schemeClr val="tx1"/>
                </a:solidFill>
                <a:latin typeface="Arial" panose="020B0604020202020204" pitchFamily="34" charset="0"/>
                <a:cs typeface="Arial" panose="020B0604020202020204" pitchFamily="34" charset="0"/>
              </a:rPr>
              <a:t>. 600</a:t>
            </a:r>
            <a:endParaRPr lang="en-US" sz="3600" b="1" dirty="0">
              <a:solidFill>
                <a:schemeClr val="tx1"/>
              </a:solidFill>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78DFF30D-EED8-45D6-B4BA-0691EFBF2BE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593" t="7037" r="48518" b="44074"/>
          <a:stretch/>
        </p:blipFill>
        <p:spPr>
          <a:xfrm>
            <a:off x="4892649" y="3727316"/>
            <a:ext cx="699960" cy="699960"/>
          </a:xfrm>
          <a:prstGeom prst="rect">
            <a:avLst/>
          </a:prstGeom>
          <a:noFill/>
          <a:ln>
            <a:noFill/>
          </a:ln>
        </p:spPr>
      </p:pic>
      <p:pic>
        <p:nvPicPr>
          <p:cNvPr id="33" name="zalo: 032 603 0911">
            <a:extLst>
              <a:ext uri="{FF2B5EF4-FFF2-40B4-BE49-F238E27FC236}">
                <a16:creationId xmlns:a16="http://schemas.microsoft.com/office/drawing/2014/main" id="{8105FF5A-990A-4C96-8421-58B72B6E387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9300054" y="5379153"/>
            <a:ext cx="699960" cy="699960"/>
          </a:xfrm>
          <a:prstGeom prst="rect">
            <a:avLst/>
          </a:prstGeom>
          <a:noFill/>
          <a:ln>
            <a:noFill/>
          </a:ln>
        </p:spPr>
      </p:pic>
      <p:pic>
        <p:nvPicPr>
          <p:cNvPr id="34" name="lê huy duẩn">
            <a:extLst>
              <a:ext uri="{FF2B5EF4-FFF2-40B4-BE49-F238E27FC236}">
                <a16:creationId xmlns:a16="http://schemas.microsoft.com/office/drawing/2014/main" id="{2E3FC3BC-A315-4EB4-AF7B-0241BB2B1C2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5049548" y="5349132"/>
            <a:ext cx="699960" cy="699960"/>
          </a:xfrm>
          <a:prstGeom prst="rect">
            <a:avLst/>
          </a:prstGeom>
          <a:noFill/>
          <a:ln>
            <a:noFill/>
          </a:ln>
        </p:spPr>
      </p:pic>
      <p:pic>
        <p:nvPicPr>
          <p:cNvPr id="35" name="Tieng-tinh-tinh-www_nhacchuongvui_com">
            <a:hlinkClick r:id="" action="ppaction://media"/>
            <a:extLst>
              <a:ext uri="{FF2B5EF4-FFF2-40B4-BE49-F238E27FC236}">
                <a16:creationId xmlns:a16="http://schemas.microsoft.com/office/drawing/2014/main" id="{9B41B91B-84E5-4E7C-A756-74EC82E3D5D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176373" y="-1899592"/>
            <a:ext cx="609600" cy="609600"/>
          </a:xfrm>
          <a:prstGeom prst="rect">
            <a:avLst/>
          </a:prstGeom>
        </p:spPr>
      </p:pic>
      <p:pic>
        <p:nvPicPr>
          <p:cNvPr id="36" name="Am-thanh-tra-loi-sai-www_nhacchuongvui_com">
            <a:hlinkClick r:id="" action="ppaction://media"/>
            <a:extLst>
              <a:ext uri="{FF2B5EF4-FFF2-40B4-BE49-F238E27FC236}">
                <a16:creationId xmlns:a16="http://schemas.microsoft.com/office/drawing/2014/main" id="{132D736C-7F3E-450E-9B13-E38D76C9053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796009" y="-200576"/>
            <a:ext cx="609600" cy="609600"/>
          </a:xfrm>
          <a:prstGeom prst="rect">
            <a:avLst/>
          </a:prstGeom>
        </p:spPr>
      </p:pic>
      <p:pic>
        <p:nvPicPr>
          <p:cNvPr id="37" name="Am-thanh-tra-loi-sai-www_nhacchuongvui_com">
            <a:hlinkClick r:id="" action="ppaction://media"/>
            <a:extLst>
              <a:ext uri="{FF2B5EF4-FFF2-40B4-BE49-F238E27FC236}">
                <a16:creationId xmlns:a16="http://schemas.microsoft.com/office/drawing/2014/main" id="{38D1A105-8C32-43F1-8347-160695740438}"/>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948409" y="-47382"/>
            <a:ext cx="609600" cy="609600"/>
          </a:xfrm>
          <a:prstGeom prst="rect">
            <a:avLst/>
          </a:prstGeom>
        </p:spPr>
      </p:pic>
      <p:pic>
        <p:nvPicPr>
          <p:cNvPr id="38" name="Am-thanh-tra-loi-sai-www_nhacchuongvui_com">
            <a:hlinkClick r:id="" action="ppaction://media"/>
            <a:extLst>
              <a:ext uri="{FF2B5EF4-FFF2-40B4-BE49-F238E27FC236}">
                <a16:creationId xmlns:a16="http://schemas.microsoft.com/office/drawing/2014/main" id="{A235E71E-8ABC-439D-A12F-BAE80E6A2D3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4100809" y="105018"/>
            <a:ext cx="609600" cy="609600"/>
          </a:xfrm>
          <a:prstGeom prst="rect">
            <a:avLst/>
          </a:prstGeom>
        </p:spPr>
      </p:pic>
      <p:sp>
        <p:nvSpPr>
          <p:cNvPr id="39" name="Flowchart: Terminator 38">
            <a:extLst>
              <a:ext uri="{FF2B5EF4-FFF2-40B4-BE49-F238E27FC236}">
                <a16:creationId xmlns:a16="http://schemas.microsoft.com/office/drawing/2014/main" id="{FEB0DB83-5546-4655-9B00-CDC812EEE192}"/>
              </a:ext>
            </a:extLst>
          </p:cNvPr>
          <p:cNvSpPr/>
          <p:nvPr/>
        </p:nvSpPr>
        <p:spPr>
          <a:xfrm>
            <a:off x="2939764" y="1336559"/>
            <a:ext cx="6161412" cy="1667162"/>
          </a:xfrm>
          <a:prstGeom prst="flowChartTerminator">
            <a:avLst/>
          </a:prstGeom>
          <a:solidFill>
            <a:srgbClr val="FFC6D5"/>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4" tIns="60952" rIns="121904" bIns="60952" numCol="1" spcCol="0" rtlCol="0" fromWordArt="0" anchor="ctr" anchorCtr="0" forceAA="0" compatLnSpc="1">
            <a:prstTxWarp prst="textNoShape">
              <a:avLst/>
            </a:prstTxWarp>
            <a:noAutofit/>
          </a:bodyPr>
          <a:lstStyle/>
          <a:p>
            <a:pPr algn="ctr"/>
            <a:r>
              <a:rPr lang="en-US" sz="4800" b="1">
                <a:solidFill>
                  <a:schemeClr val="tx1"/>
                </a:solidFill>
                <a:latin typeface="Arial" panose="020B0604020202020204" pitchFamily="34" charset="0"/>
                <a:cs typeface="Arial" panose="020B0604020202020204" pitchFamily="34" charset="0"/>
              </a:rPr>
              <a:t>982 – 82 = </a:t>
            </a:r>
            <a:endParaRPr lang="en-US" sz="4800" b="1" dirty="0">
              <a:solidFill>
                <a:schemeClr val="tx1"/>
              </a:solidFill>
              <a:latin typeface="Arial" panose="020B0604020202020204" pitchFamily="34" charset="0"/>
              <a:cs typeface="Arial" panose="020B0604020202020204" pitchFamily="34" charset="0"/>
            </a:endParaRPr>
          </a:p>
        </p:txBody>
      </p:sp>
      <p:pic>
        <p:nvPicPr>
          <p:cNvPr id="40" name="sai">
            <a:extLst>
              <a:ext uri="{FF2B5EF4-FFF2-40B4-BE49-F238E27FC236}">
                <a16:creationId xmlns:a16="http://schemas.microsoft.com/office/drawing/2014/main" id="{19F9D74D-1B65-4DFB-9069-96025253C7D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4040712" y="2920008"/>
            <a:ext cx="3556396" cy="3499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82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entr" presetSubtype="0"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750"/>
                                        <p:tgtEl>
                                          <p:spTgt spid="29"/>
                                        </p:tgtEl>
                                      </p:cBhvr>
                                    </p:animEffect>
                                    <p:anim calcmode="lin" valueType="num">
                                      <p:cBhvr>
                                        <p:cTn id="14" dur="750" fill="hold"/>
                                        <p:tgtEl>
                                          <p:spTgt spid="29"/>
                                        </p:tgtEl>
                                        <p:attrNameLst>
                                          <p:attrName>style.rotation</p:attrName>
                                        </p:attrNameLst>
                                      </p:cBhvr>
                                      <p:tavLst>
                                        <p:tav tm="0">
                                          <p:val>
                                            <p:fltVal val="720"/>
                                          </p:val>
                                        </p:tav>
                                        <p:tav tm="100000">
                                          <p:val>
                                            <p:fltVal val="0"/>
                                          </p:val>
                                        </p:tav>
                                      </p:tavLst>
                                    </p:anim>
                                    <p:anim calcmode="lin" valueType="num">
                                      <p:cBhvr>
                                        <p:cTn id="15" dur="750" fill="hold"/>
                                        <p:tgtEl>
                                          <p:spTgt spid="29"/>
                                        </p:tgtEl>
                                        <p:attrNameLst>
                                          <p:attrName>ppt_h</p:attrName>
                                        </p:attrNameLst>
                                      </p:cBhvr>
                                      <p:tavLst>
                                        <p:tav tm="0">
                                          <p:val>
                                            <p:fltVal val="0"/>
                                          </p:val>
                                        </p:tav>
                                        <p:tav tm="100000">
                                          <p:val>
                                            <p:strVal val="#ppt_h"/>
                                          </p:val>
                                        </p:tav>
                                      </p:tavLst>
                                    </p:anim>
                                    <p:anim calcmode="lin" valueType="num">
                                      <p:cBhvr>
                                        <p:cTn id="16" dur="750" fill="hold"/>
                                        <p:tgtEl>
                                          <p:spTgt spid="29"/>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750"/>
                                        <p:tgtEl>
                                          <p:spTgt spid="30"/>
                                        </p:tgtEl>
                                      </p:cBhvr>
                                    </p:animEffect>
                                    <p:anim calcmode="lin" valueType="num">
                                      <p:cBhvr>
                                        <p:cTn id="20" dur="750" fill="hold"/>
                                        <p:tgtEl>
                                          <p:spTgt spid="30"/>
                                        </p:tgtEl>
                                        <p:attrNameLst>
                                          <p:attrName>style.rotation</p:attrName>
                                        </p:attrNameLst>
                                      </p:cBhvr>
                                      <p:tavLst>
                                        <p:tav tm="0">
                                          <p:val>
                                            <p:fltVal val="720"/>
                                          </p:val>
                                        </p:tav>
                                        <p:tav tm="100000">
                                          <p:val>
                                            <p:fltVal val="0"/>
                                          </p:val>
                                        </p:tav>
                                      </p:tavLst>
                                    </p:anim>
                                    <p:anim calcmode="lin" valueType="num">
                                      <p:cBhvr>
                                        <p:cTn id="21" dur="750" fill="hold"/>
                                        <p:tgtEl>
                                          <p:spTgt spid="30"/>
                                        </p:tgtEl>
                                        <p:attrNameLst>
                                          <p:attrName>ppt_h</p:attrName>
                                        </p:attrNameLst>
                                      </p:cBhvr>
                                      <p:tavLst>
                                        <p:tav tm="0">
                                          <p:val>
                                            <p:fltVal val="0"/>
                                          </p:val>
                                        </p:tav>
                                        <p:tav tm="100000">
                                          <p:val>
                                            <p:strVal val="#ppt_h"/>
                                          </p:val>
                                        </p:tav>
                                      </p:tavLst>
                                    </p:anim>
                                    <p:anim calcmode="lin" valueType="num">
                                      <p:cBhvr>
                                        <p:cTn id="22" dur="750" fill="hold"/>
                                        <p:tgtEl>
                                          <p:spTgt spid="30"/>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750"/>
                                        <p:tgtEl>
                                          <p:spTgt spid="26"/>
                                        </p:tgtEl>
                                      </p:cBhvr>
                                    </p:animEffect>
                                    <p:anim calcmode="lin" valueType="num">
                                      <p:cBhvr>
                                        <p:cTn id="26" dur="750" fill="hold"/>
                                        <p:tgtEl>
                                          <p:spTgt spid="26"/>
                                        </p:tgtEl>
                                        <p:attrNameLst>
                                          <p:attrName>style.rotation</p:attrName>
                                        </p:attrNameLst>
                                      </p:cBhvr>
                                      <p:tavLst>
                                        <p:tav tm="0">
                                          <p:val>
                                            <p:fltVal val="720"/>
                                          </p:val>
                                        </p:tav>
                                        <p:tav tm="100000">
                                          <p:val>
                                            <p:fltVal val="0"/>
                                          </p:val>
                                        </p:tav>
                                      </p:tavLst>
                                    </p:anim>
                                    <p:anim calcmode="lin" valueType="num">
                                      <p:cBhvr>
                                        <p:cTn id="27" dur="750" fill="hold"/>
                                        <p:tgtEl>
                                          <p:spTgt spid="26"/>
                                        </p:tgtEl>
                                        <p:attrNameLst>
                                          <p:attrName>ppt_h</p:attrName>
                                        </p:attrNameLst>
                                      </p:cBhvr>
                                      <p:tavLst>
                                        <p:tav tm="0">
                                          <p:val>
                                            <p:fltVal val="0"/>
                                          </p:val>
                                        </p:tav>
                                        <p:tav tm="100000">
                                          <p:val>
                                            <p:strVal val="#ppt_h"/>
                                          </p:val>
                                        </p:tav>
                                      </p:tavLst>
                                    </p:anim>
                                    <p:anim calcmode="lin" valueType="num">
                                      <p:cBhvr>
                                        <p:cTn id="28" dur="750" fill="hold"/>
                                        <p:tgtEl>
                                          <p:spTgt spid="26"/>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750"/>
                                        <p:tgtEl>
                                          <p:spTgt spid="31"/>
                                        </p:tgtEl>
                                      </p:cBhvr>
                                    </p:animEffect>
                                    <p:anim calcmode="lin" valueType="num">
                                      <p:cBhvr>
                                        <p:cTn id="32" dur="750" fill="hold"/>
                                        <p:tgtEl>
                                          <p:spTgt spid="31"/>
                                        </p:tgtEl>
                                        <p:attrNameLst>
                                          <p:attrName>style.rotation</p:attrName>
                                        </p:attrNameLst>
                                      </p:cBhvr>
                                      <p:tavLst>
                                        <p:tav tm="0">
                                          <p:val>
                                            <p:fltVal val="720"/>
                                          </p:val>
                                        </p:tav>
                                        <p:tav tm="100000">
                                          <p:val>
                                            <p:fltVal val="0"/>
                                          </p:val>
                                        </p:tav>
                                      </p:tavLst>
                                    </p:anim>
                                    <p:anim calcmode="lin" valueType="num">
                                      <p:cBhvr>
                                        <p:cTn id="33" dur="750" fill="hold"/>
                                        <p:tgtEl>
                                          <p:spTgt spid="31"/>
                                        </p:tgtEl>
                                        <p:attrNameLst>
                                          <p:attrName>ppt_h</p:attrName>
                                        </p:attrNameLst>
                                      </p:cBhvr>
                                      <p:tavLst>
                                        <p:tav tm="0">
                                          <p:val>
                                            <p:fltVal val="0"/>
                                          </p:val>
                                        </p:tav>
                                        <p:tav tm="100000">
                                          <p:val>
                                            <p:strVal val="#ppt_h"/>
                                          </p:val>
                                        </p:tav>
                                      </p:tavLst>
                                    </p:anim>
                                    <p:anim calcmode="lin" valueType="num">
                                      <p:cBhvr>
                                        <p:cTn id="34" dur="750" fill="hold"/>
                                        <p:tgtEl>
                                          <p:spTgt spid="3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9"/>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29"/>
                                        </p:tgtEl>
                                        <p:attrNameLst>
                                          <p:attrName>fillcolor</p:attrName>
                                        </p:attrNameLst>
                                      </p:cBhvr>
                                      <p:to>
                                        <a:srgbClr val="00FF00"/>
                                      </p:to>
                                    </p:animClr>
                                    <p:set>
                                      <p:cBhvr>
                                        <p:cTn id="40" dur="2000" fill="hold"/>
                                        <p:tgtEl>
                                          <p:spTgt spid="29"/>
                                        </p:tgtEl>
                                        <p:attrNameLst>
                                          <p:attrName>fill.type</p:attrName>
                                        </p:attrNameLst>
                                      </p:cBhvr>
                                      <p:to>
                                        <p:strVal val="solid"/>
                                      </p:to>
                                    </p:set>
                                    <p:set>
                                      <p:cBhvr>
                                        <p:cTn id="41" dur="2000" fill="hold"/>
                                        <p:tgtEl>
                                          <p:spTgt spid="29"/>
                                        </p:tgtEl>
                                        <p:attrNameLst>
                                          <p:attrName>fill.on</p:attrName>
                                        </p:attrNameLst>
                                      </p:cBhvr>
                                      <p:to>
                                        <p:strVal val="true"/>
                                      </p:to>
                                    </p:set>
                                  </p:childTnLst>
                                </p:cTn>
                              </p:par>
                              <p:par>
                                <p:cTn id="42" presetID="53" presetClass="entr" presetSubtype="16" fill="hold" nodeType="with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p:cTn id="44" dur="1000" fill="hold"/>
                                        <p:tgtEl>
                                          <p:spTgt spid="32"/>
                                        </p:tgtEl>
                                        <p:attrNameLst>
                                          <p:attrName>ppt_w</p:attrName>
                                        </p:attrNameLst>
                                      </p:cBhvr>
                                      <p:tavLst>
                                        <p:tav tm="0">
                                          <p:val>
                                            <p:fltVal val="0"/>
                                          </p:val>
                                        </p:tav>
                                        <p:tav tm="100000">
                                          <p:val>
                                            <p:strVal val="#ppt_w"/>
                                          </p:val>
                                        </p:tav>
                                      </p:tavLst>
                                    </p:anim>
                                    <p:anim calcmode="lin" valueType="num">
                                      <p:cBhvr>
                                        <p:cTn id="45" dur="1000" fill="hold"/>
                                        <p:tgtEl>
                                          <p:spTgt spid="32"/>
                                        </p:tgtEl>
                                        <p:attrNameLst>
                                          <p:attrName>ppt_h</p:attrName>
                                        </p:attrNameLst>
                                      </p:cBhvr>
                                      <p:tavLst>
                                        <p:tav tm="0">
                                          <p:val>
                                            <p:fltVal val="0"/>
                                          </p:val>
                                        </p:tav>
                                        <p:tav tm="100000">
                                          <p:val>
                                            <p:strVal val="#ppt_h"/>
                                          </p:val>
                                        </p:tav>
                                      </p:tavLst>
                                    </p:anim>
                                    <p:animEffect transition="in" filter="fade">
                                      <p:cBhvr>
                                        <p:cTn id="46" dur="1000"/>
                                        <p:tgtEl>
                                          <p:spTgt spid="32"/>
                                        </p:tgtEl>
                                      </p:cBhvr>
                                    </p:animEffect>
                                  </p:childTnLst>
                                </p:cTn>
                              </p:par>
                              <p:par>
                                <p:cTn id="47" presetID="1" presetClass="mediacall" presetSubtype="0" fill="hold" nodeType="withEffect">
                                  <p:stCondLst>
                                    <p:cond delay="0"/>
                                  </p:stCondLst>
                                  <p:childTnLst>
                                    <p:cmd type="call" cmd="playFrom(0.0)">
                                      <p:cBhvr>
                                        <p:cTn id="48" dur="3448" fill="hold"/>
                                        <p:tgtEl>
                                          <p:spTgt spid="35"/>
                                        </p:tgtEl>
                                      </p:cBhvr>
                                    </p:cmd>
                                  </p:childTnLst>
                                </p:cTn>
                              </p:par>
                            </p:childTnLst>
                          </p:cTn>
                        </p:par>
                      </p:childTnLst>
                    </p:cTn>
                  </p:par>
                </p:childTnLst>
              </p:cTn>
              <p:nextCondLst>
                <p:cond evt="onClick" delay="0">
                  <p:tgtEl>
                    <p:spTgt spid="29"/>
                  </p:tgtEl>
                </p:cond>
              </p:nextCondLst>
            </p:seq>
            <p:seq concurrent="1" nextAc="seek">
              <p:cTn id="49" restart="whenNotActive" fill="hold" evtFilter="cancelBubble" nodeType="interactiveSeq">
                <p:stCondLst>
                  <p:cond evt="onClick" delay="0">
                    <p:tgtEl>
                      <p:spTgt spid="31"/>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withEffect">
                                  <p:stCondLst>
                                    <p:cond delay="0"/>
                                  </p:stCondLst>
                                  <p:childTnLst>
                                    <p:animClr clrSpc="rgb" dir="cw">
                                      <p:cBhvr>
                                        <p:cTn id="53" dur="2000" fill="hold"/>
                                        <p:tgtEl>
                                          <p:spTgt spid="31"/>
                                        </p:tgtEl>
                                        <p:attrNameLst>
                                          <p:attrName>fillcolor</p:attrName>
                                        </p:attrNameLst>
                                      </p:cBhvr>
                                      <p:to>
                                        <a:srgbClr val="FFFF00"/>
                                      </p:to>
                                    </p:animClr>
                                    <p:set>
                                      <p:cBhvr>
                                        <p:cTn id="54" dur="2000" fill="hold"/>
                                        <p:tgtEl>
                                          <p:spTgt spid="31"/>
                                        </p:tgtEl>
                                        <p:attrNameLst>
                                          <p:attrName>fill.type</p:attrName>
                                        </p:attrNameLst>
                                      </p:cBhvr>
                                      <p:to>
                                        <p:strVal val="solid"/>
                                      </p:to>
                                    </p:set>
                                    <p:set>
                                      <p:cBhvr>
                                        <p:cTn id="55" dur="2000" fill="hold"/>
                                        <p:tgtEl>
                                          <p:spTgt spid="31"/>
                                        </p:tgtEl>
                                        <p:attrNameLst>
                                          <p:attrName>fill.on</p:attrName>
                                        </p:attrNameLst>
                                      </p:cBhvr>
                                      <p:to>
                                        <p:strVal val="true"/>
                                      </p:to>
                                    </p:set>
                                  </p:childTnLst>
                                </p:cTn>
                              </p:par>
                              <p:par>
                                <p:cTn id="56" presetID="1" presetClass="mediacall" presetSubtype="0" fill="hold" nodeType="withEffect">
                                  <p:stCondLst>
                                    <p:cond delay="0"/>
                                  </p:stCondLst>
                                  <p:childTnLst>
                                    <p:cmd type="call" cmd="playFrom(0.0)">
                                      <p:cBhvr>
                                        <p:cTn id="57" dur="8150" fill="hold"/>
                                        <p:tgtEl>
                                          <p:spTgt spid="36"/>
                                        </p:tgtEl>
                                      </p:cBhvr>
                                    </p:cmd>
                                  </p:childTnLst>
                                </p:cTn>
                              </p:par>
                              <p:par>
                                <p:cTn id="58" presetID="53" presetClass="entr" presetSubtype="16" fill="hold" nodeType="withEffect">
                                  <p:stCondLst>
                                    <p:cond delay="0"/>
                                  </p:stCondLst>
                                  <p:childTnLst>
                                    <p:set>
                                      <p:cBhvr>
                                        <p:cTn id="59" dur="1" fill="hold">
                                          <p:stCondLst>
                                            <p:cond delay="0"/>
                                          </p:stCondLst>
                                        </p:cTn>
                                        <p:tgtEl>
                                          <p:spTgt spid="33"/>
                                        </p:tgtEl>
                                        <p:attrNameLst>
                                          <p:attrName>style.visibility</p:attrName>
                                        </p:attrNameLst>
                                      </p:cBhvr>
                                      <p:to>
                                        <p:strVal val="visible"/>
                                      </p:to>
                                    </p:set>
                                    <p:anim calcmode="lin" valueType="num">
                                      <p:cBhvr>
                                        <p:cTn id="60" dur="1000" fill="hold"/>
                                        <p:tgtEl>
                                          <p:spTgt spid="33"/>
                                        </p:tgtEl>
                                        <p:attrNameLst>
                                          <p:attrName>ppt_w</p:attrName>
                                        </p:attrNameLst>
                                      </p:cBhvr>
                                      <p:tavLst>
                                        <p:tav tm="0">
                                          <p:val>
                                            <p:fltVal val="0"/>
                                          </p:val>
                                        </p:tav>
                                        <p:tav tm="100000">
                                          <p:val>
                                            <p:strVal val="#ppt_w"/>
                                          </p:val>
                                        </p:tav>
                                      </p:tavLst>
                                    </p:anim>
                                    <p:anim calcmode="lin" valueType="num">
                                      <p:cBhvr>
                                        <p:cTn id="61" dur="1000" fill="hold"/>
                                        <p:tgtEl>
                                          <p:spTgt spid="33"/>
                                        </p:tgtEl>
                                        <p:attrNameLst>
                                          <p:attrName>ppt_h</p:attrName>
                                        </p:attrNameLst>
                                      </p:cBhvr>
                                      <p:tavLst>
                                        <p:tav tm="0">
                                          <p:val>
                                            <p:fltVal val="0"/>
                                          </p:val>
                                        </p:tav>
                                        <p:tav tm="100000">
                                          <p:val>
                                            <p:strVal val="#ppt_h"/>
                                          </p:val>
                                        </p:tav>
                                      </p:tavLst>
                                    </p:anim>
                                    <p:animEffect transition="in" filter="fade">
                                      <p:cBhvr>
                                        <p:cTn id="62" dur="1000"/>
                                        <p:tgtEl>
                                          <p:spTgt spid="33"/>
                                        </p:tgtEl>
                                      </p:cBhvr>
                                    </p:animEffect>
                                  </p:childTnLst>
                                </p:cTn>
                              </p:par>
                              <p:par>
                                <p:cTn id="63" presetID="10" presetClass="entr" presetSubtype="0" fill="hold" nodeType="withEffect">
                                  <p:stCondLst>
                                    <p:cond delay="0"/>
                                  </p:stCondLst>
                                  <p:childTnLst>
                                    <p:set>
                                      <p:cBhvr>
                                        <p:cTn id="64" dur="1" fill="hold">
                                          <p:stCondLst>
                                            <p:cond delay="0"/>
                                          </p:stCondLst>
                                        </p:cTn>
                                        <p:tgtEl>
                                          <p:spTgt spid="40"/>
                                        </p:tgtEl>
                                        <p:attrNameLst>
                                          <p:attrName>style.visibility</p:attrName>
                                        </p:attrNameLst>
                                      </p:cBhvr>
                                      <p:to>
                                        <p:strVal val="visible"/>
                                      </p:to>
                                    </p:set>
                                    <p:animEffect transition="in" filter="fade">
                                      <p:cBhvr>
                                        <p:cTn id="65" dur="500"/>
                                        <p:tgtEl>
                                          <p:spTgt spid="40"/>
                                        </p:tgtEl>
                                      </p:cBhvr>
                                    </p:animEffect>
                                  </p:childTnLst>
                                </p:cTn>
                              </p:par>
                              <p:par>
                                <p:cTn id="66" presetID="10" presetClass="exit" presetSubtype="0" fill="hold" nodeType="withEffect">
                                  <p:stCondLst>
                                    <p:cond delay="1500"/>
                                  </p:stCondLst>
                                  <p:childTnLst>
                                    <p:animEffect transition="out" filter="fade">
                                      <p:cBhvr>
                                        <p:cTn id="67" dur="500"/>
                                        <p:tgtEl>
                                          <p:spTgt spid="40"/>
                                        </p:tgtEl>
                                      </p:cBhvr>
                                    </p:animEffect>
                                    <p:set>
                                      <p:cBhvr>
                                        <p:cTn id="68"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9" restart="whenNotActive" fill="hold" evtFilter="cancelBubble" nodeType="interactiveSeq">
                <p:stCondLst>
                  <p:cond evt="onClick" delay="0">
                    <p:tgtEl>
                      <p:spTgt spid="30"/>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withEffect">
                                  <p:stCondLst>
                                    <p:cond delay="0"/>
                                  </p:stCondLst>
                                  <p:childTnLst>
                                    <p:animClr clrSpc="rgb" dir="cw">
                                      <p:cBhvr>
                                        <p:cTn id="73" dur="2000" fill="hold"/>
                                        <p:tgtEl>
                                          <p:spTgt spid="30"/>
                                        </p:tgtEl>
                                        <p:attrNameLst>
                                          <p:attrName>fillcolor</p:attrName>
                                        </p:attrNameLst>
                                      </p:cBhvr>
                                      <p:to>
                                        <a:srgbClr val="FFFF00"/>
                                      </p:to>
                                    </p:animClr>
                                    <p:set>
                                      <p:cBhvr>
                                        <p:cTn id="74" dur="2000" fill="hold"/>
                                        <p:tgtEl>
                                          <p:spTgt spid="30"/>
                                        </p:tgtEl>
                                        <p:attrNameLst>
                                          <p:attrName>fill.type</p:attrName>
                                        </p:attrNameLst>
                                      </p:cBhvr>
                                      <p:to>
                                        <p:strVal val="solid"/>
                                      </p:to>
                                    </p:set>
                                    <p:set>
                                      <p:cBhvr>
                                        <p:cTn id="75" dur="2000" fill="hold"/>
                                        <p:tgtEl>
                                          <p:spTgt spid="30"/>
                                        </p:tgtEl>
                                        <p:attrNameLst>
                                          <p:attrName>fill.on</p:attrName>
                                        </p:attrNameLst>
                                      </p:cBhvr>
                                      <p:to>
                                        <p:strVal val="true"/>
                                      </p:to>
                                    </p:set>
                                  </p:childTnLst>
                                </p:cTn>
                              </p:par>
                              <p:par>
                                <p:cTn id="76" presetID="53" presetClass="entr" presetSubtype="16"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 calcmode="lin" valueType="num">
                                      <p:cBhvr>
                                        <p:cTn id="78" dur="1000" fill="hold"/>
                                        <p:tgtEl>
                                          <p:spTgt spid="34"/>
                                        </p:tgtEl>
                                        <p:attrNameLst>
                                          <p:attrName>ppt_w</p:attrName>
                                        </p:attrNameLst>
                                      </p:cBhvr>
                                      <p:tavLst>
                                        <p:tav tm="0">
                                          <p:val>
                                            <p:fltVal val="0"/>
                                          </p:val>
                                        </p:tav>
                                        <p:tav tm="100000">
                                          <p:val>
                                            <p:strVal val="#ppt_w"/>
                                          </p:val>
                                        </p:tav>
                                      </p:tavLst>
                                    </p:anim>
                                    <p:anim calcmode="lin" valueType="num">
                                      <p:cBhvr>
                                        <p:cTn id="79" dur="1000" fill="hold"/>
                                        <p:tgtEl>
                                          <p:spTgt spid="34"/>
                                        </p:tgtEl>
                                        <p:attrNameLst>
                                          <p:attrName>ppt_h</p:attrName>
                                        </p:attrNameLst>
                                      </p:cBhvr>
                                      <p:tavLst>
                                        <p:tav tm="0">
                                          <p:val>
                                            <p:fltVal val="0"/>
                                          </p:val>
                                        </p:tav>
                                        <p:tav tm="100000">
                                          <p:val>
                                            <p:strVal val="#ppt_h"/>
                                          </p:val>
                                        </p:tav>
                                      </p:tavLst>
                                    </p:anim>
                                    <p:animEffect transition="in" filter="fade">
                                      <p:cBhvr>
                                        <p:cTn id="80" dur="1000"/>
                                        <p:tgtEl>
                                          <p:spTgt spid="34"/>
                                        </p:tgtEl>
                                      </p:cBhvr>
                                    </p:animEffect>
                                  </p:childTnLst>
                                </p:cTn>
                              </p:par>
                              <p:par>
                                <p:cTn id="81" presetID="1" presetClass="mediacall" presetSubtype="0" fill="hold" nodeType="withEffect">
                                  <p:stCondLst>
                                    <p:cond delay="0"/>
                                  </p:stCondLst>
                                  <p:childTnLst>
                                    <p:cmd type="call" cmd="playFrom(0.0)">
                                      <p:cBhvr>
                                        <p:cTn id="82" dur="8150" fill="hold"/>
                                        <p:tgtEl>
                                          <p:spTgt spid="37"/>
                                        </p:tgtEl>
                                      </p:cBhvr>
                                    </p:cmd>
                                  </p:childTnLst>
                                </p:cTn>
                              </p:par>
                              <p:par>
                                <p:cTn id="83" presetID="10" presetClass="entr" presetSubtype="0" fill="hold" nodeType="with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fade">
                                      <p:cBhvr>
                                        <p:cTn id="85" dur="500"/>
                                        <p:tgtEl>
                                          <p:spTgt spid="40"/>
                                        </p:tgtEl>
                                      </p:cBhvr>
                                    </p:animEffect>
                                  </p:childTnLst>
                                </p:cTn>
                              </p:par>
                              <p:par>
                                <p:cTn id="86" presetID="10" presetClass="exit" presetSubtype="0" fill="hold" nodeType="withEffect">
                                  <p:stCondLst>
                                    <p:cond delay="1500"/>
                                  </p:stCondLst>
                                  <p:childTnLst>
                                    <p:animEffect transition="out" filter="fade">
                                      <p:cBhvr>
                                        <p:cTn id="87" dur="500"/>
                                        <p:tgtEl>
                                          <p:spTgt spid="40"/>
                                        </p:tgtEl>
                                      </p:cBhvr>
                                    </p:animEffect>
                                    <p:set>
                                      <p:cBhvr>
                                        <p:cTn id="88"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89" restart="whenNotActive" fill="hold" evtFilter="cancelBubble" nodeType="interactiveSeq">
                <p:stCondLst>
                  <p:cond evt="onClick" delay="0">
                    <p:tgtEl>
                      <p:spTgt spid="26"/>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withEffect">
                                  <p:stCondLst>
                                    <p:cond delay="0"/>
                                  </p:stCondLst>
                                  <p:childTnLst>
                                    <p:animClr clrSpc="rgb" dir="cw">
                                      <p:cBhvr>
                                        <p:cTn id="93" dur="2000" fill="hold"/>
                                        <p:tgtEl>
                                          <p:spTgt spid="26"/>
                                        </p:tgtEl>
                                        <p:attrNameLst>
                                          <p:attrName>fillcolor</p:attrName>
                                        </p:attrNameLst>
                                      </p:cBhvr>
                                      <p:to>
                                        <a:srgbClr val="FFFF00"/>
                                      </p:to>
                                    </p:animClr>
                                    <p:set>
                                      <p:cBhvr>
                                        <p:cTn id="94" dur="2000" fill="hold"/>
                                        <p:tgtEl>
                                          <p:spTgt spid="26"/>
                                        </p:tgtEl>
                                        <p:attrNameLst>
                                          <p:attrName>fill.type</p:attrName>
                                        </p:attrNameLst>
                                      </p:cBhvr>
                                      <p:to>
                                        <p:strVal val="solid"/>
                                      </p:to>
                                    </p:set>
                                    <p:set>
                                      <p:cBhvr>
                                        <p:cTn id="95" dur="2000" fill="hold"/>
                                        <p:tgtEl>
                                          <p:spTgt spid="26"/>
                                        </p:tgtEl>
                                        <p:attrNameLst>
                                          <p:attrName>fill.on</p:attrName>
                                        </p:attrNameLst>
                                      </p:cBhvr>
                                      <p:to>
                                        <p:strVal val="true"/>
                                      </p:to>
                                    </p:set>
                                  </p:childTnLst>
                                </p:cTn>
                              </p:par>
                              <p:par>
                                <p:cTn id="96" presetID="1" presetClass="mediacall" presetSubtype="0" fill="hold" nodeType="withEffect">
                                  <p:stCondLst>
                                    <p:cond delay="0"/>
                                  </p:stCondLst>
                                  <p:childTnLst>
                                    <p:cmd type="call" cmd="playFrom(0.0)">
                                      <p:cBhvr>
                                        <p:cTn id="97" dur="8150" fill="hold"/>
                                        <p:tgtEl>
                                          <p:spTgt spid="38"/>
                                        </p:tgtEl>
                                      </p:cBhvr>
                                    </p:cmd>
                                  </p:childTnLst>
                                </p:cTn>
                              </p:par>
                              <p:par>
                                <p:cTn id="98" presetID="53" presetClass="entr" presetSubtype="16" fill="hold" nodeType="withEffect">
                                  <p:stCondLst>
                                    <p:cond delay="0"/>
                                  </p:stCondLst>
                                  <p:childTnLst>
                                    <p:set>
                                      <p:cBhvr>
                                        <p:cTn id="99" dur="1" fill="hold">
                                          <p:stCondLst>
                                            <p:cond delay="0"/>
                                          </p:stCondLst>
                                        </p:cTn>
                                        <p:tgtEl>
                                          <p:spTgt spid="27"/>
                                        </p:tgtEl>
                                        <p:attrNameLst>
                                          <p:attrName>style.visibility</p:attrName>
                                        </p:attrNameLst>
                                      </p:cBhvr>
                                      <p:to>
                                        <p:strVal val="visible"/>
                                      </p:to>
                                    </p:set>
                                    <p:anim calcmode="lin" valueType="num">
                                      <p:cBhvr>
                                        <p:cTn id="100" dur="1000" fill="hold"/>
                                        <p:tgtEl>
                                          <p:spTgt spid="27"/>
                                        </p:tgtEl>
                                        <p:attrNameLst>
                                          <p:attrName>ppt_w</p:attrName>
                                        </p:attrNameLst>
                                      </p:cBhvr>
                                      <p:tavLst>
                                        <p:tav tm="0">
                                          <p:val>
                                            <p:fltVal val="0"/>
                                          </p:val>
                                        </p:tav>
                                        <p:tav tm="100000">
                                          <p:val>
                                            <p:strVal val="#ppt_w"/>
                                          </p:val>
                                        </p:tav>
                                      </p:tavLst>
                                    </p:anim>
                                    <p:anim calcmode="lin" valueType="num">
                                      <p:cBhvr>
                                        <p:cTn id="101" dur="1000" fill="hold"/>
                                        <p:tgtEl>
                                          <p:spTgt spid="27"/>
                                        </p:tgtEl>
                                        <p:attrNameLst>
                                          <p:attrName>ppt_h</p:attrName>
                                        </p:attrNameLst>
                                      </p:cBhvr>
                                      <p:tavLst>
                                        <p:tav tm="0">
                                          <p:val>
                                            <p:fltVal val="0"/>
                                          </p:val>
                                        </p:tav>
                                        <p:tav tm="100000">
                                          <p:val>
                                            <p:strVal val="#ppt_h"/>
                                          </p:val>
                                        </p:tav>
                                      </p:tavLst>
                                    </p:anim>
                                    <p:animEffect transition="in" filter="fade">
                                      <p:cBhvr>
                                        <p:cTn id="102" dur="1000"/>
                                        <p:tgtEl>
                                          <p:spTgt spid="27"/>
                                        </p:tgtEl>
                                      </p:cBhvr>
                                    </p:animEffect>
                                  </p:childTnLst>
                                </p:cTn>
                              </p:par>
                              <p:par>
                                <p:cTn id="103" presetID="10" presetClass="entr" presetSubtype="0" fill="hold" nodeType="withEffect">
                                  <p:stCondLst>
                                    <p:cond delay="0"/>
                                  </p:stCondLst>
                                  <p:childTnLst>
                                    <p:set>
                                      <p:cBhvr>
                                        <p:cTn id="104" dur="1" fill="hold">
                                          <p:stCondLst>
                                            <p:cond delay="0"/>
                                          </p:stCondLst>
                                        </p:cTn>
                                        <p:tgtEl>
                                          <p:spTgt spid="40"/>
                                        </p:tgtEl>
                                        <p:attrNameLst>
                                          <p:attrName>style.visibility</p:attrName>
                                        </p:attrNameLst>
                                      </p:cBhvr>
                                      <p:to>
                                        <p:strVal val="visible"/>
                                      </p:to>
                                    </p:set>
                                    <p:animEffect transition="in" filter="fade">
                                      <p:cBhvr>
                                        <p:cTn id="105" dur="500"/>
                                        <p:tgtEl>
                                          <p:spTgt spid="40"/>
                                        </p:tgtEl>
                                      </p:cBhvr>
                                    </p:animEffect>
                                  </p:childTnLst>
                                </p:cTn>
                              </p:par>
                              <p:par>
                                <p:cTn id="106" presetID="10" presetClass="exit" presetSubtype="0" fill="hold" nodeType="withEffect">
                                  <p:stCondLst>
                                    <p:cond delay="1500"/>
                                  </p:stCondLst>
                                  <p:childTnLst>
                                    <p:animEffect transition="out" filter="fade">
                                      <p:cBhvr>
                                        <p:cTn id="107" dur="500"/>
                                        <p:tgtEl>
                                          <p:spTgt spid="40"/>
                                        </p:tgtEl>
                                      </p:cBhvr>
                                    </p:animEffect>
                                    <p:set>
                                      <p:cBhvr>
                                        <p:cTn id="108"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6"/>
                  </p:tgtEl>
                </p:cond>
              </p:nextCondLst>
            </p:seq>
            <p:audio>
              <p:cMediaNode vol="80000">
                <p:cTn id="109" fill="hold" display="0">
                  <p:stCondLst>
                    <p:cond delay="indefinite"/>
                  </p:stCondLst>
                  <p:endCondLst>
                    <p:cond evt="onStopAudio" delay="0">
                      <p:tgtEl>
                        <p:sldTgt/>
                      </p:tgtEl>
                    </p:cond>
                  </p:endCondLst>
                </p:cTn>
                <p:tgtEl>
                  <p:spTgt spid="35"/>
                </p:tgtEl>
              </p:cMediaNode>
            </p:audio>
            <p:audio>
              <p:cMediaNode vol="80000">
                <p:cTn id="110" fill="hold" display="0">
                  <p:stCondLst>
                    <p:cond delay="indefinite"/>
                  </p:stCondLst>
                  <p:endCondLst>
                    <p:cond evt="onStopAudio" delay="0">
                      <p:tgtEl>
                        <p:sldTgt/>
                      </p:tgtEl>
                    </p:cond>
                  </p:endCondLst>
                </p:cTn>
                <p:tgtEl>
                  <p:spTgt spid="36"/>
                </p:tgtEl>
              </p:cMediaNode>
            </p:audio>
            <p:audio>
              <p:cMediaNode vol="80000">
                <p:cTn id="111" fill="hold" display="0">
                  <p:stCondLst>
                    <p:cond delay="indefinite"/>
                  </p:stCondLst>
                  <p:endCondLst>
                    <p:cond evt="onStopAudio" delay="0">
                      <p:tgtEl>
                        <p:sldTgt/>
                      </p:tgtEl>
                    </p:cond>
                  </p:endCondLst>
                </p:cTn>
                <p:tgtEl>
                  <p:spTgt spid="37"/>
                </p:tgtEl>
              </p:cMediaNode>
            </p:audio>
            <p:audio>
              <p:cMediaNode vol="80000">
                <p:cTn id="112" fill="hold" display="0">
                  <p:stCondLst>
                    <p:cond delay="indefinite"/>
                  </p:stCondLst>
                  <p:endCondLst>
                    <p:cond evt="onStopAudio" delay="0">
                      <p:tgtEl>
                        <p:sldTgt/>
                      </p:tgtEl>
                    </p:cond>
                  </p:endCondLst>
                </p:cTn>
                <p:tgtEl>
                  <p:spTgt spid="38"/>
                </p:tgtEl>
              </p:cMediaNode>
            </p:audio>
          </p:childTnLst>
        </p:cTn>
      </p:par>
    </p:tnLst>
    <p:bldLst>
      <p:bldP spid="26" grpId="0" bldLvl="0" animBg="1"/>
      <p:bldP spid="29" grpId="0" bldLvl="0" animBg="1"/>
      <p:bldP spid="30" grpId="0" bldLvl="0" animBg="1"/>
      <p:bldP spid="31" grpId="0" bldLvl="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5"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26"/>
            <a:ext cx="1244438" cy="119410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72">
            <a:extLst>
              <a:ext uri="{FF2B5EF4-FFF2-40B4-BE49-F238E27FC236}">
                <a16:creationId xmlns:a16="http://schemas.microsoft.com/office/drawing/2014/main" id="{50567D64-E94B-4D25-9344-BA6099857495}"/>
              </a:ext>
            </a:extLst>
          </p:cNvPr>
          <p:cNvSpPr/>
          <p:nvPr/>
        </p:nvSpPr>
        <p:spPr>
          <a:xfrm>
            <a:off x="1936348" y="438727"/>
            <a:ext cx="8479007" cy="3580396"/>
          </a:xfr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Arial" panose="020B0604020202020204" pitchFamily="34" charset="0"/>
              <a:cs typeface="Arial" panose="020B0604020202020204" pitchFamily="34" charset="0"/>
            </a:endParaRPr>
          </a:p>
        </p:txBody>
      </p:sp>
      <p:sp>
        <p:nvSpPr>
          <p:cNvPr id="15" name="A">
            <a:extLst>
              <a:ext uri="{FF2B5EF4-FFF2-40B4-BE49-F238E27FC236}">
                <a16:creationId xmlns:a16="http://schemas.microsoft.com/office/drawing/2014/main" id="{C044ED4E-A556-4CE1-969E-41B13502D5CB}"/>
              </a:ext>
            </a:extLst>
          </p:cNvPr>
          <p:cNvSpPr/>
          <p:nvPr/>
        </p:nvSpPr>
        <p:spPr>
          <a:xfrm>
            <a:off x="6789701" y="3579971"/>
            <a:ext cx="3252170" cy="1015402"/>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B</a:t>
            </a:r>
            <a:r>
              <a:rPr lang="en-US" sz="3600" b="1">
                <a:solidFill>
                  <a:schemeClr val="tx1"/>
                </a:solidFill>
                <a:latin typeface="Arial" panose="020B0604020202020204" pitchFamily="34" charset="0"/>
                <a:cs typeface="Arial" panose="020B0604020202020204" pitchFamily="34" charset="0"/>
              </a:rPr>
              <a:t>. 703</a:t>
            </a:r>
            <a:endParaRPr lang="en-US" sz="3600" b="1" dirty="0">
              <a:solidFill>
                <a:schemeClr val="tx1"/>
              </a:solidFill>
              <a:latin typeface="Arial" panose="020B0604020202020204" pitchFamily="34" charset="0"/>
              <a:cs typeface="Arial" panose="020B0604020202020204" pitchFamily="34" charset="0"/>
            </a:endParaRPr>
          </a:p>
        </p:txBody>
      </p:sp>
      <p:sp>
        <p:nvSpPr>
          <p:cNvPr id="26" name="C">
            <a:extLst>
              <a:ext uri="{FF2B5EF4-FFF2-40B4-BE49-F238E27FC236}">
                <a16:creationId xmlns:a16="http://schemas.microsoft.com/office/drawing/2014/main" id="{8F508929-7FF9-4BDD-B897-BA3849C515CA}"/>
              </a:ext>
            </a:extLst>
          </p:cNvPr>
          <p:cNvSpPr/>
          <p:nvPr/>
        </p:nvSpPr>
        <p:spPr>
          <a:xfrm>
            <a:off x="2352624" y="5134034"/>
            <a:ext cx="3258615" cy="1015402"/>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C</a:t>
            </a:r>
            <a:r>
              <a:rPr lang="en-US" sz="3600" b="1">
                <a:solidFill>
                  <a:schemeClr val="tx1"/>
                </a:solidFill>
                <a:latin typeface="Arial" panose="020B0604020202020204" pitchFamily="34" charset="0"/>
                <a:cs typeface="Arial" panose="020B0604020202020204" pitchFamily="34" charset="0"/>
              </a:rPr>
              <a:t>. 713</a:t>
            </a:r>
            <a:endParaRPr lang="en-US" sz="3600" b="1" dirty="0">
              <a:solidFill>
                <a:schemeClr val="tx1"/>
              </a:solidFill>
              <a:latin typeface="Arial" panose="020B0604020202020204" pitchFamily="34" charset="0"/>
              <a:cs typeface="Arial" panose="020B0604020202020204" pitchFamily="34" charset="0"/>
            </a:endParaRPr>
          </a:p>
        </p:txBody>
      </p:sp>
      <p:sp>
        <p:nvSpPr>
          <p:cNvPr id="27" name="B">
            <a:extLst>
              <a:ext uri="{FF2B5EF4-FFF2-40B4-BE49-F238E27FC236}">
                <a16:creationId xmlns:a16="http://schemas.microsoft.com/office/drawing/2014/main" id="{54D7567D-960D-4DF9-9DEA-F7F408F06326}"/>
              </a:ext>
            </a:extLst>
          </p:cNvPr>
          <p:cNvSpPr/>
          <p:nvPr/>
        </p:nvSpPr>
        <p:spPr>
          <a:xfrm>
            <a:off x="2352624" y="3550562"/>
            <a:ext cx="3258615" cy="966111"/>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A</a:t>
            </a:r>
            <a:r>
              <a:rPr lang="en-US" sz="3600" b="1">
                <a:solidFill>
                  <a:schemeClr val="tx1"/>
                </a:solidFill>
                <a:latin typeface="Arial" panose="020B0604020202020204" pitchFamily="34" charset="0"/>
                <a:cs typeface="Arial" panose="020B0604020202020204" pitchFamily="34" charset="0"/>
              </a:rPr>
              <a:t>. 702</a:t>
            </a:r>
            <a:endParaRPr lang="en-US" sz="3600" b="1" dirty="0">
              <a:solidFill>
                <a:schemeClr val="tx1"/>
              </a:solidFill>
              <a:latin typeface="Arial" panose="020B0604020202020204" pitchFamily="34" charset="0"/>
              <a:cs typeface="Arial" panose="020B0604020202020204" pitchFamily="34" charset="0"/>
            </a:endParaRPr>
          </a:p>
        </p:txBody>
      </p:sp>
      <p:sp>
        <p:nvSpPr>
          <p:cNvPr id="28" name="D">
            <a:extLst>
              <a:ext uri="{FF2B5EF4-FFF2-40B4-BE49-F238E27FC236}">
                <a16:creationId xmlns:a16="http://schemas.microsoft.com/office/drawing/2014/main" id="{41DBFD34-1456-4F93-8066-14047620FE47}"/>
              </a:ext>
            </a:extLst>
          </p:cNvPr>
          <p:cNvSpPr/>
          <p:nvPr/>
        </p:nvSpPr>
        <p:spPr>
          <a:xfrm>
            <a:off x="6886749" y="5052625"/>
            <a:ext cx="3210313" cy="979196"/>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D</a:t>
            </a:r>
            <a:r>
              <a:rPr lang="en-US" sz="3600" b="1">
                <a:solidFill>
                  <a:schemeClr val="tx1"/>
                </a:solidFill>
                <a:latin typeface="Arial" panose="020B0604020202020204" pitchFamily="34" charset="0"/>
                <a:cs typeface="Arial" panose="020B0604020202020204" pitchFamily="34" charset="0"/>
              </a:rPr>
              <a:t>. 715</a:t>
            </a:r>
            <a:endParaRPr lang="en-US" sz="3600" b="1" dirty="0">
              <a:solidFill>
                <a:schemeClr val="tx1"/>
              </a:solidFill>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239F91D2-61DB-4FC4-A199-AA26EA43932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593" t="7037" r="48518" b="44074"/>
          <a:stretch/>
        </p:blipFill>
        <p:spPr>
          <a:xfrm>
            <a:off x="9375832" y="3756725"/>
            <a:ext cx="699960" cy="699960"/>
          </a:xfrm>
          <a:prstGeom prst="rect">
            <a:avLst/>
          </a:prstGeom>
          <a:noFill/>
          <a:ln>
            <a:noFill/>
          </a:ln>
        </p:spPr>
      </p:pic>
      <p:pic>
        <p:nvPicPr>
          <p:cNvPr id="30" name="zalo: 032 603 0911">
            <a:extLst>
              <a:ext uri="{FF2B5EF4-FFF2-40B4-BE49-F238E27FC236}">
                <a16:creationId xmlns:a16="http://schemas.microsoft.com/office/drawing/2014/main" id="{7DCD75A1-0563-4A0E-869E-A7EAC0D725C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118" t="45339" r="1993" b="5772"/>
          <a:stretch/>
        </p:blipFill>
        <p:spPr>
          <a:xfrm>
            <a:off x="4871573" y="3754308"/>
            <a:ext cx="699960" cy="699960"/>
          </a:xfrm>
          <a:prstGeom prst="rect">
            <a:avLst/>
          </a:prstGeom>
          <a:noFill/>
          <a:ln>
            <a:noFill/>
          </a:ln>
        </p:spPr>
      </p:pic>
      <p:pic>
        <p:nvPicPr>
          <p:cNvPr id="31" name="lê huy duẩn">
            <a:extLst>
              <a:ext uri="{FF2B5EF4-FFF2-40B4-BE49-F238E27FC236}">
                <a16:creationId xmlns:a16="http://schemas.microsoft.com/office/drawing/2014/main" id="{09ABD446-B1AE-452B-859A-85DC59D9492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118" t="45339" r="1993" b="5772"/>
          <a:stretch/>
        </p:blipFill>
        <p:spPr>
          <a:xfrm>
            <a:off x="5049548" y="5349132"/>
            <a:ext cx="699960" cy="699960"/>
          </a:xfrm>
          <a:prstGeom prst="rect">
            <a:avLst/>
          </a:prstGeom>
          <a:noFill/>
          <a:ln>
            <a:noFill/>
          </a:ln>
        </p:spPr>
      </p:pic>
      <p:pic>
        <p:nvPicPr>
          <p:cNvPr id="32" name="Picture 31">
            <a:extLst>
              <a:ext uri="{FF2B5EF4-FFF2-40B4-BE49-F238E27FC236}">
                <a16:creationId xmlns:a16="http://schemas.microsoft.com/office/drawing/2014/main" id="{5628DFCA-DA3C-4ACD-849B-F561DE095F8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118" t="45339" r="1993" b="5772"/>
          <a:stretch/>
        </p:blipFill>
        <p:spPr>
          <a:xfrm>
            <a:off x="9314854" y="5256962"/>
            <a:ext cx="699960" cy="699960"/>
          </a:xfrm>
          <a:prstGeom prst="rect">
            <a:avLst/>
          </a:prstGeom>
          <a:noFill/>
          <a:ln>
            <a:noFill/>
          </a:ln>
        </p:spPr>
      </p:pic>
      <p:pic>
        <p:nvPicPr>
          <p:cNvPr id="33" name="Tieng-tinh-tinh-www_nhacchuongvui_com">
            <a:hlinkClick r:id="" action="ppaction://media"/>
            <a:extLst>
              <a:ext uri="{FF2B5EF4-FFF2-40B4-BE49-F238E27FC236}">
                <a16:creationId xmlns:a16="http://schemas.microsoft.com/office/drawing/2014/main" id="{81835ACF-AA65-4528-AF2B-16DBBE8B7A3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176373" y="-1899592"/>
            <a:ext cx="609600" cy="609600"/>
          </a:xfrm>
          <a:prstGeom prst="rect">
            <a:avLst/>
          </a:prstGeom>
        </p:spPr>
      </p:pic>
      <p:pic>
        <p:nvPicPr>
          <p:cNvPr id="34" name="Am-thanh-tra-loi-sai-www_nhacchuongvui_com">
            <a:hlinkClick r:id="" action="ppaction://media"/>
            <a:extLst>
              <a:ext uri="{FF2B5EF4-FFF2-40B4-BE49-F238E27FC236}">
                <a16:creationId xmlns:a16="http://schemas.microsoft.com/office/drawing/2014/main" id="{052B7305-4777-4A74-BFEC-D9B67F156E4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796009" y="-200576"/>
            <a:ext cx="609600" cy="609600"/>
          </a:xfrm>
          <a:prstGeom prst="rect">
            <a:avLst/>
          </a:prstGeom>
        </p:spPr>
      </p:pic>
      <p:pic>
        <p:nvPicPr>
          <p:cNvPr id="35" name="Am-thanh-tra-loi-sai-www_nhacchuongvui_com">
            <a:hlinkClick r:id="" action="ppaction://media"/>
            <a:extLst>
              <a:ext uri="{FF2B5EF4-FFF2-40B4-BE49-F238E27FC236}">
                <a16:creationId xmlns:a16="http://schemas.microsoft.com/office/drawing/2014/main" id="{95EC62F3-D511-466E-9D55-EE341E90908F}"/>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948409" y="-47382"/>
            <a:ext cx="609600" cy="609600"/>
          </a:xfrm>
          <a:prstGeom prst="rect">
            <a:avLst/>
          </a:prstGeom>
        </p:spPr>
      </p:pic>
      <p:pic>
        <p:nvPicPr>
          <p:cNvPr id="36" name="Am-thanh-tra-loi-sai-www_nhacchuongvui_com">
            <a:hlinkClick r:id="" action="ppaction://media"/>
            <a:extLst>
              <a:ext uri="{FF2B5EF4-FFF2-40B4-BE49-F238E27FC236}">
                <a16:creationId xmlns:a16="http://schemas.microsoft.com/office/drawing/2014/main" id="{3961B99D-CF8F-4221-A4F4-D4F6E77E043E}"/>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4100809" y="105018"/>
            <a:ext cx="609600" cy="609600"/>
          </a:xfrm>
          <a:prstGeom prst="rect">
            <a:avLst/>
          </a:prstGeom>
        </p:spPr>
      </p:pic>
      <p:sp>
        <p:nvSpPr>
          <p:cNvPr id="37" name="Flowchart: Terminator 36">
            <a:extLst>
              <a:ext uri="{FF2B5EF4-FFF2-40B4-BE49-F238E27FC236}">
                <a16:creationId xmlns:a16="http://schemas.microsoft.com/office/drawing/2014/main" id="{4CBA7A36-097C-482C-B3FA-B2CD812D299B}"/>
              </a:ext>
            </a:extLst>
          </p:cNvPr>
          <p:cNvSpPr/>
          <p:nvPr/>
        </p:nvSpPr>
        <p:spPr>
          <a:xfrm>
            <a:off x="3376288" y="562218"/>
            <a:ext cx="5214383" cy="2461803"/>
          </a:xfrm>
          <a:prstGeom prst="flowChartTerminator">
            <a:avLst/>
          </a:prstGeom>
          <a:solidFill>
            <a:srgbClr val="FFC6D5"/>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4" tIns="60952" rIns="121904" bIns="60952" numCol="1" spcCol="0" rtlCol="0" fromWordArt="0" anchor="ctr" anchorCtr="0" forceAA="0" compatLnSpc="1">
            <a:prstTxWarp prst="textNoShape">
              <a:avLst/>
            </a:prstTxWarp>
            <a:noAutofit/>
          </a:bodyPr>
          <a:lstStyle/>
          <a:p>
            <a:pPr>
              <a:lnSpc>
                <a:spcPct val="150000"/>
              </a:lnSpc>
            </a:pPr>
            <a:r>
              <a:rPr lang="en-US" sz="4000" b="1" dirty="0" err="1">
                <a:solidFill>
                  <a:schemeClr val="tx1"/>
                </a:solidFill>
                <a:latin typeface="Arial" panose="020B0604020202020204" pitchFamily="34" charset="0"/>
                <a:cs typeface="Arial" panose="020B0604020202020204" pitchFamily="34" charset="0"/>
              </a:rPr>
              <a:t>Tính</a:t>
            </a:r>
            <a:r>
              <a:rPr lang="en-US" sz="4000" b="1" dirty="0">
                <a:solidFill>
                  <a:schemeClr val="tx1"/>
                </a:solidFill>
                <a:latin typeface="Arial" panose="020B0604020202020204" pitchFamily="34" charset="0"/>
                <a:cs typeface="Arial" panose="020B0604020202020204" pitchFamily="34" charset="0"/>
              </a:rPr>
              <a:t>: </a:t>
            </a:r>
          </a:p>
        </p:txBody>
      </p:sp>
      <p:pic>
        <p:nvPicPr>
          <p:cNvPr id="38" name="sai">
            <a:extLst>
              <a:ext uri="{FF2B5EF4-FFF2-40B4-BE49-F238E27FC236}">
                <a16:creationId xmlns:a16="http://schemas.microsoft.com/office/drawing/2014/main" id="{18ED7A59-DF03-4819-A56F-03AF97E8F61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4397653" y="2917307"/>
            <a:ext cx="3556396" cy="349926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64CBAA78-C6E7-405A-A470-43860BF91FC1}"/>
                  </a:ext>
                </a:extLst>
              </p:cNvPr>
              <p:cNvSpPr txBox="1"/>
              <p:nvPr/>
            </p:nvSpPr>
            <p:spPr>
              <a:xfrm>
                <a:off x="5507604" y="793707"/>
                <a:ext cx="1784527" cy="226132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bar>
                        <m:barPr>
                          <m:ctrlPr>
                            <a:rPr lang="vi-VN" sz="4800" i="1" smtClean="0">
                              <a:latin typeface="Cambria Math" panose="02040503050406030204" pitchFamily="18" charset="0"/>
                            </a:rPr>
                          </m:ctrlPr>
                        </m:barPr>
                        <m:e>
                          <m:r>
                            <a:rPr lang="en-GB" sz="4800" b="0" i="1" smtClean="0">
                              <a:latin typeface="Cambria Math" panose="02040503050406030204" pitchFamily="18" charset="0"/>
                            </a:rPr>
                            <m:t>+</m:t>
                          </m:r>
                          <m:eqArr>
                            <m:eqArrPr>
                              <m:ctrlPr>
                                <a:rPr lang="vi-VN" sz="4800" b="0" i="1" smtClean="0">
                                  <a:latin typeface="Cambria Math" panose="02040503050406030204" pitchFamily="18" charset="0"/>
                                </a:rPr>
                              </m:ctrlPr>
                            </m:eqArrPr>
                            <m:e>
                              <m:r>
                                <a:rPr lang="vi-VN" sz="4800" b="0" i="1" smtClean="0">
                                  <a:latin typeface="Cambria Math" panose="02040503050406030204" pitchFamily="18" charset="0"/>
                                </a:rPr>
                                <m:t> </m:t>
                              </m:r>
                              <m:r>
                                <a:rPr lang="en-US" sz="4800" b="0" i="1" smtClean="0">
                                  <a:latin typeface="Cambria Math" panose="02040503050406030204" pitchFamily="18" charset="0"/>
                                </a:rPr>
                                <m:t>473</m:t>
                              </m:r>
                            </m:e>
                            <m:e>
                              <m:r>
                                <a:rPr lang="en-US" sz="4800" b="0" i="1" smtClean="0">
                                  <a:latin typeface="Cambria Math" panose="02040503050406030204" pitchFamily="18" charset="0"/>
                                </a:rPr>
                                <m:t> </m:t>
                              </m:r>
                              <m:r>
                                <a:rPr lang="en-GB" sz="4800" b="0" i="1" smtClean="0">
                                  <a:latin typeface="Cambria Math" panose="02040503050406030204" pitchFamily="18" charset="0"/>
                                </a:rPr>
                                <m:t>130</m:t>
                              </m:r>
                            </m:e>
                          </m:eqArr>
                        </m:e>
                      </m:bar>
                    </m:oMath>
                  </m:oMathPara>
                </a14:m>
                <a:endParaRPr lang="en-US" sz="4800" dirty="0"/>
              </a:p>
              <a:p>
                <a:pPr algn="r"/>
                <a:r>
                  <a:rPr lang="en-US" sz="4800" dirty="0"/>
                  <a:t>?</a:t>
                </a:r>
                <a:endParaRPr lang="vi-VN" sz="4800" dirty="0"/>
              </a:p>
            </p:txBody>
          </p:sp>
        </mc:Choice>
        <mc:Fallback xmlns="">
          <p:sp>
            <p:nvSpPr>
              <p:cNvPr id="39" name="TextBox 38">
                <a:extLst>
                  <a:ext uri="{FF2B5EF4-FFF2-40B4-BE49-F238E27FC236}">
                    <a16:creationId xmlns:a16="http://schemas.microsoft.com/office/drawing/2014/main" id="{64CBAA78-C6E7-405A-A470-43860BF91FC1}"/>
                  </a:ext>
                </a:extLst>
              </p:cNvPr>
              <p:cNvSpPr txBox="1">
                <a:spLocks noRot="1" noChangeAspect="1" noMove="1" noResize="1" noEditPoints="1" noAdjustHandles="1" noChangeArrowheads="1" noChangeShapeType="1" noTextEdit="1"/>
              </p:cNvSpPr>
              <p:nvPr/>
            </p:nvSpPr>
            <p:spPr>
              <a:xfrm>
                <a:off x="5507604" y="793707"/>
                <a:ext cx="1784527" cy="2261325"/>
              </a:xfrm>
              <a:prstGeom prst="rect">
                <a:avLst/>
              </a:prstGeom>
              <a:blipFill>
                <a:blip r:embed="rId13"/>
                <a:stretch>
                  <a:fillRect r="-15700" b="-12399"/>
                </a:stretch>
              </a:blipFill>
            </p:spPr>
            <p:txBody>
              <a:bodyPr/>
              <a:lstStyle/>
              <a:p>
                <a:r>
                  <a:rPr lang="en-US">
                    <a:noFill/>
                  </a:rPr>
                  <a:t> </a:t>
                </a:r>
              </a:p>
            </p:txBody>
          </p:sp>
        </mc:Fallback>
      </mc:AlternateContent>
    </p:spTree>
    <p:extLst>
      <p:ext uri="{BB962C8B-B14F-4D97-AF65-F5344CB8AC3E}">
        <p14:creationId xmlns:p14="http://schemas.microsoft.com/office/powerpoint/2010/main" val="8002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5"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750"/>
                                        <p:tgtEl>
                                          <p:spTgt spid="15"/>
                                        </p:tgtEl>
                                      </p:cBhvr>
                                    </p:animEffect>
                                    <p:anim calcmode="lin" valueType="num">
                                      <p:cBhvr>
                                        <p:cTn id="19" dur="750" fill="hold"/>
                                        <p:tgtEl>
                                          <p:spTgt spid="15"/>
                                        </p:tgtEl>
                                        <p:attrNameLst>
                                          <p:attrName>style.rotation</p:attrName>
                                        </p:attrNameLst>
                                      </p:cBhvr>
                                      <p:tavLst>
                                        <p:tav tm="0">
                                          <p:val>
                                            <p:fltVal val="720"/>
                                          </p:val>
                                        </p:tav>
                                        <p:tav tm="100000">
                                          <p:val>
                                            <p:fltVal val="0"/>
                                          </p:val>
                                        </p:tav>
                                      </p:tavLst>
                                    </p:anim>
                                    <p:anim calcmode="lin" valueType="num">
                                      <p:cBhvr>
                                        <p:cTn id="20" dur="750" fill="hold"/>
                                        <p:tgtEl>
                                          <p:spTgt spid="15"/>
                                        </p:tgtEl>
                                        <p:attrNameLst>
                                          <p:attrName>ppt_h</p:attrName>
                                        </p:attrNameLst>
                                      </p:cBhvr>
                                      <p:tavLst>
                                        <p:tav tm="0">
                                          <p:val>
                                            <p:fltVal val="0"/>
                                          </p:val>
                                        </p:tav>
                                        <p:tav tm="100000">
                                          <p:val>
                                            <p:strVal val="#ppt_h"/>
                                          </p:val>
                                        </p:tav>
                                      </p:tavLst>
                                    </p:anim>
                                    <p:anim calcmode="lin" valueType="num">
                                      <p:cBhvr>
                                        <p:cTn id="21" dur="750" fill="hold"/>
                                        <p:tgtEl>
                                          <p:spTgt spid="15"/>
                                        </p:tgtEl>
                                        <p:attrNameLst>
                                          <p:attrName>ppt_w</p:attrName>
                                        </p:attrNameLst>
                                      </p:cBhvr>
                                      <p:tavLst>
                                        <p:tav tm="0">
                                          <p:val>
                                            <p:fltVal val="0"/>
                                          </p:val>
                                        </p:tav>
                                        <p:tav tm="100000">
                                          <p:val>
                                            <p:strVal val="#ppt_w"/>
                                          </p:val>
                                        </p:tav>
                                      </p:tavLst>
                                    </p:anim>
                                  </p:childTnLst>
                                </p:cTn>
                              </p:par>
                              <p:par>
                                <p:cTn id="22" presetID="35"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750"/>
                                        <p:tgtEl>
                                          <p:spTgt spid="26"/>
                                        </p:tgtEl>
                                      </p:cBhvr>
                                    </p:animEffect>
                                    <p:anim calcmode="lin" valueType="num">
                                      <p:cBhvr>
                                        <p:cTn id="25" dur="750" fill="hold"/>
                                        <p:tgtEl>
                                          <p:spTgt spid="26"/>
                                        </p:tgtEl>
                                        <p:attrNameLst>
                                          <p:attrName>style.rotation</p:attrName>
                                        </p:attrNameLst>
                                      </p:cBhvr>
                                      <p:tavLst>
                                        <p:tav tm="0">
                                          <p:val>
                                            <p:fltVal val="720"/>
                                          </p:val>
                                        </p:tav>
                                        <p:tav tm="100000">
                                          <p:val>
                                            <p:fltVal val="0"/>
                                          </p:val>
                                        </p:tav>
                                      </p:tavLst>
                                    </p:anim>
                                    <p:anim calcmode="lin" valueType="num">
                                      <p:cBhvr>
                                        <p:cTn id="26" dur="750" fill="hold"/>
                                        <p:tgtEl>
                                          <p:spTgt spid="26"/>
                                        </p:tgtEl>
                                        <p:attrNameLst>
                                          <p:attrName>ppt_h</p:attrName>
                                        </p:attrNameLst>
                                      </p:cBhvr>
                                      <p:tavLst>
                                        <p:tav tm="0">
                                          <p:val>
                                            <p:fltVal val="0"/>
                                          </p:val>
                                        </p:tav>
                                        <p:tav tm="100000">
                                          <p:val>
                                            <p:strVal val="#ppt_h"/>
                                          </p:val>
                                        </p:tav>
                                      </p:tavLst>
                                    </p:anim>
                                    <p:anim calcmode="lin" valueType="num">
                                      <p:cBhvr>
                                        <p:cTn id="27" dur="750" fill="hold"/>
                                        <p:tgtEl>
                                          <p:spTgt spid="26"/>
                                        </p:tgtEl>
                                        <p:attrNameLst>
                                          <p:attrName>ppt_w</p:attrName>
                                        </p:attrNameLst>
                                      </p:cBhvr>
                                      <p:tavLst>
                                        <p:tav tm="0">
                                          <p:val>
                                            <p:fltVal val="0"/>
                                          </p:val>
                                        </p:tav>
                                        <p:tav tm="100000">
                                          <p:val>
                                            <p:strVal val="#ppt_w"/>
                                          </p:val>
                                        </p:tav>
                                      </p:tavLst>
                                    </p:anim>
                                  </p:childTnLst>
                                </p:cTn>
                              </p:par>
                              <p:par>
                                <p:cTn id="28" presetID="35"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750"/>
                                        <p:tgtEl>
                                          <p:spTgt spid="28"/>
                                        </p:tgtEl>
                                      </p:cBhvr>
                                    </p:animEffect>
                                    <p:anim calcmode="lin" valueType="num">
                                      <p:cBhvr>
                                        <p:cTn id="31" dur="750" fill="hold"/>
                                        <p:tgtEl>
                                          <p:spTgt spid="28"/>
                                        </p:tgtEl>
                                        <p:attrNameLst>
                                          <p:attrName>style.rotation</p:attrName>
                                        </p:attrNameLst>
                                      </p:cBhvr>
                                      <p:tavLst>
                                        <p:tav tm="0">
                                          <p:val>
                                            <p:fltVal val="720"/>
                                          </p:val>
                                        </p:tav>
                                        <p:tav tm="100000">
                                          <p:val>
                                            <p:fltVal val="0"/>
                                          </p:val>
                                        </p:tav>
                                      </p:tavLst>
                                    </p:anim>
                                    <p:anim calcmode="lin" valueType="num">
                                      <p:cBhvr>
                                        <p:cTn id="32" dur="750" fill="hold"/>
                                        <p:tgtEl>
                                          <p:spTgt spid="28"/>
                                        </p:tgtEl>
                                        <p:attrNameLst>
                                          <p:attrName>ppt_h</p:attrName>
                                        </p:attrNameLst>
                                      </p:cBhvr>
                                      <p:tavLst>
                                        <p:tav tm="0">
                                          <p:val>
                                            <p:fltVal val="0"/>
                                          </p:val>
                                        </p:tav>
                                        <p:tav tm="100000">
                                          <p:val>
                                            <p:strVal val="#ppt_h"/>
                                          </p:val>
                                        </p:tav>
                                      </p:tavLst>
                                    </p:anim>
                                    <p:anim calcmode="lin" valueType="num">
                                      <p:cBhvr>
                                        <p:cTn id="33" dur="750" fill="hold"/>
                                        <p:tgtEl>
                                          <p:spTgt spid="28"/>
                                        </p:tgtEl>
                                        <p:attrNameLst>
                                          <p:attrName>ppt_w</p:attrName>
                                        </p:attrNameLst>
                                      </p:cBhvr>
                                      <p:tavLst>
                                        <p:tav tm="0">
                                          <p:val>
                                            <p:fltVal val="0"/>
                                          </p:val>
                                        </p:tav>
                                        <p:tav tm="100000">
                                          <p:val>
                                            <p:strVal val="#ppt_w"/>
                                          </p:val>
                                        </p:tav>
                                      </p:tavLst>
                                    </p:anim>
                                  </p:childTnLst>
                                </p:cTn>
                              </p:par>
                              <p:par>
                                <p:cTn id="34" presetID="35" presetClass="entr" presetSubtype="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750"/>
                                        <p:tgtEl>
                                          <p:spTgt spid="27"/>
                                        </p:tgtEl>
                                      </p:cBhvr>
                                    </p:animEffect>
                                    <p:anim calcmode="lin" valueType="num">
                                      <p:cBhvr>
                                        <p:cTn id="37" dur="750" fill="hold"/>
                                        <p:tgtEl>
                                          <p:spTgt spid="27"/>
                                        </p:tgtEl>
                                        <p:attrNameLst>
                                          <p:attrName>style.rotation</p:attrName>
                                        </p:attrNameLst>
                                      </p:cBhvr>
                                      <p:tavLst>
                                        <p:tav tm="0">
                                          <p:val>
                                            <p:fltVal val="720"/>
                                          </p:val>
                                        </p:tav>
                                        <p:tav tm="100000">
                                          <p:val>
                                            <p:fltVal val="0"/>
                                          </p:val>
                                        </p:tav>
                                      </p:tavLst>
                                    </p:anim>
                                    <p:anim calcmode="lin" valueType="num">
                                      <p:cBhvr>
                                        <p:cTn id="38" dur="750" fill="hold"/>
                                        <p:tgtEl>
                                          <p:spTgt spid="27"/>
                                        </p:tgtEl>
                                        <p:attrNameLst>
                                          <p:attrName>ppt_h</p:attrName>
                                        </p:attrNameLst>
                                      </p:cBhvr>
                                      <p:tavLst>
                                        <p:tav tm="0">
                                          <p:val>
                                            <p:fltVal val="0"/>
                                          </p:val>
                                        </p:tav>
                                        <p:tav tm="100000">
                                          <p:val>
                                            <p:strVal val="#ppt_h"/>
                                          </p:val>
                                        </p:tav>
                                      </p:tavLst>
                                    </p:anim>
                                    <p:anim calcmode="lin" valueType="num">
                                      <p:cBhvr>
                                        <p:cTn id="39" dur="750" fill="hold"/>
                                        <p:tgtEl>
                                          <p:spTgt spid="2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5"/>
                                        </p:tgtEl>
                                        <p:attrNameLst>
                                          <p:attrName>fillcolor</p:attrName>
                                        </p:attrNameLst>
                                      </p:cBhvr>
                                      <p:to>
                                        <a:srgbClr val="00FF00"/>
                                      </p:to>
                                    </p:animClr>
                                    <p:set>
                                      <p:cBhvr>
                                        <p:cTn id="45" dur="2000" fill="hold"/>
                                        <p:tgtEl>
                                          <p:spTgt spid="15"/>
                                        </p:tgtEl>
                                        <p:attrNameLst>
                                          <p:attrName>fill.type</p:attrName>
                                        </p:attrNameLst>
                                      </p:cBhvr>
                                      <p:to>
                                        <p:strVal val="solid"/>
                                      </p:to>
                                    </p:set>
                                    <p:set>
                                      <p:cBhvr>
                                        <p:cTn id="46" dur="2000" fill="hold"/>
                                        <p:tgtEl>
                                          <p:spTgt spid="15"/>
                                        </p:tgtEl>
                                        <p:attrNameLst>
                                          <p:attrName>fill.on</p:attrName>
                                        </p:attrNameLst>
                                      </p:cBhvr>
                                      <p:to>
                                        <p:strVal val="true"/>
                                      </p:to>
                                    </p:set>
                                  </p:childTnLst>
                                </p:cTn>
                              </p:par>
                              <p:par>
                                <p:cTn id="47" presetID="53" presetClass="entr" presetSubtype="16"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p:cTn id="49" dur="1000" fill="hold"/>
                                        <p:tgtEl>
                                          <p:spTgt spid="29"/>
                                        </p:tgtEl>
                                        <p:attrNameLst>
                                          <p:attrName>ppt_w</p:attrName>
                                        </p:attrNameLst>
                                      </p:cBhvr>
                                      <p:tavLst>
                                        <p:tav tm="0">
                                          <p:val>
                                            <p:fltVal val="0"/>
                                          </p:val>
                                        </p:tav>
                                        <p:tav tm="100000">
                                          <p:val>
                                            <p:strVal val="#ppt_w"/>
                                          </p:val>
                                        </p:tav>
                                      </p:tavLst>
                                    </p:anim>
                                    <p:anim calcmode="lin" valueType="num">
                                      <p:cBhvr>
                                        <p:cTn id="50" dur="1000" fill="hold"/>
                                        <p:tgtEl>
                                          <p:spTgt spid="29"/>
                                        </p:tgtEl>
                                        <p:attrNameLst>
                                          <p:attrName>ppt_h</p:attrName>
                                        </p:attrNameLst>
                                      </p:cBhvr>
                                      <p:tavLst>
                                        <p:tav tm="0">
                                          <p:val>
                                            <p:fltVal val="0"/>
                                          </p:val>
                                        </p:tav>
                                        <p:tav tm="100000">
                                          <p:val>
                                            <p:strVal val="#ppt_h"/>
                                          </p:val>
                                        </p:tav>
                                      </p:tavLst>
                                    </p:anim>
                                    <p:animEffect transition="in" filter="fade">
                                      <p:cBhvr>
                                        <p:cTn id="51" dur="1000"/>
                                        <p:tgtEl>
                                          <p:spTgt spid="29"/>
                                        </p:tgtEl>
                                      </p:cBhvr>
                                    </p:animEffect>
                                  </p:childTnLst>
                                </p:cTn>
                              </p:par>
                              <p:par>
                                <p:cTn id="52" presetID="1" presetClass="mediacall" presetSubtype="0" fill="hold" nodeType="withEffect">
                                  <p:stCondLst>
                                    <p:cond delay="0"/>
                                  </p:stCondLst>
                                  <p:childTnLst>
                                    <p:cmd type="call" cmd="playFrom(0.0)">
                                      <p:cBhvr>
                                        <p:cTn id="53" dur="3448" fill="hold"/>
                                        <p:tgtEl>
                                          <p:spTgt spid="33"/>
                                        </p:tgtEl>
                                      </p:cBhvr>
                                    </p:cmd>
                                  </p:childTnLst>
                                </p:cTn>
                              </p:par>
                            </p:childTnLst>
                          </p:cTn>
                        </p:par>
                      </p:childTnLst>
                    </p:cTn>
                  </p:par>
                </p:childTnLst>
              </p:cTn>
              <p:nextCondLst>
                <p:cond evt="onClick" delay="0">
                  <p:tgtEl>
                    <p:spTgt spid="15"/>
                  </p:tgtEl>
                </p:cond>
              </p:nextCondLst>
            </p:seq>
            <p:seq concurrent="1" nextAc="seek">
              <p:cTn id="54" restart="whenNotActive" fill="hold" evtFilter="cancelBubble" nodeType="interactiveSeq">
                <p:stCondLst>
                  <p:cond evt="onClick" delay="0">
                    <p:tgtEl>
                      <p:spTgt spid="27"/>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000" fill="hold"/>
                                        <p:tgtEl>
                                          <p:spTgt spid="27"/>
                                        </p:tgtEl>
                                        <p:attrNameLst>
                                          <p:attrName>fillcolor</p:attrName>
                                        </p:attrNameLst>
                                      </p:cBhvr>
                                      <p:to>
                                        <a:srgbClr val="FFFF00"/>
                                      </p:to>
                                    </p:animClr>
                                    <p:set>
                                      <p:cBhvr>
                                        <p:cTn id="59" dur="2000" fill="hold"/>
                                        <p:tgtEl>
                                          <p:spTgt spid="27"/>
                                        </p:tgtEl>
                                        <p:attrNameLst>
                                          <p:attrName>fill.type</p:attrName>
                                        </p:attrNameLst>
                                      </p:cBhvr>
                                      <p:to>
                                        <p:strVal val="solid"/>
                                      </p:to>
                                    </p:set>
                                    <p:set>
                                      <p:cBhvr>
                                        <p:cTn id="60" dur="2000" fill="hold"/>
                                        <p:tgtEl>
                                          <p:spTgt spid="27"/>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150" fill="hold"/>
                                        <p:tgtEl>
                                          <p:spTgt spid="34"/>
                                        </p:tgtEl>
                                      </p:cBhvr>
                                    </p:cmd>
                                  </p:childTnLst>
                                </p:cTn>
                              </p:par>
                              <p:par>
                                <p:cTn id="63" presetID="53" presetClass="entr" presetSubtype="16"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anim calcmode="lin" valueType="num">
                                      <p:cBhvr>
                                        <p:cTn id="65" dur="1000" fill="hold"/>
                                        <p:tgtEl>
                                          <p:spTgt spid="30"/>
                                        </p:tgtEl>
                                        <p:attrNameLst>
                                          <p:attrName>ppt_w</p:attrName>
                                        </p:attrNameLst>
                                      </p:cBhvr>
                                      <p:tavLst>
                                        <p:tav tm="0">
                                          <p:val>
                                            <p:fltVal val="0"/>
                                          </p:val>
                                        </p:tav>
                                        <p:tav tm="100000">
                                          <p:val>
                                            <p:strVal val="#ppt_w"/>
                                          </p:val>
                                        </p:tav>
                                      </p:tavLst>
                                    </p:anim>
                                    <p:anim calcmode="lin" valueType="num">
                                      <p:cBhvr>
                                        <p:cTn id="66" dur="1000" fill="hold"/>
                                        <p:tgtEl>
                                          <p:spTgt spid="30"/>
                                        </p:tgtEl>
                                        <p:attrNameLst>
                                          <p:attrName>ppt_h</p:attrName>
                                        </p:attrNameLst>
                                      </p:cBhvr>
                                      <p:tavLst>
                                        <p:tav tm="0">
                                          <p:val>
                                            <p:fltVal val="0"/>
                                          </p:val>
                                        </p:tav>
                                        <p:tav tm="100000">
                                          <p:val>
                                            <p:strVal val="#ppt_h"/>
                                          </p:val>
                                        </p:tav>
                                      </p:tavLst>
                                    </p:anim>
                                    <p:animEffect transition="in" filter="fade">
                                      <p:cBhvr>
                                        <p:cTn id="67" dur="1000"/>
                                        <p:tgtEl>
                                          <p:spTgt spid="30"/>
                                        </p:tgtEl>
                                      </p:cBhvr>
                                    </p:animEffect>
                                  </p:childTnLst>
                                </p:cTn>
                              </p:par>
                              <p:par>
                                <p:cTn id="68" presetID="10" presetClass="entr" presetSubtype="0" fill="hold" nodeType="with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fade">
                                      <p:cBhvr>
                                        <p:cTn id="70" dur="500"/>
                                        <p:tgtEl>
                                          <p:spTgt spid="38"/>
                                        </p:tgtEl>
                                      </p:cBhvr>
                                    </p:animEffect>
                                  </p:childTnLst>
                                </p:cTn>
                              </p:par>
                              <p:par>
                                <p:cTn id="71" presetID="10" presetClass="exit" presetSubtype="0" fill="hold" nodeType="withEffect">
                                  <p:stCondLst>
                                    <p:cond delay="1500"/>
                                  </p:stCondLst>
                                  <p:childTnLst>
                                    <p:animEffect transition="out" filter="fade">
                                      <p:cBhvr>
                                        <p:cTn id="72" dur="500"/>
                                        <p:tgtEl>
                                          <p:spTgt spid="38"/>
                                        </p:tgtEl>
                                      </p:cBhvr>
                                    </p:animEffect>
                                    <p:set>
                                      <p:cBhvr>
                                        <p:cTn id="7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74" restart="whenNotActive" fill="hold" evtFilter="cancelBubble" nodeType="interactiveSeq">
                <p:stCondLst>
                  <p:cond evt="onClick" delay="0">
                    <p:tgtEl>
                      <p:spTgt spid="26"/>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withEffect">
                                  <p:stCondLst>
                                    <p:cond delay="0"/>
                                  </p:stCondLst>
                                  <p:childTnLst>
                                    <p:animClr clrSpc="rgb" dir="cw">
                                      <p:cBhvr>
                                        <p:cTn id="78" dur="2000" fill="hold"/>
                                        <p:tgtEl>
                                          <p:spTgt spid="26"/>
                                        </p:tgtEl>
                                        <p:attrNameLst>
                                          <p:attrName>fillcolor</p:attrName>
                                        </p:attrNameLst>
                                      </p:cBhvr>
                                      <p:to>
                                        <a:srgbClr val="FFFF00"/>
                                      </p:to>
                                    </p:animClr>
                                    <p:set>
                                      <p:cBhvr>
                                        <p:cTn id="79" dur="2000" fill="hold"/>
                                        <p:tgtEl>
                                          <p:spTgt spid="26"/>
                                        </p:tgtEl>
                                        <p:attrNameLst>
                                          <p:attrName>fill.type</p:attrName>
                                        </p:attrNameLst>
                                      </p:cBhvr>
                                      <p:to>
                                        <p:strVal val="solid"/>
                                      </p:to>
                                    </p:set>
                                    <p:set>
                                      <p:cBhvr>
                                        <p:cTn id="80" dur="2000" fill="hold"/>
                                        <p:tgtEl>
                                          <p:spTgt spid="26"/>
                                        </p:tgtEl>
                                        <p:attrNameLst>
                                          <p:attrName>fill.on</p:attrName>
                                        </p:attrNameLst>
                                      </p:cBhvr>
                                      <p:to>
                                        <p:strVal val="true"/>
                                      </p:to>
                                    </p:set>
                                  </p:childTnLst>
                                </p:cTn>
                              </p:par>
                              <p:par>
                                <p:cTn id="81" presetID="53" presetClass="entr" presetSubtype="16" fill="hold" nodeType="withEffect">
                                  <p:stCondLst>
                                    <p:cond delay="0"/>
                                  </p:stCondLst>
                                  <p:childTnLst>
                                    <p:set>
                                      <p:cBhvr>
                                        <p:cTn id="82" dur="1" fill="hold">
                                          <p:stCondLst>
                                            <p:cond delay="0"/>
                                          </p:stCondLst>
                                        </p:cTn>
                                        <p:tgtEl>
                                          <p:spTgt spid="31"/>
                                        </p:tgtEl>
                                        <p:attrNameLst>
                                          <p:attrName>style.visibility</p:attrName>
                                        </p:attrNameLst>
                                      </p:cBhvr>
                                      <p:to>
                                        <p:strVal val="visible"/>
                                      </p:to>
                                    </p:set>
                                    <p:anim calcmode="lin" valueType="num">
                                      <p:cBhvr>
                                        <p:cTn id="83" dur="1000" fill="hold"/>
                                        <p:tgtEl>
                                          <p:spTgt spid="31"/>
                                        </p:tgtEl>
                                        <p:attrNameLst>
                                          <p:attrName>ppt_w</p:attrName>
                                        </p:attrNameLst>
                                      </p:cBhvr>
                                      <p:tavLst>
                                        <p:tav tm="0">
                                          <p:val>
                                            <p:fltVal val="0"/>
                                          </p:val>
                                        </p:tav>
                                        <p:tav tm="100000">
                                          <p:val>
                                            <p:strVal val="#ppt_w"/>
                                          </p:val>
                                        </p:tav>
                                      </p:tavLst>
                                    </p:anim>
                                    <p:anim calcmode="lin" valueType="num">
                                      <p:cBhvr>
                                        <p:cTn id="84" dur="1000" fill="hold"/>
                                        <p:tgtEl>
                                          <p:spTgt spid="31"/>
                                        </p:tgtEl>
                                        <p:attrNameLst>
                                          <p:attrName>ppt_h</p:attrName>
                                        </p:attrNameLst>
                                      </p:cBhvr>
                                      <p:tavLst>
                                        <p:tav tm="0">
                                          <p:val>
                                            <p:fltVal val="0"/>
                                          </p:val>
                                        </p:tav>
                                        <p:tav tm="100000">
                                          <p:val>
                                            <p:strVal val="#ppt_h"/>
                                          </p:val>
                                        </p:tav>
                                      </p:tavLst>
                                    </p:anim>
                                    <p:animEffect transition="in" filter="fade">
                                      <p:cBhvr>
                                        <p:cTn id="85" dur="1000"/>
                                        <p:tgtEl>
                                          <p:spTgt spid="31"/>
                                        </p:tgtEl>
                                      </p:cBhvr>
                                    </p:animEffect>
                                  </p:childTnLst>
                                </p:cTn>
                              </p:par>
                              <p:par>
                                <p:cTn id="86" presetID="1" presetClass="mediacall" presetSubtype="0" fill="hold" nodeType="withEffect">
                                  <p:stCondLst>
                                    <p:cond delay="0"/>
                                  </p:stCondLst>
                                  <p:childTnLst>
                                    <p:cmd type="call" cmd="playFrom(0.0)">
                                      <p:cBhvr>
                                        <p:cTn id="87" dur="8150" fill="hold"/>
                                        <p:tgtEl>
                                          <p:spTgt spid="35"/>
                                        </p:tgtEl>
                                      </p:cBhvr>
                                    </p:cmd>
                                  </p:childTnLst>
                                </p:cTn>
                              </p:par>
                              <p:par>
                                <p:cTn id="88" presetID="10" presetClass="entr" presetSubtype="0" fill="hold" nodeType="with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500"/>
                                        <p:tgtEl>
                                          <p:spTgt spid="38"/>
                                        </p:tgtEl>
                                      </p:cBhvr>
                                    </p:animEffect>
                                  </p:childTnLst>
                                </p:cTn>
                              </p:par>
                              <p:par>
                                <p:cTn id="91" presetID="10" presetClass="exit" presetSubtype="0" fill="hold" nodeType="withEffect">
                                  <p:stCondLst>
                                    <p:cond delay="1500"/>
                                  </p:stCondLst>
                                  <p:childTnLst>
                                    <p:animEffect transition="out" filter="fade">
                                      <p:cBhvr>
                                        <p:cTn id="92" dur="500"/>
                                        <p:tgtEl>
                                          <p:spTgt spid="38"/>
                                        </p:tgtEl>
                                      </p:cBhvr>
                                    </p:animEffect>
                                    <p:set>
                                      <p:cBhvr>
                                        <p:cTn id="9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4" restart="whenNotActive" fill="hold" evtFilter="cancelBubble" nodeType="interactiveSeq">
                <p:stCondLst>
                  <p:cond evt="onClick" delay="0">
                    <p:tgtEl>
                      <p:spTgt spid="28"/>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withEffect">
                                  <p:stCondLst>
                                    <p:cond delay="0"/>
                                  </p:stCondLst>
                                  <p:childTnLst>
                                    <p:animClr clrSpc="rgb" dir="cw">
                                      <p:cBhvr>
                                        <p:cTn id="98" dur="2000" fill="hold"/>
                                        <p:tgtEl>
                                          <p:spTgt spid="28"/>
                                        </p:tgtEl>
                                        <p:attrNameLst>
                                          <p:attrName>fillcolor</p:attrName>
                                        </p:attrNameLst>
                                      </p:cBhvr>
                                      <p:to>
                                        <a:srgbClr val="FFFF00"/>
                                      </p:to>
                                    </p:animClr>
                                    <p:set>
                                      <p:cBhvr>
                                        <p:cTn id="99" dur="2000" fill="hold"/>
                                        <p:tgtEl>
                                          <p:spTgt spid="28"/>
                                        </p:tgtEl>
                                        <p:attrNameLst>
                                          <p:attrName>fill.type</p:attrName>
                                        </p:attrNameLst>
                                      </p:cBhvr>
                                      <p:to>
                                        <p:strVal val="solid"/>
                                      </p:to>
                                    </p:set>
                                    <p:set>
                                      <p:cBhvr>
                                        <p:cTn id="100" dur="2000" fill="hold"/>
                                        <p:tgtEl>
                                          <p:spTgt spid="28"/>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8150" fill="hold"/>
                                        <p:tgtEl>
                                          <p:spTgt spid="36"/>
                                        </p:tgtEl>
                                      </p:cBhvr>
                                    </p:cmd>
                                  </p:childTnLst>
                                </p:cTn>
                              </p:par>
                              <p:par>
                                <p:cTn id="103" presetID="53" presetClass="entr" presetSubtype="16" fill="hold" nodeType="withEffect">
                                  <p:stCondLst>
                                    <p:cond delay="0"/>
                                  </p:stCondLst>
                                  <p:childTnLst>
                                    <p:set>
                                      <p:cBhvr>
                                        <p:cTn id="104" dur="1" fill="hold">
                                          <p:stCondLst>
                                            <p:cond delay="0"/>
                                          </p:stCondLst>
                                        </p:cTn>
                                        <p:tgtEl>
                                          <p:spTgt spid="32"/>
                                        </p:tgtEl>
                                        <p:attrNameLst>
                                          <p:attrName>style.visibility</p:attrName>
                                        </p:attrNameLst>
                                      </p:cBhvr>
                                      <p:to>
                                        <p:strVal val="visible"/>
                                      </p:to>
                                    </p:set>
                                    <p:anim calcmode="lin" valueType="num">
                                      <p:cBhvr>
                                        <p:cTn id="105" dur="1000" fill="hold"/>
                                        <p:tgtEl>
                                          <p:spTgt spid="32"/>
                                        </p:tgtEl>
                                        <p:attrNameLst>
                                          <p:attrName>ppt_w</p:attrName>
                                        </p:attrNameLst>
                                      </p:cBhvr>
                                      <p:tavLst>
                                        <p:tav tm="0">
                                          <p:val>
                                            <p:fltVal val="0"/>
                                          </p:val>
                                        </p:tav>
                                        <p:tav tm="100000">
                                          <p:val>
                                            <p:strVal val="#ppt_w"/>
                                          </p:val>
                                        </p:tav>
                                      </p:tavLst>
                                    </p:anim>
                                    <p:anim calcmode="lin" valueType="num">
                                      <p:cBhvr>
                                        <p:cTn id="106" dur="1000" fill="hold"/>
                                        <p:tgtEl>
                                          <p:spTgt spid="32"/>
                                        </p:tgtEl>
                                        <p:attrNameLst>
                                          <p:attrName>ppt_h</p:attrName>
                                        </p:attrNameLst>
                                      </p:cBhvr>
                                      <p:tavLst>
                                        <p:tav tm="0">
                                          <p:val>
                                            <p:fltVal val="0"/>
                                          </p:val>
                                        </p:tav>
                                        <p:tav tm="100000">
                                          <p:val>
                                            <p:strVal val="#ppt_h"/>
                                          </p:val>
                                        </p:tav>
                                      </p:tavLst>
                                    </p:anim>
                                    <p:animEffect transition="in" filter="fade">
                                      <p:cBhvr>
                                        <p:cTn id="107" dur="1000"/>
                                        <p:tgtEl>
                                          <p:spTgt spid="32"/>
                                        </p:tgtEl>
                                      </p:cBhvr>
                                    </p:animEffect>
                                  </p:childTnLst>
                                </p:cTn>
                              </p:par>
                              <p:par>
                                <p:cTn id="108" presetID="10" presetClass="entr" presetSubtype="0" fill="hold" nodeType="withEffect">
                                  <p:stCondLst>
                                    <p:cond delay="0"/>
                                  </p:stCondLst>
                                  <p:childTnLst>
                                    <p:set>
                                      <p:cBhvr>
                                        <p:cTn id="109" dur="1" fill="hold">
                                          <p:stCondLst>
                                            <p:cond delay="0"/>
                                          </p:stCondLst>
                                        </p:cTn>
                                        <p:tgtEl>
                                          <p:spTgt spid="38"/>
                                        </p:tgtEl>
                                        <p:attrNameLst>
                                          <p:attrName>style.visibility</p:attrName>
                                        </p:attrNameLst>
                                      </p:cBhvr>
                                      <p:to>
                                        <p:strVal val="visible"/>
                                      </p:to>
                                    </p:set>
                                    <p:animEffect transition="in" filter="fade">
                                      <p:cBhvr>
                                        <p:cTn id="110" dur="500"/>
                                        <p:tgtEl>
                                          <p:spTgt spid="38"/>
                                        </p:tgtEl>
                                      </p:cBhvr>
                                    </p:animEffect>
                                  </p:childTnLst>
                                </p:cTn>
                              </p:par>
                              <p:par>
                                <p:cTn id="111" presetID="10" presetClass="exit" presetSubtype="0" fill="hold" nodeType="withEffect">
                                  <p:stCondLst>
                                    <p:cond delay="1500"/>
                                  </p:stCondLst>
                                  <p:childTnLst>
                                    <p:animEffect transition="out" filter="fade">
                                      <p:cBhvr>
                                        <p:cTn id="112" dur="500"/>
                                        <p:tgtEl>
                                          <p:spTgt spid="38"/>
                                        </p:tgtEl>
                                      </p:cBhvr>
                                    </p:animEffect>
                                    <p:set>
                                      <p:cBhvr>
                                        <p:cTn id="113"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audio>
              <p:cMediaNode vol="80000">
                <p:cTn id="114" fill="hold" display="0">
                  <p:stCondLst>
                    <p:cond delay="indefinite"/>
                  </p:stCondLst>
                  <p:endCondLst>
                    <p:cond evt="onStopAudio" delay="0">
                      <p:tgtEl>
                        <p:sldTgt/>
                      </p:tgtEl>
                    </p:cond>
                  </p:endCondLst>
                </p:cTn>
                <p:tgtEl>
                  <p:spTgt spid="33"/>
                </p:tgtEl>
              </p:cMediaNode>
            </p:audio>
            <p:audio>
              <p:cMediaNode vol="80000">
                <p:cTn id="115" fill="hold" display="0">
                  <p:stCondLst>
                    <p:cond delay="indefinite"/>
                  </p:stCondLst>
                  <p:endCondLst>
                    <p:cond evt="onStopAudio" delay="0">
                      <p:tgtEl>
                        <p:sldTgt/>
                      </p:tgtEl>
                    </p:cond>
                  </p:endCondLst>
                </p:cTn>
                <p:tgtEl>
                  <p:spTgt spid="34"/>
                </p:tgtEl>
              </p:cMediaNode>
            </p:audio>
            <p:audio>
              <p:cMediaNode vol="80000">
                <p:cTn id="116" fill="hold" display="0">
                  <p:stCondLst>
                    <p:cond delay="indefinite"/>
                  </p:stCondLst>
                  <p:endCondLst>
                    <p:cond evt="onStopAudio" delay="0">
                      <p:tgtEl>
                        <p:sldTgt/>
                      </p:tgtEl>
                    </p:cond>
                  </p:endCondLst>
                </p:cTn>
                <p:tgtEl>
                  <p:spTgt spid="35"/>
                </p:tgtEl>
              </p:cMediaNode>
            </p:audio>
            <p:audio>
              <p:cMediaNode vol="80000">
                <p:cTn id="117" fill="hold" display="0">
                  <p:stCondLst>
                    <p:cond delay="indefinite"/>
                  </p:stCondLst>
                  <p:endCondLst>
                    <p:cond evt="onStopAudio" delay="0">
                      <p:tgtEl>
                        <p:sldTgt/>
                      </p:tgtEl>
                    </p:cond>
                  </p:endCondLst>
                </p:cTn>
                <p:tgtEl>
                  <p:spTgt spid="36"/>
                </p:tgtEl>
              </p:cMediaNode>
            </p:audio>
          </p:childTnLst>
        </p:cTn>
      </p:par>
    </p:tnLst>
    <p:bldLst>
      <p:bldP spid="15" grpId="0" bldLvl="0" animBg="1"/>
      <p:bldP spid="26" grpId="0" bldLvl="0" animBg="1"/>
      <p:bldP spid="27" grpId="0" bldLvl="0" animBg="1"/>
      <p:bldP spid="28" grpId="0" bldLvl="0" animBg="1"/>
      <p:bldP spid="37" grpId="0" animBg="1"/>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3" name="Picture 2">
            <a:hlinkClick r:id="rId7" action="ppaction://hlinksldjump"/>
            <a:extLst>
              <a:ext uri="{FF2B5EF4-FFF2-40B4-BE49-F238E27FC236}">
                <a16:creationId xmlns:a16="http://schemas.microsoft.com/office/drawing/2014/main" id="{BA2DC0D0-87E6-4AFD-B6A5-277CCB0A7C0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26"/>
            <a:ext cx="1244438" cy="1194102"/>
          </a:xfrm>
          <a:prstGeom prst="rect">
            <a:avLst/>
          </a:prstGeom>
          <a:noFill/>
          <a:extLst>
            <a:ext uri="{909E8E84-426E-40DD-AFC4-6F175D3DCCD1}">
              <a14:hiddenFill xmlns:a14="http://schemas.microsoft.com/office/drawing/2010/main">
                <a:solidFill>
                  <a:srgbClr val="FFFFFF"/>
                </a:solidFill>
              </a14:hiddenFill>
            </a:ext>
          </a:extLst>
        </p:spPr>
      </p:pic>
      <p:sp>
        <p:nvSpPr>
          <p:cNvPr id="15" name="D">
            <a:extLst>
              <a:ext uri="{FF2B5EF4-FFF2-40B4-BE49-F238E27FC236}">
                <a16:creationId xmlns:a16="http://schemas.microsoft.com/office/drawing/2014/main" id="{2D0C1756-9071-414A-993B-DB38B8627190}"/>
              </a:ext>
            </a:extLst>
          </p:cNvPr>
          <p:cNvSpPr/>
          <p:nvPr/>
        </p:nvSpPr>
        <p:spPr>
          <a:xfrm>
            <a:off x="6789701" y="3597382"/>
            <a:ext cx="3210313" cy="979196"/>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B. 65 m</a:t>
            </a:r>
          </a:p>
        </p:txBody>
      </p:sp>
      <p:pic>
        <p:nvPicPr>
          <p:cNvPr id="26" name="Picture 25">
            <a:extLst>
              <a:ext uri="{FF2B5EF4-FFF2-40B4-BE49-F238E27FC236}">
                <a16:creationId xmlns:a16="http://schemas.microsoft.com/office/drawing/2014/main" id="{7E4FC4E2-7AF4-433B-9797-CD2B356E682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9217806" y="3801719"/>
            <a:ext cx="699960" cy="699960"/>
          </a:xfrm>
          <a:prstGeom prst="rect">
            <a:avLst/>
          </a:prstGeom>
          <a:noFill/>
          <a:ln>
            <a:noFill/>
          </a:ln>
        </p:spPr>
      </p:pic>
      <p:sp>
        <p:nvSpPr>
          <p:cNvPr id="27" name="Rectangle 72">
            <a:extLst>
              <a:ext uri="{FF2B5EF4-FFF2-40B4-BE49-F238E27FC236}">
                <a16:creationId xmlns:a16="http://schemas.microsoft.com/office/drawing/2014/main" id="{7D63610D-C192-4289-8965-57E65C149103}"/>
              </a:ext>
            </a:extLst>
          </p:cNvPr>
          <p:cNvSpPr/>
          <p:nvPr/>
        </p:nvSpPr>
        <p:spPr>
          <a:xfrm>
            <a:off x="1936348" y="438727"/>
            <a:ext cx="8479007" cy="3580396"/>
          </a:xfr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Arial" panose="020B0604020202020204" pitchFamily="34" charset="0"/>
              <a:cs typeface="Arial" panose="020B0604020202020204" pitchFamily="34" charset="0"/>
            </a:endParaRPr>
          </a:p>
        </p:txBody>
      </p:sp>
      <p:sp>
        <p:nvSpPr>
          <p:cNvPr id="28" name="A">
            <a:extLst>
              <a:ext uri="{FF2B5EF4-FFF2-40B4-BE49-F238E27FC236}">
                <a16:creationId xmlns:a16="http://schemas.microsoft.com/office/drawing/2014/main" id="{8B4E95B2-A60A-4FD6-BBB6-FF2D2D6EF139}"/>
              </a:ext>
            </a:extLst>
          </p:cNvPr>
          <p:cNvSpPr/>
          <p:nvPr/>
        </p:nvSpPr>
        <p:spPr>
          <a:xfrm>
            <a:off x="6789701" y="5184278"/>
            <a:ext cx="3252170" cy="1015402"/>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D. 65 cm</a:t>
            </a:r>
          </a:p>
        </p:txBody>
      </p:sp>
      <p:sp>
        <p:nvSpPr>
          <p:cNvPr id="29" name="C">
            <a:extLst>
              <a:ext uri="{FF2B5EF4-FFF2-40B4-BE49-F238E27FC236}">
                <a16:creationId xmlns:a16="http://schemas.microsoft.com/office/drawing/2014/main" id="{1F16D903-4E29-46A5-A29C-9CC3EB888661}"/>
              </a:ext>
            </a:extLst>
          </p:cNvPr>
          <p:cNvSpPr/>
          <p:nvPr/>
        </p:nvSpPr>
        <p:spPr>
          <a:xfrm>
            <a:off x="2352624" y="5134034"/>
            <a:ext cx="3258615" cy="1015402"/>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C. 55 cm</a:t>
            </a:r>
          </a:p>
        </p:txBody>
      </p:sp>
      <p:sp>
        <p:nvSpPr>
          <p:cNvPr id="30" name="B">
            <a:extLst>
              <a:ext uri="{FF2B5EF4-FFF2-40B4-BE49-F238E27FC236}">
                <a16:creationId xmlns:a16="http://schemas.microsoft.com/office/drawing/2014/main" id="{3C0D00E7-339B-4297-AF24-A57103AB3757}"/>
              </a:ext>
            </a:extLst>
          </p:cNvPr>
          <p:cNvSpPr/>
          <p:nvPr/>
        </p:nvSpPr>
        <p:spPr>
          <a:xfrm>
            <a:off x="2352624" y="3550562"/>
            <a:ext cx="3258615" cy="966111"/>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A. 75 cm</a:t>
            </a:r>
          </a:p>
        </p:txBody>
      </p:sp>
      <p:pic>
        <p:nvPicPr>
          <p:cNvPr id="31" name="Picture 30">
            <a:extLst>
              <a:ext uri="{FF2B5EF4-FFF2-40B4-BE49-F238E27FC236}">
                <a16:creationId xmlns:a16="http://schemas.microsoft.com/office/drawing/2014/main" id="{051AC011-E8B0-4E75-9DED-4BCC13B22A2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593" t="7037" r="48518" b="44074"/>
          <a:stretch/>
        </p:blipFill>
        <p:spPr>
          <a:xfrm>
            <a:off x="9375832" y="5361032"/>
            <a:ext cx="699960" cy="699960"/>
          </a:xfrm>
          <a:prstGeom prst="rect">
            <a:avLst/>
          </a:prstGeom>
          <a:noFill/>
          <a:ln>
            <a:noFill/>
          </a:ln>
        </p:spPr>
      </p:pic>
      <p:pic>
        <p:nvPicPr>
          <p:cNvPr id="32" name="zalo: 032 603 0911">
            <a:extLst>
              <a:ext uri="{FF2B5EF4-FFF2-40B4-BE49-F238E27FC236}">
                <a16:creationId xmlns:a16="http://schemas.microsoft.com/office/drawing/2014/main" id="{B2D21E37-DBC8-4EEA-A17A-65555368FA3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4871573" y="3754308"/>
            <a:ext cx="699960" cy="699960"/>
          </a:xfrm>
          <a:prstGeom prst="rect">
            <a:avLst/>
          </a:prstGeom>
          <a:noFill/>
          <a:ln>
            <a:noFill/>
          </a:ln>
        </p:spPr>
      </p:pic>
      <p:pic>
        <p:nvPicPr>
          <p:cNvPr id="33" name="lê huy duẩn">
            <a:extLst>
              <a:ext uri="{FF2B5EF4-FFF2-40B4-BE49-F238E27FC236}">
                <a16:creationId xmlns:a16="http://schemas.microsoft.com/office/drawing/2014/main" id="{685E1022-1C40-43AA-B6BF-72119E8AD8F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118" t="45339" r="1993" b="5772"/>
          <a:stretch/>
        </p:blipFill>
        <p:spPr>
          <a:xfrm>
            <a:off x="5049548" y="5349132"/>
            <a:ext cx="699960" cy="699960"/>
          </a:xfrm>
          <a:prstGeom prst="rect">
            <a:avLst/>
          </a:prstGeom>
          <a:noFill/>
          <a:ln>
            <a:noFill/>
          </a:ln>
        </p:spPr>
      </p:pic>
      <p:pic>
        <p:nvPicPr>
          <p:cNvPr id="34" name="Tieng-tinh-tinh-www_nhacchuongvui_com">
            <a:hlinkClick r:id="" action="ppaction://media"/>
            <a:extLst>
              <a:ext uri="{FF2B5EF4-FFF2-40B4-BE49-F238E27FC236}">
                <a16:creationId xmlns:a16="http://schemas.microsoft.com/office/drawing/2014/main" id="{511543F6-2DB4-4C7F-93F0-5316C8AD1FD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176373" y="-1899592"/>
            <a:ext cx="609600" cy="609600"/>
          </a:xfrm>
          <a:prstGeom prst="rect">
            <a:avLst/>
          </a:prstGeom>
        </p:spPr>
      </p:pic>
      <p:pic>
        <p:nvPicPr>
          <p:cNvPr id="35" name="Am-thanh-tra-loi-sai-www_nhacchuongvui_com">
            <a:hlinkClick r:id="" action="ppaction://media"/>
            <a:extLst>
              <a:ext uri="{FF2B5EF4-FFF2-40B4-BE49-F238E27FC236}">
                <a16:creationId xmlns:a16="http://schemas.microsoft.com/office/drawing/2014/main" id="{041D3DD0-B92C-4A39-9774-4B99F29F93F0}"/>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796009" y="-200576"/>
            <a:ext cx="609600" cy="609600"/>
          </a:xfrm>
          <a:prstGeom prst="rect">
            <a:avLst/>
          </a:prstGeom>
        </p:spPr>
      </p:pic>
      <p:pic>
        <p:nvPicPr>
          <p:cNvPr id="36" name="Am-thanh-tra-loi-sai-www_nhacchuongvui_com">
            <a:hlinkClick r:id="" action="ppaction://media"/>
            <a:extLst>
              <a:ext uri="{FF2B5EF4-FFF2-40B4-BE49-F238E27FC236}">
                <a16:creationId xmlns:a16="http://schemas.microsoft.com/office/drawing/2014/main" id="{574AE25A-DB21-436E-BC49-A49F581CBBBF}"/>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948409" y="-47382"/>
            <a:ext cx="609600" cy="609600"/>
          </a:xfrm>
          <a:prstGeom prst="rect">
            <a:avLst/>
          </a:prstGeom>
        </p:spPr>
      </p:pic>
      <p:pic>
        <p:nvPicPr>
          <p:cNvPr id="37" name="Am-thanh-tra-loi-sai-www_nhacchuongvui_com">
            <a:hlinkClick r:id="" action="ppaction://media"/>
            <a:extLst>
              <a:ext uri="{FF2B5EF4-FFF2-40B4-BE49-F238E27FC236}">
                <a16:creationId xmlns:a16="http://schemas.microsoft.com/office/drawing/2014/main" id="{E20C3F60-ABB9-4B20-A8D4-9BFE63758AF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4100809" y="105018"/>
            <a:ext cx="609600" cy="609600"/>
          </a:xfrm>
          <a:prstGeom prst="rect">
            <a:avLst/>
          </a:prstGeom>
        </p:spPr>
      </p:pic>
      <p:sp>
        <p:nvSpPr>
          <p:cNvPr id="38" name="Flowchart: Terminator 37">
            <a:extLst>
              <a:ext uri="{FF2B5EF4-FFF2-40B4-BE49-F238E27FC236}">
                <a16:creationId xmlns:a16="http://schemas.microsoft.com/office/drawing/2014/main" id="{96227CA5-18F4-4476-996B-5FB7DDF30F98}"/>
              </a:ext>
            </a:extLst>
          </p:cNvPr>
          <p:cNvSpPr/>
          <p:nvPr/>
        </p:nvSpPr>
        <p:spPr>
          <a:xfrm>
            <a:off x="2527192" y="1342736"/>
            <a:ext cx="7136028" cy="1667162"/>
          </a:xfrm>
          <a:prstGeom prst="flowChartTerminator">
            <a:avLst/>
          </a:prstGeom>
          <a:solidFill>
            <a:srgbClr val="FFC6D5"/>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4" tIns="60952" rIns="121904" bIns="60952" numCol="1" spcCol="0" rtlCol="0" fromWordArt="0" anchor="ctr" anchorCtr="0" forceAA="0" compatLnSpc="1">
            <a:prstTxWarp prst="textNoShape">
              <a:avLst/>
            </a:prstTxWarp>
            <a:noAutofit/>
          </a:bodyPr>
          <a:lstStyle/>
          <a:p>
            <a:pPr algn="ctr"/>
            <a:r>
              <a:rPr lang="en-GB" sz="4800" b="1" dirty="0">
                <a:solidFill>
                  <a:schemeClr val="tx1"/>
                </a:solidFill>
                <a:latin typeface="Arial" panose="020B0604020202020204" pitchFamily="34" charset="0"/>
                <a:cs typeface="Arial" panose="020B0604020202020204" pitchFamily="34" charset="0"/>
              </a:rPr>
              <a:t>248 cm – 183 cm = </a:t>
            </a:r>
            <a:endParaRPr lang="en-US" sz="4800" b="1" dirty="0">
              <a:solidFill>
                <a:schemeClr val="tx1"/>
              </a:solidFill>
              <a:latin typeface="Arial" panose="020B0604020202020204" pitchFamily="34" charset="0"/>
              <a:cs typeface="Arial" panose="020B0604020202020204" pitchFamily="34" charset="0"/>
            </a:endParaRPr>
          </a:p>
        </p:txBody>
      </p:sp>
      <p:pic>
        <p:nvPicPr>
          <p:cNvPr id="39" name="sai">
            <a:extLst>
              <a:ext uri="{FF2B5EF4-FFF2-40B4-BE49-F238E27FC236}">
                <a16:creationId xmlns:a16="http://schemas.microsoft.com/office/drawing/2014/main" id="{93A37CA2-33AF-4681-874F-C679AD66EC3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4084501" y="2826945"/>
            <a:ext cx="3556396" cy="3499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01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5"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750"/>
                                        <p:tgtEl>
                                          <p:spTgt spid="28"/>
                                        </p:tgtEl>
                                      </p:cBhvr>
                                    </p:animEffect>
                                    <p:anim calcmode="lin" valueType="num">
                                      <p:cBhvr>
                                        <p:cTn id="14" dur="750" fill="hold"/>
                                        <p:tgtEl>
                                          <p:spTgt spid="28"/>
                                        </p:tgtEl>
                                        <p:attrNameLst>
                                          <p:attrName>style.rotation</p:attrName>
                                        </p:attrNameLst>
                                      </p:cBhvr>
                                      <p:tavLst>
                                        <p:tav tm="0">
                                          <p:val>
                                            <p:fltVal val="720"/>
                                          </p:val>
                                        </p:tav>
                                        <p:tav tm="100000">
                                          <p:val>
                                            <p:fltVal val="0"/>
                                          </p:val>
                                        </p:tav>
                                      </p:tavLst>
                                    </p:anim>
                                    <p:anim calcmode="lin" valueType="num">
                                      <p:cBhvr>
                                        <p:cTn id="15" dur="750" fill="hold"/>
                                        <p:tgtEl>
                                          <p:spTgt spid="28"/>
                                        </p:tgtEl>
                                        <p:attrNameLst>
                                          <p:attrName>ppt_h</p:attrName>
                                        </p:attrNameLst>
                                      </p:cBhvr>
                                      <p:tavLst>
                                        <p:tav tm="0">
                                          <p:val>
                                            <p:fltVal val="0"/>
                                          </p:val>
                                        </p:tav>
                                        <p:tav tm="100000">
                                          <p:val>
                                            <p:strVal val="#ppt_h"/>
                                          </p:val>
                                        </p:tav>
                                      </p:tavLst>
                                    </p:anim>
                                    <p:anim calcmode="lin" valueType="num">
                                      <p:cBhvr>
                                        <p:cTn id="16" dur="750" fill="hold"/>
                                        <p:tgtEl>
                                          <p:spTgt spid="28"/>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750"/>
                                        <p:tgtEl>
                                          <p:spTgt spid="29"/>
                                        </p:tgtEl>
                                      </p:cBhvr>
                                    </p:animEffect>
                                    <p:anim calcmode="lin" valueType="num">
                                      <p:cBhvr>
                                        <p:cTn id="20" dur="750" fill="hold"/>
                                        <p:tgtEl>
                                          <p:spTgt spid="29"/>
                                        </p:tgtEl>
                                        <p:attrNameLst>
                                          <p:attrName>style.rotation</p:attrName>
                                        </p:attrNameLst>
                                      </p:cBhvr>
                                      <p:tavLst>
                                        <p:tav tm="0">
                                          <p:val>
                                            <p:fltVal val="720"/>
                                          </p:val>
                                        </p:tav>
                                        <p:tav tm="100000">
                                          <p:val>
                                            <p:fltVal val="0"/>
                                          </p:val>
                                        </p:tav>
                                      </p:tavLst>
                                    </p:anim>
                                    <p:anim calcmode="lin" valueType="num">
                                      <p:cBhvr>
                                        <p:cTn id="21" dur="750" fill="hold"/>
                                        <p:tgtEl>
                                          <p:spTgt spid="29"/>
                                        </p:tgtEl>
                                        <p:attrNameLst>
                                          <p:attrName>ppt_h</p:attrName>
                                        </p:attrNameLst>
                                      </p:cBhvr>
                                      <p:tavLst>
                                        <p:tav tm="0">
                                          <p:val>
                                            <p:fltVal val="0"/>
                                          </p:val>
                                        </p:tav>
                                        <p:tav tm="100000">
                                          <p:val>
                                            <p:strVal val="#ppt_h"/>
                                          </p:val>
                                        </p:tav>
                                      </p:tavLst>
                                    </p:anim>
                                    <p:anim calcmode="lin" valueType="num">
                                      <p:cBhvr>
                                        <p:cTn id="22" dur="750" fill="hold"/>
                                        <p:tgtEl>
                                          <p:spTgt spid="29"/>
                                        </p:tgtEl>
                                        <p:attrNameLst>
                                          <p:attrName>ppt_w</p:attrName>
                                        </p:attrNameLst>
                                      </p:cBhvr>
                                      <p:tavLst>
                                        <p:tav tm="0">
                                          <p:val>
                                            <p:fltVal val="0"/>
                                          </p:val>
                                        </p:tav>
                                        <p:tav tm="100000">
                                          <p:val>
                                            <p:strVal val="#ppt_w"/>
                                          </p:val>
                                        </p:tav>
                                      </p:tavLst>
                                    </p:anim>
                                  </p:childTnLst>
                                </p:cTn>
                              </p:par>
                              <p:par>
                                <p:cTn id="23" presetID="35"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750"/>
                                        <p:tgtEl>
                                          <p:spTgt spid="15"/>
                                        </p:tgtEl>
                                      </p:cBhvr>
                                    </p:animEffect>
                                    <p:anim calcmode="lin" valueType="num">
                                      <p:cBhvr>
                                        <p:cTn id="26" dur="750" fill="hold"/>
                                        <p:tgtEl>
                                          <p:spTgt spid="15"/>
                                        </p:tgtEl>
                                        <p:attrNameLst>
                                          <p:attrName>style.rotation</p:attrName>
                                        </p:attrNameLst>
                                      </p:cBhvr>
                                      <p:tavLst>
                                        <p:tav tm="0">
                                          <p:val>
                                            <p:fltVal val="720"/>
                                          </p:val>
                                        </p:tav>
                                        <p:tav tm="100000">
                                          <p:val>
                                            <p:fltVal val="0"/>
                                          </p:val>
                                        </p:tav>
                                      </p:tavLst>
                                    </p:anim>
                                    <p:anim calcmode="lin" valueType="num">
                                      <p:cBhvr>
                                        <p:cTn id="27" dur="750" fill="hold"/>
                                        <p:tgtEl>
                                          <p:spTgt spid="15"/>
                                        </p:tgtEl>
                                        <p:attrNameLst>
                                          <p:attrName>ppt_h</p:attrName>
                                        </p:attrNameLst>
                                      </p:cBhvr>
                                      <p:tavLst>
                                        <p:tav tm="0">
                                          <p:val>
                                            <p:fltVal val="0"/>
                                          </p:val>
                                        </p:tav>
                                        <p:tav tm="100000">
                                          <p:val>
                                            <p:strVal val="#ppt_h"/>
                                          </p:val>
                                        </p:tav>
                                      </p:tavLst>
                                    </p:anim>
                                    <p:anim calcmode="lin" valueType="num">
                                      <p:cBhvr>
                                        <p:cTn id="28" dur="750" fill="hold"/>
                                        <p:tgtEl>
                                          <p:spTgt spid="15"/>
                                        </p:tgtEl>
                                        <p:attrNameLst>
                                          <p:attrName>ppt_w</p:attrName>
                                        </p:attrNameLst>
                                      </p:cBhvr>
                                      <p:tavLst>
                                        <p:tav tm="0">
                                          <p:val>
                                            <p:fltVal val="0"/>
                                          </p:val>
                                        </p:tav>
                                        <p:tav tm="100000">
                                          <p:val>
                                            <p:strVal val="#ppt_w"/>
                                          </p:val>
                                        </p:tav>
                                      </p:tavLst>
                                    </p:anim>
                                  </p:childTnLst>
                                </p:cTn>
                              </p:par>
                              <p:par>
                                <p:cTn id="29" presetID="35"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750"/>
                                        <p:tgtEl>
                                          <p:spTgt spid="30"/>
                                        </p:tgtEl>
                                      </p:cBhvr>
                                    </p:animEffect>
                                    <p:anim calcmode="lin" valueType="num">
                                      <p:cBhvr>
                                        <p:cTn id="32" dur="750" fill="hold"/>
                                        <p:tgtEl>
                                          <p:spTgt spid="30"/>
                                        </p:tgtEl>
                                        <p:attrNameLst>
                                          <p:attrName>style.rotation</p:attrName>
                                        </p:attrNameLst>
                                      </p:cBhvr>
                                      <p:tavLst>
                                        <p:tav tm="0">
                                          <p:val>
                                            <p:fltVal val="720"/>
                                          </p:val>
                                        </p:tav>
                                        <p:tav tm="100000">
                                          <p:val>
                                            <p:fltVal val="0"/>
                                          </p:val>
                                        </p:tav>
                                      </p:tavLst>
                                    </p:anim>
                                    <p:anim calcmode="lin" valueType="num">
                                      <p:cBhvr>
                                        <p:cTn id="33" dur="750" fill="hold"/>
                                        <p:tgtEl>
                                          <p:spTgt spid="30"/>
                                        </p:tgtEl>
                                        <p:attrNameLst>
                                          <p:attrName>ppt_h</p:attrName>
                                        </p:attrNameLst>
                                      </p:cBhvr>
                                      <p:tavLst>
                                        <p:tav tm="0">
                                          <p:val>
                                            <p:fltVal val="0"/>
                                          </p:val>
                                        </p:tav>
                                        <p:tav tm="100000">
                                          <p:val>
                                            <p:strVal val="#ppt_h"/>
                                          </p:val>
                                        </p:tav>
                                      </p:tavLst>
                                    </p:anim>
                                    <p:anim calcmode="lin" valueType="num">
                                      <p:cBhvr>
                                        <p:cTn id="34" dur="750" fill="hold"/>
                                        <p:tgtEl>
                                          <p:spTgt spid="3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8"/>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28"/>
                                        </p:tgtEl>
                                        <p:attrNameLst>
                                          <p:attrName>fillcolor</p:attrName>
                                        </p:attrNameLst>
                                      </p:cBhvr>
                                      <p:to>
                                        <a:srgbClr val="00FF00"/>
                                      </p:to>
                                    </p:animClr>
                                    <p:set>
                                      <p:cBhvr>
                                        <p:cTn id="40" dur="2000" fill="hold"/>
                                        <p:tgtEl>
                                          <p:spTgt spid="28"/>
                                        </p:tgtEl>
                                        <p:attrNameLst>
                                          <p:attrName>fill.type</p:attrName>
                                        </p:attrNameLst>
                                      </p:cBhvr>
                                      <p:to>
                                        <p:strVal val="solid"/>
                                      </p:to>
                                    </p:set>
                                    <p:set>
                                      <p:cBhvr>
                                        <p:cTn id="41" dur="2000" fill="hold"/>
                                        <p:tgtEl>
                                          <p:spTgt spid="28"/>
                                        </p:tgtEl>
                                        <p:attrNameLst>
                                          <p:attrName>fill.on</p:attrName>
                                        </p:attrNameLst>
                                      </p:cBhvr>
                                      <p:to>
                                        <p:strVal val="true"/>
                                      </p:to>
                                    </p:set>
                                  </p:childTnLst>
                                </p:cTn>
                              </p:par>
                              <p:par>
                                <p:cTn id="42" presetID="53" presetClass="entr" presetSubtype="16"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 calcmode="lin" valueType="num">
                                      <p:cBhvr>
                                        <p:cTn id="44" dur="1000" fill="hold"/>
                                        <p:tgtEl>
                                          <p:spTgt spid="31"/>
                                        </p:tgtEl>
                                        <p:attrNameLst>
                                          <p:attrName>ppt_w</p:attrName>
                                        </p:attrNameLst>
                                      </p:cBhvr>
                                      <p:tavLst>
                                        <p:tav tm="0">
                                          <p:val>
                                            <p:fltVal val="0"/>
                                          </p:val>
                                        </p:tav>
                                        <p:tav tm="100000">
                                          <p:val>
                                            <p:strVal val="#ppt_w"/>
                                          </p:val>
                                        </p:tav>
                                      </p:tavLst>
                                    </p:anim>
                                    <p:anim calcmode="lin" valueType="num">
                                      <p:cBhvr>
                                        <p:cTn id="45" dur="1000" fill="hold"/>
                                        <p:tgtEl>
                                          <p:spTgt spid="31"/>
                                        </p:tgtEl>
                                        <p:attrNameLst>
                                          <p:attrName>ppt_h</p:attrName>
                                        </p:attrNameLst>
                                      </p:cBhvr>
                                      <p:tavLst>
                                        <p:tav tm="0">
                                          <p:val>
                                            <p:fltVal val="0"/>
                                          </p:val>
                                        </p:tav>
                                        <p:tav tm="100000">
                                          <p:val>
                                            <p:strVal val="#ppt_h"/>
                                          </p:val>
                                        </p:tav>
                                      </p:tavLst>
                                    </p:anim>
                                    <p:animEffect transition="in" filter="fade">
                                      <p:cBhvr>
                                        <p:cTn id="46" dur="1000"/>
                                        <p:tgtEl>
                                          <p:spTgt spid="31"/>
                                        </p:tgtEl>
                                      </p:cBhvr>
                                    </p:animEffect>
                                  </p:childTnLst>
                                </p:cTn>
                              </p:par>
                              <p:par>
                                <p:cTn id="47" presetID="1" presetClass="mediacall" presetSubtype="0" fill="hold" nodeType="withEffect">
                                  <p:stCondLst>
                                    <p:cond delay="0"/>
                                  </p:stCondLst>
                                  <p:childTnLst>
                                    <p:cmd type="call" cmd="playFrom(0.0)">
                                      <p:cBhvr>
                                        <p:cTn id="48" dur="3448" fill="hold"/>
                                        <p:tgtEl>
                                          <p:spTgt spid="34"/>
                                        </p:tgtEl>
                                      </p:cBhvr>
                                    </p:cmd>
                                  </p:childTnLst>
                                </p:cTn>
                              </p:par>
                            </p:childTnLst>
                          </p:cTn>
                        </p:par>
                      </p:childTnLst>
                    </p:cTn>
                  </p:par>
                </p:childTnLst>
              </p:cTn>
              <p:nextCondLst>
                <p:cond evt="onClick" delay="0">
                  <p:tgtEl>
                    <p:spTgt spid="28"/>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withEffect">
                                  <p:stCondLst>
                                    <p:cond delay="0"/>
                                  </p:stCondLst>
                                  <p:childTnLst>
                                    <p:animClr clrSpc="rgb" dir="cw">
                                      <p:cBhvr>
                                        <p:cTn id="53" dur="2000" fill="hold"/>
                                        <p:tgtEl>
                                          <p:spTgt spid="30"/>
                                        </p:tgtEl>
                                        <p:attrNameLst>
                                          <p:attrName>fillcolor</p:attrName>
                                        </p:attrNameLst>
                                      </p:cBhvr>
                                      <p:to>
                                        <a:srgbClr val="FFFF00"/>
                                      </p:to>
                                    </p:animClr>
                                    <p:set>
                                      <p:cBhvr>
                                        <p:cTn id="54" dur="2000" fill="hold"/>
                                        <p:tgtEl>
                                          <p:spTgt spid="30"/>
                                        </p:tgtEl>
                                        <p:attrNameLst>
                                          <p:attrName>fill.type</p:attrName>
                                        </p:attrNameLst>
                                      </p:cBhvr>
                                      <p:to>
                                        <p:strVal val="solid"/>
                                      </p:to>
                                    </p:set>
                                    <p:set>
                                      <p:cBhvr>
                                        <p:cTn id="55" dur="2000" fill="hold"/>
                                        <p:tgtEl>
                                          <p:spTgt spid="30"/>
                                        </p:tgtEl>
                                        <p:attrNameLst>
                                          <p:attrName>fill.on</p:attrName>
                                        </p:attrNameLst>
                                      </p:cBhvr>
                                      <p:to>
                                        <p:strVal val="true"/>
                                      </p:to>
                                    </p:set>
                                  </p:childTnLst>
                                </p:cTn>
                              </p:par>
                              <p:par>
                                <p:cTn id="56" presetID="1" presetClass="mediacall" presetSubtype="0" fill="hold" nodeType="withEffect">
                                  <p:stCondLst>
                                    <p:cond delay="0"/>
                                  </p:stCondLst>
                                  <p:childTnLst>
                                    <p:cmd type="call" cmd="playFrom(0.0)">
                                      <p:cBhvr>
                                        <p:cTn id="57" dur="8150" fill="hold"/>
                                        <p:tgtEl>
                                          <p:spTgt spid="35"/>
                                        </p:tgtEl>
                                      </p:cBhvr>
                                    </p:cmd>
                                  </p:childTnLst>
                                </p:cTn>
                              </p:par>
                              <p:par>
                                <p:cTn id="58" presetID="53" presetClass="entr" presetSubtype="16" fill="hold" nodeType="with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1000" fill="hold"/>
                                        <p:tgtEl>
                                          <p:spTgt spid="32"/>
                                        </p:tgtEl>
                                        <p:attrNameLst>
                                          <p:attrName>ppt_w</p:attrName>
                                        </p:attrNameLst>
                                      </p:cBhvr>
                                      <p:tavLst>
                                        <p:tav tm="0">
                                          <p:val>
                                            <p:fltVal val="0"/>
                                          </p:val>
                                        </p:tav>
                                        <p:tav tm="100000">
                                          <p:val>
                                            <p:strVal val="#ppt_w"/>
                                          </p:val>
                                        </p:tav>
                                      </p:tavLst>
                                    </p:anim>
                                    <p:anim calcmode="lin" valueType="num">
                                      <p:cBhvr>
                                        <p:cTn id="61" dur="1000" fill="hold"/>
                                        <p:tgtEl>
                                          <p:spTgt spid="32"/>
                                        </p:tgtEl>
                                        <p:attrNameLst>
                                          <p:attrName>ppt_h</p:attrName>
                                        </p:attrNameLst>
                                      </p:cBhvr>
                                      <p:tavLst>
                                        <p:tav tm="0">
                                          <p:val>
                                            <p:fltVal val="0"/>
                                          </p:val>
                                        </p:tav>
                                        <p:tav tm="100000">
                                          <p:val>
                                            <p:strVal val="#ppt_h"/>
                                          </p:val>
                                        </p:tav>
                                      </p:tavLst>
                                    </p:anim>
                                    <p:animEffect transition="in" filter="fade">
                                      <p:cBhvr>
                                        <p:cTn id="62" dur="1000"/>
                                        <p:tgtEl>
                                          <p:spTgt spid="32"/>
                                        </p:tgtEl>
                                      </p:cBhvr>
                                    </p:animEffect>
                                  </p:childTnLst>
                                </p:cTn>
                              </p:par>
                              <p:par>
                                <p:cTn id="63" presetID="10" presetClass="entr" presetSubtype="0"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500"/>
                                        <p:tgtEl>
                                          <p:spTgt spid="39"/>
                                        </p:tgtEl>
                                      </p:cBhvr>
                                    </p:animEffect>
                                  </p:childTnLst>
                                </p:cTn>
                              </p:par>
                              <p:par>
                                <p:cTn id="66" presetID="10" presetClass="exit" presetSubtype="0" fill="hold" nodeType="withEffect">
                                  <p:stCondLst>
                                    <p:cond delay="1500"/>
                                  </p:stCondLst>
                                  <p:childTnLst>
                                    <p:animEffect transition="out" filter="fade">
                                      <p:cBhvr>
                                        <p:cTn id="67" dur="500"/>
                                        <p:tgtEl>
                                          <p:spTgt spid="39"/>
                                        </p:tgtEl>
                                      </p:cBhvr>
                                    </p:animEffect>
                                    <p:set>
                                      <p:cBhvr>
                                        <p:cTn id="68"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9" restart="whenNotActive" fill="hold" evtFilter="cancelBubble" nodeType="interactiveSeq">
                <p:stCondLst>
                  <p:cond evt="onClick" delay="0">
                    <p:tgtEl>
                      <p:spTgt spid="29"/>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withEffect">
                                  <p:stCondLst>
                                    <p:cond delay="0"/>
                                  </p:stCondLst>
                                  <p:childTnLst>
                                    <p:animClr clrSpc="rgb" dir="cw">
                                      <p:cBhvr>
                                        <p:cTn id="73" dur="2000" fill="hold"/>
                                        <p:tgtEl>
                                          <p:spTgt spid="29"/>
                                        </p:tgtEl>
                                        <p:attrNameLst>
                                          <p:attrName>fillcolor</p:attrName>
                                        </p:attrNameLst>
                                      </p:cBhvr>
                                      <p:to>
                                        <a:srgbClr val="FFFF00"/>
                                      </p:to>
                                    </p:animClr>
                                    <p:set>
                                      <p:cBhvr>
                                        <p:cTn id="74" dur="2000" fill="hold"/>
                                        <p:tgtEl>
                                          <p:spTgt spid="29"/>
                                        </p:tgtEl>
                                        <p:attrNameLst>
                                          <p:attrName>fill.type</p:attrName>
                                        </p:attrNameLst>
                                      </p:cBhvr>
                                      <p:to>
                                        <p:strVal val="solid"/>
                                      </p:to>
                                    </p:set>
                                    <p:set>
                                      <p:cBhvr>
                                        <p:cTn id="75" dur="2000" fill="hold"/>
                                        <p:tgtEl>
                                          <p:spTgt spid="29"/>
                                        </p:tgtEl>
                                        <p:attrNameLst>
                                          <p:attrName>fill.on</p:attrName>
                                        </p:attrNameLst>
                                      </p:cBhvr>
                                      <p:to>
                                        <p:strVal val="true"/>
                                      </p:to>
                                    </p:set>
                                  </p:childTnLst>
                                </p:cTn>
                              </p:par>
                              <p:par>
                                <p:cTn id="76" presetID="53" presetClass="entr" presetSubtype="16" fill="hold" nodeType="withEffect">
                                  <p:stCondLst>
                                    <p:cond delay="0"/>
                                  </p:stCondLst>
                                  <p:childTnLst>
                                    <p:set>
                                      <p:cBhvr>
                                        <p:cTn id="77" dur="1" fill="hold">
                                          <p:stCondLst>
                                            <p:cond delay="0"/>
                                          </p:stCondLst>
                                        </p:cTn>
                                        <p:tgtEl>
                                          <p:spTgt spid="33"/>
                                        </p:tgtEl>
                                        <p:attrNameLst>
                                          <p:attrName>style.visibility</p:attrName>
                                        </p:attrNameLst>
                                      </p:cBhvr>
                                      <p:to>
                                        <p:strVal val="visible"/>
                                      </p:to>
                                    </p:set>
                                    <p:anim calcmode="lin" valueType="num">
                                      <p:cBhvr>
                                        <p:cTn id="78" dur="1000" fill="hold"/>
                                        <p:tgtEl>
                                          <p:spTgt spid="33"/>
                                        </p:tgtEl>
                                        <p:attrNameLst>
                                          <p:attrName>ppt_w</p:attrName>
                                        </p:attrNameLst>
                                      </p:cBhvr>
                                      <p:tavLst>
                                        <p:tav tm="0">
                                          <p:val>
                                            <p:fltVal val="0"/>
                                          </p:val>
                                        </p:tav>
                                        <p:tav tm="100000">
                                          <p:val>
                                            <p:strVal val="#ppt_w"/>
                                          </p:val>
                                        </p:tav>
                                      </p:tavLst>
                                    </p:anim>
                                    <p:anim calcmode="lin" valueType="num">
                                      <p:cBhvr>
                                        <p:cTn id="79" dur="1000" fill="hold"/>
                                        <p:tgtEl>
                                          <p:spTgt spid="33"/>
                                        </p:tgtEl>
                                        <p:attrNameLst>
                                          <p:attrName>ppt_h</p:attrName>
                                        </p:attrNameLst>
                                      </p:cBhvr>
                                      <p:tavLst>
                                        <p:tav tm="0">
                                          <p:val>
                                            <p:fltVal val="0"/>
                                          </p:val>
                                        </p:tav>
                                        <p:tav tm="100000">
                                          <p:val>
                                            <p:strVal val="#ppt_h"/>
                                          </p:val>
                                        </p:tav>
                                      </p:tavLst>
                                    </p:anim>
                                    <p:animEffect transition="in" filter="fade">
                                      <p:cBhvr>
                                        <p:cTn id="80" dur="1000"/>
                                        <p:tgtEl>
                                          <p:spTgt spid="33"/>
                                        </p:tgtEl>
                                      </p:cBhvr>
                                    </p:animEffect>
                                  </p:childTnLst>
                                </p:cTn>
                              </p:par>
                              <p:par>
                                <p:cTn id="81" presetID="1" presetClass="mediacall" presetSubtype="0" fill="hold" nodeType="withEffect">
                                  <p:stCondLst>
                                    <p:cond delay="0"/>
                                  </p:stCondLst>
                                  <p:childTnLst>
                                    <p:cmd type="call" cmd="playFrom(0.0)">
                                      <p:cBhvr>
                                        <p:cTn id="82" dur="8150" fill="hold"/>
                                        <p:tgtEl>
                                          <p:spTgt spid="36"/>
                                        </p:tgtEl>
                                      </p:cBhvr>
                                    </p:cmd>
                                  </p:childTnLst>
                                </p:cTn>
                              </p:par>
                              <p:par>
                                <p:cTn id="83" presetID="10" presetClass="entr" presetSubtype="0" fill="hold" nodeType="with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fade">
                                      <p:cBhvr>
                                        <p:cTn id="85" dur="500"/>
                                        <p:tgtEl>
                                          <p:spTgt spid="39"/>
                                        </p:tgtEl>
                                      </p:cBhvr>
                                    </p:animEffect>
                                  </p:childTnLst>
                                </p:cTn>
                              </p:par>
                              <p:par>
                                <p:cTn id="86" presetID="10" presetClass="exit" presetSubtype="0" fill="hold" nodeType="withEffect">
                                  <p:stCondLst>
                                    <p:cond delay="1500"/>
                                  </p:stCondLst>
                                  <p:childTnLst>
                                    <p:animEffect transition="out" filter="fade">
                                      <p:cBhvr>
                                        <p:cTn id="87" dur="500"/>
                                        <p:tgtEl>
                                          <p:spTgt spid="39"/>
                                        </p:tgtEl>
                                      </p:cBhvr>
                                    </p:animEffect>
                                    <p:set>
                                      <p:cBhvr>
                                        <p:cTn id="88"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89" restart="whenNotActive" fill="hold" evtFilter="cancelBubble" nodeType="interactiveSeq">
                <p:stCondLst>
                  <p:cond evt="onClick" delay="0">
                    <p:tgtEl>
                      <p:spTgt spid="15"/>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withEffect">
                                  <p:stCondLst>
                                    <p:cond delay="0"/>
                                  </p:stCondLst>
                                  <p:childTnLst>
                                    <p:animClr clrSpc="rgb" dir="cw">
                                      <p:cBhvr>
                                        <p:cTn id="93" dur="2000" fill="hold"/>
                                        <p:tgtEl>
                                          <p:spTgt spid="15"/>
                                        </p:tgtEl>
                                        <p:attrNameLst>
                                          <p:attrName>fillcolor</p:attrName>
                                        </p:attrNameLst>
                                      </p:cBhvr>
                                      <p:to>
                                        <a:srgbClr val="FFFF00"/>
                                      </p:to>
                                    </p:animClr>
                                    <p:set>
                                      <p:cBhvr>
                                        <p:cTn id="94" dur="2000" fill="hold"/>
                                        <p:tgtEl>
                                          <p:spTgt spid="15"/>
                                        </p:tgtEl>
                                        <p:attrNameLst>
                                          <p:attrName>fill.type</p:attrName>
                                        </p:attrNameLst>
                                      </p:cBhvr>
                                      <p:to>
                                        <p:strVal val="solid"/>
                                      </p:to>
                                    </p:set>
                                    <p:set>
                                      <p:cBhvr>
                                        <p:cTn id="95" dur="2000" fill="hold"/>
                                        <p:tgtEl>
                                          <p:spTgt spid="15"/>
                                        </p:tgtEl>
                                        <p:attrNameLst>
                                          <p:attrName>fill.on</p:attrName>
                                        </p:attrNameLst>
                                      </p:cBhvr>
                                      <p:to>
                                        <p:strVal val="true"/>
                                      </p:to>
                                    </p:set>
                                  </p:childTnLst>
                                </p:cTn>
                              </p:par>
                              <p:par>
                                <p:cTn id="96" presetID="1" presetClass="mediacall" presetSubtype="0" fill="hold" nodeType="withEffect">
                                  <p:stCondLst>
                                    <p:cond delay="0"/>
                                  </p:stCondLst>
                                  <p:childTnLst>
                                    <p:cmd type="call" cmd="playFrom(0.0)">
                                      <p:cBhvr>
                                        <p:cTn id="97" dur="8150" fill="hold"/>
                                        <p:tgtEl>
                                          <p:spTgt spid="37"/>
                                        </p:tgtEl>
                                      </p:cBhvr>
                                    </p:cmd>
                                  </p:childTnLst>
                                </p:cTn>
                              </p:par>
                              <p:par>
                                <p:cTn id="98" presetID="53" presetClass="entr" presetSubtype="16" fill="hold" nodeType="withEffect">
                                  <p:stCondLst>
                                    <p:cond delay="0"/>
                                  </p:stCondLst>
                                  <p:childTnLst>
                                    <p:set>
                                      <p:cBhvr>
                                        <p:cTn id="99" dur="1" fill="hold">
                                          <p:stCondLst>
                                            <p:cond delay="0"/>
                                          </p:stCondLst>
                                        </p:cTn>
                                        <p:tgtEl>
                                          <p:spTgt spid="26"/>
                                        </p:tgtEl>
                                        <p:attrNameLst>
                                          <p:attrName>style.visibility</p:attrName>
                                        </p:attrNameLst>
                                      </p:cBhvr>
                                      <p:to>
                                        <p:strVal val="visible"/>
                                      </p:to>
                                    </p:set>
                                    <p:anim calcmode="lin" valueType="num">
                                      <p:cBhvr>
                                        <p:cTn id="100" dur="1000" fill="hold"/>
                                        <p:tgtEl>
                                          <p:spTgt spid="26"/>
                                        </p:tgtEl>
                                        <p:attrNameLst>
                                          <p:attrName>ppt_w</p:attrName>
                                        </p:attrNameLst>
                                      </p:cBhvr>
                                      <p:tavLst>
                                        <p:tav tm="0">
                                          <p:val>
                                            <p:fltVal val="0"/>
                                          </p:val>
                                        </p:tav>
                                        <p:tav tm="100000">
                                          <p:val>
                                            <p:strVal val="#ppt_w"/>
                                          </p:val>
                                        </p:tav>
                                      </p:tavLst>
                                    </p:anim>
                                    <p:anim calcmode="lin" valueType="num">
                                      <p:cBhvr>
                                        <p:cTn id="101" dur="1000" fill="hold"/>
                                        <p:tgtEl>
                                          <p:spTgt spid="26"/>
                                        </p:tgtEl>
                                        <p:attrNameLst>
                                          <p:attrName>ppt_h</p:attrName>
                                        </p:attrNameLst>
                                      </p:cBhvr>
                                      <p:tavLst>
                                        <p:tav tm="0">
                                          <p:val>
                                            <p:fltVal val="0"/>
                                          </p:val>
                                        </p:tav>
                                        <p:tav tm="100000">
                                          <p:val>
                                            <p:strVal val="#ppt_h"/>
                                          </p:val>
                                        </p:tav>
                                      </p:tavLst>
                                    </p:anim>
                                    <p:animEffect transition="in" filter="fade">
                                      <p:cBhvr>
                                        <p:cTn id="102" dur="1000"/>
                                        <p:tgtEl>
                                          <p:spTgt spid="26"/>
                                        </p:tgtEl>
                                      </p:cBhvr>
                                    </p:animEffect>
                                  </p:childTnLst>
                                </p:cTn>
                              </p:par>
                              <p:par>
                                <p:cTn id="103" presetID="10" presetClass="entr" presetSubtype="0" fill="hold" nodeType="withEffect">
                                  <p:stCondLst>
                                    <p:cond delay="0"/>
                                  </p:stCondLst>
                                  <p:childTnLst>
                                    <p:set>
                                      <p:cBhvr>
                                        <p:cTn id="104" dur="1" fill="hold">
                                          <p:stCondLst>
                                            <p:cond delay="0"/>
                                          </p:stCondLst>
                                        </p:cTn>
                                        <p:tgtEl>
                                          <p:spTgt spid="39"/>
                                        </p:tgtEl>
                                        <p:attrNameLst>
                                          <p:attrName>style.visibility</p:attrName>
                                        </p:attrNameLst>
                                      </p:cBhvr>
                                      <p:to>
                                        <p:strVal val="visible"/>
                                      </p:to>
                                    </p:set>
                                    <p:animEffect transition="in" filter="fade">
                                      <p:cBhvr>
                                        <p:cTn id="105" dur="500"/>
                                        <p:tgtEl>
                                          <p:spTgt spid="39"/>
                                        </p:tgtEl>
                                      </p:cBhvr>
                                    </p:animEffect>
                                  </p:childTnLst>
                                </p:cTn>
                              </p:par>
                              <p:par>
                                <p:cTn id="106" presetID="10" presetClass="exit" presetSubtype="0" fill="hold" nodeType="withEffect">
                                  <p:stCondLst>
                                    <p:cond delay="1500"/>
                                  </p:stCondLst>
                                  <p:childTnLst>
                                    <p:animEffect transition="out" filter="fade">
                                      <p:cBhvr>
                                        <p:cTn id="107" dur="500"/>
                                        <p:tgtEl>
                                          <p:spTgt spid="39"/>
                                        </p:tgtEl>
                                      </p:cBhvr>
                                    </p:animEffect>
                                    <p:set>
                                      <p:cBhvr>
                                        <p:cTn id="108"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p:cTn id="109" fill="hold" display="0">
                  <p:stCondLst>
                    <p:cond delay="indefinite"/>
                  </p:stCondLst>
                  <p:endCondLst>
                    <p:cond evt="onStopAudio" delay="0">
                      <p:tgtEl>
                        <p:sldTgt/>
                      </p:tgtEl>
                    </p:cond>
                  </p:endCondLst>
                </p:cTn>
                <p:tgtEl>
                  <p:spTgt spid="34"/>
                </p:tgtEl>
              </p:cMediaNode>
            </p:audio>
            <p:audio>
              <p:cMediaNode vol="80000">
                <p:cTn id="110" fill="hold" display="0">
                  <p:stCondLst>
                    <p:cond delay="indefinite"/>
                  </p:stCondLst>
                  <p:endCondLst>
                    <p:cond evt="onStopAudio" delay="0">
                      <p:tgtEl>
                        <p:sldTgt/>
                      </p:tgtEl>
                    </p:cond>
                  </p:endCondLst>
                </p:cTn>
                <p:tgtEl>
                  <p:spTgt spid="35"/>
                </p:tgtEl>
              </p:cMediaNode>
            </p:audio>
            <p:audio>
              <p:cMediaNode vol="80000">
                <p:cTn id="111" fill="hold" display="0">
                  <p:stCondLst>
                    <p:cond delay="indefinite"/>
                  </p:stCondLst>
                  <p:endCondLst>
                    <p:cond evt="onStopAudio" delay="0">
                      <p:tgtEl>
                        <p:sldTgt/>
                      </p:tgtEl>
                    </p:cond>
                  </p:endCondLst>
                </p:cTn>
                <p:tgtEl>
                  <p:spTgt spid="36"/>
                </p:tgtEl>
              </p:cMediaNode>
            </p:audio>
            <p:audio>
              <p:cMediaNode vol="80000">
                <p:cTn id="112" fill="hold" display="0">
                  <p:stCondLst>
                    <p:cond delay="indefinite"/>
                  </p:stCondLst>
                  <p:endCondLst>
                    <p:cond evt="onStopAudio" delay="0">
                      <p:tgtEl>
                        <p:sldTgt/>
                      </p:tgtEl>
                    </p:cond>
                  </p:endCondLst>
                </p:cTn>
                <p:tgtEl>
                  <p:spTgt spid="37"/>
                </p:tgtEl>
              </p:cMediaNode>
            </p:audio>
          </p:childTnLst>
        </p:cTn>
      </p:par>
    </p:tnLst>
    <p:bldLst>
      <p:bldP spid="15" grpId="0" bldLvl="0" animBg="1"/>
      <p:bldP spid="28" grpId="0" bldLvl="0" animBg="1"/>
      <p:bldP spid="29" grpId="0" bldLvl="0" animBg="1"/>
      <p:bldP spid="30" grpId="0" bldLvl="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5"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26"/>
            <a:ext cx="1244438" cy="119410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72">
            <a:extLst>
              <a:ext uri="{FF2B5EF4-FFF2-40B4-BE49-F238E27FC236}">
                <a16:creationId xmlns:a16="http://schemas.microsoft.com/office/drawing/2014/main" id="{BE4B8B78-5C54-428E-90C2-ABAC6A7955DA}"/>
              </a:ext>
            </a:extLst>
          </p:cNvPr>
          <p:cNvSpPr/>
          <p:nvPr/>
        </p:nvSpPr>
        <p:spPr>
          <a:xfrm>
            <a:off x="2048074" y="260648"/>
            <a:ext cx="8479007" cy="3580396"/>
          </a:xfr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3600">
              <a:latin typeface="Arial" panose="020B0604020202020204" pitchFamily="34" charset="0"/>
              <a:cs typeface="Arial" panose="020B0604020202020204" pitchFamily="34" charset="0"/>
            </a:endParaRPr>
          </a:p>
        </p:txBody>
      </p:sp>
      <p:sp>
        <p:nvSpPr>
          <p:cNvPr id="13" name="A">
            <a:extLst>
              <a:ext uri="{FF2B5EF4-FFF2-40B4-BE49-F238E27FC236}">
                <a16:creationId xmlns:a16="http://schemas.microsoft.com/office/drawing/2014/main" id="{7A033FD7-A254-4ECF-BF1A-AC69EC7C0CD1}"/>
              </a:ext>
            </a:extLst>
          </p:cNvPr>
          <p:cNvSpPr/>
          <p:nvPr/>
        </p:nvSpPr>
        <p:spPr>
          <a:xfrm>
            <a:off x="2398078" y="4867242"/>
            <a:ext cx="3252170" cy="1015402"/>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C. 456</a:t>
            </a:r>
          </a:p>
        </p:txBody>
      </p:sp>
      <p:sp>
        <p:nvSpPr>
          <p:cNvPr id="14" name="C">
            <a:extLst>
              <a:ext uri="{FF2B5EF4-FFF2-40B4-BE49-F238E27FC236}">
                <a16:creationId xmlns:a16="http://schemas.microsoft.com/office/drawing/2014/main" id="{F244B759-9B74-4F90-82D8-38AB0E4944DA}"/>
              </a:ext>
            </a:extLst>
          </p:cNvPr>
          <p:cNvSpPr/>
          <p:nvPr/>
        </p:nvSpPr>
        <p:spPr>
          <a:xfrm>
            <a:off x="6998475" y="3456834"/>
            <a:ext cx="3258615" cy="1015402"/>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B. 485</a:t>
            </a:r>
          </a:p>
        </p:txBody>
      </p:sp>
      <p:sp>
        <p:nvSpPr>
          <p:cNvPr id="21" name="B">
            <a:extLst>
              <a:ext uri="{FF2B5EF4-FFF2-40B4-BE49-F238E27FC236}">
                <a16:creationId xmlns:a16="http://schemas.microsoft.com/office/drawing/2014/main" id="{E6726D55-79ED-427C-98E2-134A4A3515DF}"/>
              </a:ext>
            </a:extLst>
          </p:cNvPr>
          <p:cNvSpPr/>
          <p:nvPr/>
        </p:nvSpPr>
        <p:spPr>
          <a:xfrm>
            <a:off x="2393886" y="3472773"/>
            <a:ext cx="3258615" cy="966111"/>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A. 446</a:t>
            </a:r>
          </a:p>
        </p:txBody>
      </p:sp>
      <p:sp>
        <p:nvSpPr>
          <p:cNvPr id="22" name="D">
            <a:extLst>
              <a:ext uri="{FF2B5EF4-FFF2-40B4-BE49-F238E27FC236}">
                <a16:creationId xmlns:a16="http://schemas.microsoft.com/office/drawing/2014/main" id="{76BE6031-AB23-45FC-BBDD-70ADFC32C458}"/>
              </a:ext>
            </a:extLst>
          </p:cNvPr>
          <p:cNvSpPr/>
          <p:nvPr/>
        </p:nvSpPr>
        <p:spPr>
          <a:xfrm>
            <a:off x="6998475" y="4874546"/>
            <a:ext cx="3210313" cy="979196"/>
          </a:xfrm>
          <a:prstGeom prst="roundRect">
            <a:avLst>
              <a:gd name="adj" fmla="val 50000"/>
            </a:avLst>
          </a:prstGeom>
          <a:solidFill>
            <a:schemeClr val="accent5">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61" tIns="60943" rIns="121861" bIns="60943" rtlCol="0" anchor="ctr"/>
          <a:lstStyle/>
          <a:p>
            <a:pPr algn="ctr">
              <a:defRPr/>
            </a:pPr>
            <a:r>
              <a:rPr lang="en-US" sz="3600" b="1" dirty="0">
                <a:solidFill>
                  <a:schemeClr val="tx1"/>
                </a:solidFill>
                <a:latin typeface="Arial" panose="020B0604020202020204" pitchFamily="34" charset="0"/>
                <a:cs typeface="Arial" panose="020B0604020202020204" pitchFamily="34" charset="0"/>
              </a:rPr>
              <a:t>D. 435</a:t>
            </a:r>
          </a:p>
        </p:txBody>
      </p:sp>
      <p:pic>
        <p:nvPicPr>
          <p:cNvPr id="26" name="Picture 25">
            <a:extLst>
              <a:ext uri="{FF2B5EF4-FFF2-40B4-BE49-F238E27FC236}">
                <a16:creationId xmlns:a16="http://schemas.microsoft.com/office/drawing/2014/main" id="{61CAC396-A21F-4E67-8A9C-1DC75BF83AF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593" t="7037" r="48518" b="44074"/>
          <a:stretch/>
        </p:blipFill>
        <p:spPr>
          <a:xfrm>
            <a:off x="4984209" y="5043996"/>
            <a:ext cx="699960" cy="699960"/>
          </a:xfrm>
          <a:prstGeom prst="rect">
            <a:avLst/>
          </a:prstGeom>
          <a:noFill/>
          <a:ln>
            <a:noFill/>
          </a:ln>
        </p:spPr>
      </p:pic>
      <p:pic>
        <p:nvPicPr>
          <p:cNvPr id="27" name="zalo: 032 603 0911">
            <a:extLst>
              <a:ext uri="{FF2B5EF4-FFF2-40B4-BE49-F238E27FC236}">
                <a16:creationId xmlns:a16="http://schemas.microsoft.com/office/drawing/2014/main" id="{C06F7EB2-F900-47FB-905F-A3A5ED60C94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118" t="45339" r="1993" b="5772"/>
          <a:stretch/>
        </p:blipFill>
        <p:spPr>
          <a:xfrm>
            <a:off x="4912835" y="3676519"/>
            <a:ext cx="699960" cy="699960"/>
          </a:xfrm>
          <a:prstGeom prst="rect">
            <a:avLst/>
          </a:prstGeom>
          <a:noFill/>
          <a:ln>
            <a:noFill/>
          </a:ln>
        </p:spPr>
      </p:pic>
      <p:pic>
        <p:nvPicPr>
          <p:cNvPr id="28" name="lê huy duẩn">
            <a:extLst>
              <a:ext uri="{FF2B5EF4-FFF2-40B4-BE49-F238E27FC236}">
                <a16:creationId xmlns:a16="http://schemas.microsoft.com/office/drawing/2014/main" id="{9D75443D-53A8-46AA-8212-32361C4BB5C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118" t="45339" r="1993" b="5772"/>
          <a:stretch/>
        </p:blipFill>
        <p:spPr>
          <a:xfrm>
            <a:off x="9695399" y="3671932"/>
            <a:ext cx="699960" cy="699960"/>
          </a:xfrm>
          <a:prstGeom prst="rect">
            <a:avLst/>
          </a:prstGeom>
          <a:noFill/>
          <a:ln>
            <a:noFill/>
          </a:ln>
        </p:spPr>
      </p:pic>
      <p:pic>
        <p:nvPicPr>
          <p:cNvPr id="29" name="Picture 28">
            <a:extLst>
              <a:ext uri="{FF2B5EF4-FFF2-40B4-BE49-F238E27FC236}">
                <a16:creationId xmlns:a16="http://schemas.microsoft.com/office/drawing/2014/main" id="{3C4E922C-C4AF-4961-B82A-92E7CF6D74B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9118" t="45339" r="1993" b="5772"/>
          <a:stretch/>
        </p:blipFill>
        <p:spPr>
          <a:xfrm>
            <a:off x="9426580" y="5078883"/>
            <a:ext cx="699960" cy="699960"/>
          </a:xfrm>
          <a:prstGeom prst="rect">
            <a:avLst/>
          </a:prstGeom>
          <a:noFill/>
          <a:ln>
            <a:noFill/>
          </a:ln>
        </p:spPr>
      </p:pic>
      <p:pic>
        <p:nvPicPr>
          <p:cNvPr id="30" name="Tieng-tinh-tinh-www_nhacchuongvui_com">
            <a:hlinkClick r:id="" action="ppaction://media"/>
            <a:extLst>
              <a:ext uri="{FF2B5EF4-FFF2-40B4-BE49-F238E27FC236}">
                <a16:creationId xmlns:a16="http://schemas.microsoft.com/office/drawing/2014/main" id="{19EAEB8F-F3B8-4411-A433-6CE6535BF98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161689" y="-2331640"/>
            <a:ext cx="609600" cy="609600"/>
          </a:xfrm>
          <a:prstGeom prst="rect">
            <a:avLst/>
          </a:prstGeom>
        </p:spPr>
      </p:pic>
      <p:pic>
        <p:nvPicPr>
          <p:cNvPr id="31" name="Am-thanh-tra-loi-sai-www_nhacchuongvui_com">
            <a:hlinkClick r:id="" action="ppaction://media"/>
            <a:extLst>
              <a:ext uri="{FF2B5EF4-FFF2-40B4-BE49-F238E27FC236}">
                <a16:creationId xmlns:a16="http://schemas.microsoft.com/office/drawing/2014/main" id="{572D671E-DF34-4E8A-93DA-9A05D033B84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781325" y="-632624"/>
            <a:ext cx="609600" cy="609600"/>
          </a:xfrm>
          <a:prstGeom prst="rect">
            <a:avLst/>
          </a:prstGeom>
        </p:spPr>
      </p:pic>
      <p:pic>
        <p:nvPicPr>
          <p:cNvPr id="32" name="Am-thanh-tra-loi-sai-www_nhacchuongvui_com">
            <a:hlinkClick r:id="" action="ppaction://media"/>
            <a:extLst>
              <a:ext uri="{FF2B5EF4-FFF2-40B4-BE49-F238E27FC236}">
                <a16:creationId xmlns:a16="http://schemas.microsoft.com/office/drawing/2014/main" id="{0C749316-4386-4C7D-92C4-775EC056400D}"/>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3933725" y="-479430"/>
            <a:ext cx="609600" cy="609600"/>
          </a:xfrm>
          <a:prstGeom prst="rect">
            <a:avLst/>
          </a:prstGeom>
        </p:spPr>
      </p:pic>
      <p:pic>
        <p:nvPicPr>
          <p:cNvPr id="33" name="Am-thanh-tra-loi-sai-www_nhacchuongvui_com">
            <a:hlinkClick r:id="" action="ppaction://media"/>
            <a:extLst>
              <a:ext uri="{FF2B5EF4-FFF2-40B4-BE49-F238E27FC236}">
                <a16:creationId xmlns:a16="http://schemas.microsoft.com/office/drawing/2014/main" id="{95B296E8-0156-46BF-9E47-E92D8964CDEC}"/>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4086125" y="-327030"/>
            <a:ext cx="609600" cy="609600"/>
          </a:xfrm>
          <a:prstGeom prst="rect">
            <a:avLst/>
          </a:prstGeom>
        </p:spPr>
      </p:pic>
      <p:sp>
        <p:nvSpPr>
          <p:cNvPr id="34" name="Flowchart: Terminator 33">
            <a:extLst>
              <a:ext uri="{FF2B5EF4-FFF2-40B4-BE49-F238E27FC236}">
                <a16:creationId xmlns:a16="http://schemas.microsoft.com/office/drawing/2014/main" id="{E12151AA-9AEB-4A61-96B4-7F300A630BDF}"/>
              </a:ext>
            </a:extLst>
          </p:cNvPr>
          <p:cNvSpPr/>
          <p:nvPr/>
        </p:nvSpPr>
        <p:spPr>
          <a:xfrm>
            <a:off x="3718942" y="384823"/>
            <a:ext cx="5214383" cy="2461803"/>
          </a:xfrm>
          <a:prstGeom prst="flowChartTerminator">
            <a:avLst/>
          </a:prstGeom>
          <a:solidFill>
            <a:srgbClr val="FFC6D5"/>
          </a:solid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4" tIns="60952" rIns="121904" bIns="60952" numCol="1" spcCol="0" rtlCol="0" fromWordArt="0" anchor="ctr" anchorCtr="0" forceAA="0" compatLnSpc="1">
            <a:prstTxWarp prst="textNoShape">
              <a:avLst/>
            </a:prstTxWarp>
            <a:noAutofit/>
          </a:bodyPr>
          <a:lstStyle/>
          <a:p>
            <a:pPr>
              <a:lnSpc>
                <a:spcPct val="150000"/>
              </a:lnSpc>
            </a:pPr>
            <a:r>
              <a:rPr lang="en-US" sz="4000" b="1" dirty="0" err="1">
                <a:solidFill>
                  <a:schemeClr val="tx1"/>
                </a:solidFill>
                <a:latin typeface="Arial" panose="020B0604020202020204" pitchFamily="34" charset="0"/>
                <a:cs typeface="Arial" panose="020B0604020202020204" pitchFamily="34" charset="0"/>
              </a:rPr>
              <a:t>Tính</a:t>
            </a:r>
            <a:r>
              <a:rPr lang="en-US" sz="4000" b="1" dirty="0">
                <a:solidFill>
                  <a:schemeClr val="tx1"/>
                </a:solidFill>
                <a:latin typeface="Arial" panose="020B0604020202020204" pitchFamily="34" charset="0"/>
                <a:cs typeface="Arial" panose="020B0604020202020204" pitchFamily="34" charset="0"/>
              </a:rPr>
              <a:t>: </a:t>
            </a:r>
          </a:p>
        </p:txBody>
      </p:sp>
      <p:pic>
        <p:nvPicPr>
          <p:cNvPr id="35" name="sai">
            <a:extLst>
              <a:ext uri="{FF2B5EF4-FFF2-40B4-BE49-F238E27FC236}">
                <a16:creationId xmlns:a16="http://schemas.microsoft.com/office/drawing/2014/main" id="{5D307031-51EA-46E9-A790-B4ADFB24C22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p:blipFill>
        <p:spPr bwMode="auto">
          <a:xfrm>
            <a:off x="4395609" y="2519769"/>
            <a:ext cx="3556396" cy="349926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EF55D052-4656-4299-8CDC-2EA30EDA423B}"/>
                  </a:ext>
                </a:extLst>
              </p:cNvPr>
              <p:cNvSpPr txBox="1"/>
              <p:nvPr/>
            </p:nvSpPr>
            <p:spPr>
              <a:xfrm>
                <a:off x="5850258" y="616312"/>
                <a:ext cx="1784527" cy="226132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bar>
                        <m:barPr>
                          <m:ctrlPr>
                            <a:rPr lang="vi-VN" sz="4800" i="1" smtClean="0">
                              <a:latin typeface="Cambria Math" panose="02040503050406030204" pitchFamily="18" charset="0"/>
                            </a:rPr>
                          </m:ctrlPr>
                        </m:barPr>
                        <m:e>
                          <m:r>
                            <a:rPr lang="en-GB" sz="4800" b="0" i="1" smtClean="0">
                              <a:latin typeface="Cambria Math" panose="02040503050406030204" pitchFamily="18" charset="0"/>
                            </a:rPr>
                            <m:t>−</m:t>
                          </m:r>
                          <m:eqArr>
                            <m:eqArrPr>
                              <m:ctrlPr>
                                <a:rPr lang="vi-VN" sz="4800" b="0" i="1" smtClean="0">
                                  <a:latin typeface="Cambria Math" panose="02040503050406030204" pitchFamily="18" charset="0"/>
                                </a:rPr>
                              </m:ctrlPr>
                            </m:eqArrPr>
                            <m:e>
                              <m:r>
                                <a:rPr lang="vi-VN" sz="4800" b="0" i="1" smtClean="0">
                                  <a:latin typeface="Cambria Math" panose="02040503050406030204" pitchFamily="18" charset="0"/>
                                </a:rPr>
                                <m:t> </m:t>
                              </m:r>
                              <m:r>
                                <a:rPr lang="en-US" sz="4800" b="0" i="1" smtClean="0">
                                  <a:latin typeface="Cambria Math" panose="02040503050406030204" pitchFamily="18" charset="0"/>
                                </a:rPr>
                                <m:t>463</m:t>
                              </m:r>
                            </m:e>
                            <m:e>
                              <m:r>
                                <a:rPr lang="en-US" sz="4800" b="0" i="1" smtClean="0">
                                  <a:latin typeface="Cambria Math" panose="02040503050406030204" pitchFamily="18" charset="0"/>
                                </a:rPr>
                                <m:t>      </m:t>
                              </m:r>
                              <m:r>
                                <a:rPr lang="en-US" sz="4800" b="0" i="1" smtClean="0">
                                  <a:latin typeface="Cambria Math" panose="02040503050406030204" pitchFamily="18" charset="0"/>
                                </a:rPr>
                                <m:t>7</m:t>
                              </m:r>
                            </m:e>
                          </m:eqArr>
                        </m:e>
                      </m:bar>
                    </m:oMath>
                  </m:oMathPara>
                </a14:m>
                <a:endParaRPr lang="en-US" sz="4800" dirty="0"/>
              </a:p>
              <a:p>
                <a:pPr algn="r"/>
                <a:r>
                  <a:rPr lang="en-US" sz="4800" dirty="0"/>
                  <a:t>?</a:t>
                </a:r>
                <a:endParaRPr lang="vi-VN" sz="4800" dirty="0"/>
              </a:p>
            </p:txBody>
          </p:sp>
        </mc:Choice>
        <mc:Fallback xmlns="">
          <p:sp>
            <p:nvSpPr>
              <p:cNvPr id="36" name="TextBox 35">
                <a:extLst>
                  <a:ext uri="{FF2B5EF4-FFF2-40B4-BE49-F238E27FC236}">
                    <a16:creationId xmlns:a16="http://schemas.microsoft.com/office/drawing/2014/main" id="{EF55D052-4656-4299-8CDC-2EA30EDA423B}"/>
                  </a:ext>
                </a:extLst>
              </p:cNvPr>
              <p:cNvSpPr txBox="1">
                <a:spLocks noRot="1" noChangeAspect="1" noMove="1" noResize="1" noEditPoints="1" noAdjustHandles="1" noChangeArrowheads="1" noChangeShapeType="1" noTextEdit="1"/>
              </p:cNvSpPr>
              <p:nvPr/>
            </p:nvSpPr>
            <p:spPr>
              <a:xfrm>
                <a:off x="5850258" y="616312"/>
                <a:ext cx="1784527" cy="2261325"/>
              </a:xfrm>
              <a:prstGeom prst="rect">
                <a:avLst/>
              </a:prstGeom>
              <a:blipFill>
                <a:blip r:embed="rId13"/>
                <a:stretch>
                  <a:fillRect r="-15753" b="-12399"/>
                </a:stretch>
              </a:blipFill>
            </p:spPr>
            <p:txBody>
              <a:bodyPr/>
              <a:lstStyle/>
              <a:p>
                <a:r>
                  <a:rPr lang="en-US">
                    <a:noFill/>
                  </a:rPr>
                  <a:t> </a:t>
                </a:r>
              </a:p>
            </p:txBody>
          </p:sp>
        </mc:Fallback>
      </mc:AlternateContent>
    </p:spTree>
    <p:extLst>
      <p:ext uri="{BB962C8B-B14F-4D97-AF65-F5344CB8AC3E}">
        <p14:creationId xmlns:p14="http://schemas.microsoft.com/office/powerpoint/2010/main" val="53016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35" presetClass="entr" presetSubtype="0"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750"/>
                                        <p:tgtEl>
                                          <p:spTgt spid="13"/>
                                        </p:tgtEl>
                                      </p:cBhvr>
                                    </p:animEffect>
                                    <p:anim calcmode="lin" valueType="num">
                                      <p:cBhvr>
                                        <p:cTn id="19" dur="750" fill="hold"/>
                                        <p:tgtEl>
                                          <p:spTgt spid="13"/>
                                        </p:tgtEl>
                                        <p:attrNameLst>
                                          <p:attrName>style.rotation</p:attrName>
                                        </p:attrNameLst>
                                      </p:cBhvr>
                                      <p:tavLst>
                                        <p:tav tm="0">
                                          <p:val>
                                            <p:fltVal val="720"/>
                                          </p:val>
                                        </p:tav>
                                        <p:tav tm="100000">
                                          <p:val>
                                            <p:fltVal val="0"/>
                                          </p:val>
                                        </p:tav>
                                      </p:tavLst>
                                    </p:anim>
                                    <p:anim calcmode="lin" valueType="num">
                                      <p:cBhvr>
                                        <p:cTn id="20" dur="750" fill="hold"/>
                                        <p:tgtEl>
                                          <p:spTgt spid="13"/>
                                        </p:tgtEl>
                                        <p:attrNameLst>
                                          <p:attrName>ppt_h</p:attrName>
                                        </p:attrNameLst>
                                      </p:cBhvr>
                                      <p:tavLst>
                                        <p:tav tm="0">
                                          <p:val>
                                            <p:fltVal val="0"/>
                                          </p:val>
                                        </p:tav>
                                        <p:tav tm="100000">
                                          <p:val>
                                            <p:strVal val="#ppt_h"/>
                                          </p:val>
                                        </p:tav>
                                      </p:tavLst>
                                    </p:anim>
                                    <p:anim calcmode="lin" valueType="num">
                                      <p:cBhvr>
                                        <p:cTn id="21" dur="750" fill="hold"/>
                                        <p:tgtEl>
                                          <p:spTgt spid="13"/>
                                        </p:tgtEl>
                                        <p:attrNameLst>
                                          <p:attrName>ppt_w</p:attrName>
                                        </p:attrNameLst>
                                      </p:cBhvr>
                                      <p:tavLst>
                                        <p:tav tm="0">
                                          <p:val>
                                            <p:fltVal val="0"/>
                                          </p:val>
                                        </p:tav>
                                        <p:tav tm="100000">
                                          <p:val>
                                            <p:strVal val="#ppt_w"/>
                                          </p:val>
                                        </p:tav>
                                      </p:tavLst>
                                    </p:anim>
                                  </p:childTnLst>
                                </p:cTn>
                              </p:par>
                              <p:par>
                                <p:cTn id="22" presetID="35"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750"/>
                                        <p:tgtEl>
                                          <p:spTgt spid="14"/>
                                        </p:tgtEl>
                                      </p:cBhvr>
                                    </p:animEffect>
                                    <p:anim calcmode="lin" valueType="num">
                                      <p:cBhvr>
                                        <p:cTn id="25" dur="750" fill="hold"/>
                                        <p:tgtEl>
                                          <p:spTgt spid="14"/>
                                        </p:tgtEl>
                                        <p:attrNameLst>
                                          <p:attrName>style.rotation</p:attrName>
                                        </p:attrNameLst>
                                      </p:cBhvr>
                                      <p:tavLst>
                                        <p:tav tm="0">
                                          <p:val>
                                            <p:fltVal val="720"/>
                                          </p:val>
                                        </p:tav>
                                        <p:tav tm="100000">
                                          <p:val>
                                            <p:fltVal val="0"/>
                                          </p:val>
                                        </p:tav>
                                      </p:tavLst>
                                    </p:anim>
                                    <p:anim calcmode="lin" valueType="num">
                                      <p:cBhvr>
                                        <p:cTn id="26" dur="750" fill="hold"/>
                                        <p:tgtEl>
                                          <p:spTgt spid="14"/>
                                        </p:tgtEl>
                                        <p:attrNameLst>
                                          <p:attrName>ppt_h</p:attrName>
                                        </p:attrNameLst>
                                      </p:cBhvr>
                                      <p:tavLst>
                                        <p:tav tm="0">
                                          <p:val>
                                            <p:fltVal val="0"/>
                                          </p:val>
                                        </p:tav>
                                        <p:tav tm="100000">
                                          <p:val>
                                            <p:strVal val="#ppt_h"/>
                                          </p:val>
                                        </p:tav>
                                      </p:tavLst>
                                    </p:anim>
                                    <p:anim calcmode="lin" valueType="num">
                                      <p:cBhvr>
                                        <p:cTn id="27" dur="750" fill="hold"/>
                                        <p:tgtEl>
                                          <p:spTgt spid="14"/>
                                        </p:tgtEl>
                                        <p:attrNameLst>
                                          <p:attrName>ppt_w</p:attrName>
                                        </p:attrNameLst>
                                      </p:cBhvr>
                                      <p:tavLst>
                                        <p:tav tm="0">
                                          <p:val>
                                            <p:fltVal val="0"/>
                                          </p:val>
                                        </p:tav>
                                        <p:tav tm="100000">
                                          <p:val>
                                            <p:strVal val="#ppt_w"/>
                                          </p:val>
                                        </p:tav>
                                      </p:tavLst>
                                    </p:anim>
                                  </p:childTnLst>
                                </p:cTn>
                              </p:par>
                              <p:par>
                                <p:cTn id="28" presetID="35"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750"/>
                                        <p:tgtEl>
                                          <p:spTgt spid="22"/>
                                        </p:tgtEl>
                                      </p:cBhvr>
                                    </p:animEffect>
                                    <p:anim calcmode="lin" valueType="num">
                                      <p:cBhvr>
                                        <p:cTn id="31" dur="750" fill="hold"/>
                                        <p:tgtEl>
                                          <p:spTgt spid="22"/>
                                        </p:tgtEl>
                                        <p:attrNameLst>
                                          <p:attrName>style.rotation</p:attrName>
                                        </p:attrNameLst>
                                      </p:cBhvr>
                                      <p:tavLst>
                                        <p:tav tm="0">
                                          <p:val>
                                            <p:fltVal val="720"/>
                                          </p:val>
                                        </p:tav>
                                        <p:tav tm="100000">
                                          <p:val>
                                            <p:fltVal val="0"/>
                                          </p:val>
                                        </p:tav>
                                      </p:tavLst>
                                    </p:anim>
                                    <p:anim calcmode="lin" valueType="num">
                                      <p:cBhvr>
                                        <p:cTn id="32" dur="750" fill="hold"/>
                                        <p:tgtEl>
                                          <p:spTgt spid="22"/>
                                        </p:tgtEl>
                                        <p:attrNameLst>
                                          <p:attrName>ppt_h</p:attrName>
                                        </p:attrNameLst>
                                      </p:cBhvr>
                                      <p:tavLst>
                                        <p:tav tm="0">
                                          <p:val>
                                            <p:fltVal val="0"/>
                                          </p:val>
                                        </p:tav>
                                        <p:tav tm="100000">
                                          <p:val>
                                            <p:strVal val="#ppt_h"/>
                                          </p:val>
                                        </p:tav>
                                      </p:tavLst>
                                    </p:anim>
                                    <p:anim calcmode="lin" valueType="num">
                                      <p:cBhvr>
                                        <p:cTn id="33" dur="750" fill="hold"/>
                                        <p:tgtEl>
                                          <p:spTgt spid="22"/>
                                        </p:tgtEl>
                                        <p:attrNameLst>
                                          <p:attrName>ppt_w</p:attrName>
                                        </p:attrNameLst>
                                      </p:cBhvr>
                                      <p:tavLst>
                                        <p:tav tm="0">
                                          <p:val>
                                            <p:fltVal val="0"/>
                                          </p:val>
                                        </p:tav>
                                        <p:tav tm="100000">
                                          <p:val>
                                            <p:strVal val="#ppt_w"/>
                                          </p:val>
                                        </p:tav>
                                      </p:tavLst>
                                    </p:anim>
                                  </p:childTnLst>
                                </p:cTn>
                              </p:par>
                              <p:par>
                                <p:cTn id="34" presetID="35"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750"/>
                                        <p:tgtEl>
                                          <p:spTgt spid="21"/>
                                        </p:tgtEl>
                                      </p:cBhvr>
                                    </p:animEffect>
                                    <p:anim calcmode="lin" valueType="num">
                                      <p:cBhvr>
                                        <p:cTn id="37" dur="750" fill="hold"/>
                                        <p:tgtEl>
                                          <p:spTgt spid="21"/>
                                        </p:tgtEl>
                                        <p:attrNameLst>
                                          <p:attrName>style.rotation</p:attrName>
                                        </p:attrNameLst>
                                      </p:cBhvr>
                                      <p:tavLst>
                                        <p:tav tm="0">
                                          <p:val>
                                            <p:fltVal val="720"/>
                                          </p:val>
                                        </p:tav>
                                        <p:tav tm="100000">
                                          <p:val>
                                            <p:fltVal val="0"/>
                                          </p:val>
                                        </p:tav>
                                      </p:tavLst>
                                    </p:anim>
                                    <p:anim calcmode="lin" valueType="num">
                                      <p:cBhvr>
                                        <p:cTn id="38" dur="750" fill="hold"/>
                                        <p:tgtEl>
                                          <p:spTgt spid="21"/>
                                        </p:tgtEl>
                                        <p:attrNameLst>
                                          <p:attrName>ppt_h</p:attrName>
                                        </p:attrNameLst>
                                      </p:cBhvr>
                                      <p:tavLst>
                                        <p:tav tm="0">
                                          <p:val>
                                            <p:fltVal val="0"/>
                                          </p:val>
                                        </p:tav>
                                        <p:tav tm="100000">
                                          <p:val>
                                            <p:strVal val="#ppt_h"/>
                                          </p:val>
                                        </p:tav>
                                      </p:tavLst>
                                    </p:anim>
                                    <p:anim calcmode="lin" valueType="num">
                                      <p:cBhvr>
                                        <p:cTn id="39" dur="750" fill="hold"/>
                                        <p:tgtEl>
                                          <p:spTgt spid="2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3"/>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3"/>
                                        </p:tgtEl>
                                        <p:attrNameLst>
                                          <p:attrName>fillcolor</p:attrName>
                                        </p:attrNameLst>
                                      </p:cBhvr>
                                      <p:to>
                                        <a:srgbClr val="00FF00"/>
                                      </p:to>
                                    </p:animClr>
                                    <p:set>
                                      <p:cBhvr>
                                        <p:cTn id="45" dur="2000" fill="hold"/>
                                        <p:tgtEl>
                                          <p:spTgt spid="13"/>
                                        </p:tgtEl>
                                        <p:attrNameLst>
                                          <p:attrName>fill.type</p:attrName>
                                        </p:attrNameLst>
                                      </p:cBhvr>
                                      <p:to>
                                        <p:strVal val="solid"/>
                                      </p:to>
                                    </p:set>
                                    <p:set>
                                      <p:cBhvr>
                                        <p:cTn id="46" dur="2000" fill="hold"/>
                                        <p:tgtEl>
                                          <p:spTgt spid="13"/>
                                        </p:tgtEl>
                                        <p:attrNameLst>
                                          <p:attrName>fill.on</p:attrName>
                                        </p:attrNameLst>
                                      </p:cBhvr>
                                      <p:to>
                                        <p:strVal val="true"/>
                                      </p:to>
                                    </p:set>
                                  </p:childTnLst>
                                </p:cTn>
                              </p:par>
                              <p:par>
                                <p:cTn id="47" presetID="53" presetClass="entr" presetSubtype="16"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1000" fill="hold"/>
                                        <p:tgtEl>
                                          <p:spTgt spid="26"/>
                                        </p:tgtEl>
                                        <p:attrNameLst>
                                          <p:attrName>ppt_w</p:attrName>
                                        </p:attrNameLst>
                                      </p:cBhvr>
                                      <p:tavLst>
                                        <p:tav tm="0">
                                          <p:val>
                                            <p:fltVal val="0"/>
                                          </p:val>
                                        </p:tav>
                                        <p:tav tm="100000">
                                          <p:val>
                                            <p:strVal val="#ppt_w"/>
                                          </p:val>
                                        </p:tav>
                                      </p:tavLst>
                                    </p:anim>
                                    <p:anim calcmode="lin" valueType="num">
                                      <p:cBhvr>
                                        <p:cTn id="50" dur="1000" fill="hold"/>
                                        <p:tgtEl>
                                          <p:spTgt spid="26"/>
                                        </p:tgtEl>
                                        <p:attrNameLst>
                                          <p:attrName>ppt_h</p:attrName>
                                        </p:attrNameLst>
                                      </p:cBhvr>
                                      <p:tavLst>
                                        <p:tav tm="0">
                                          <p:val>
                                            <p:fltVal val="0"/>
                                          </p:val>
                                        </p:tav>
                                        <p:tav tm="100000">
                                          <p:val>
                                            <p:strVal val="#ppt_h"/>
                                          </p:val>
                                        </p:tav>
                                      </p:tavLst>
                                    </p:anim>
                                    <p:animEffect transition="in" filter="fade">
                                      <p:cBhvr>
                                        <p:cTn id="51" dur="1000"/>
                                        <p:tgtEl>
                                          <p:spTgt spid="26"/>
                                        </p:tgtEl>
                                      </p:cBhvr>
                                    </p:animEffect>
                                  </p:childTnLst>
                                </p:cTn>
                              </p:par>
                              <p:par>
                                <p:cTn id="52" presetID="1" presetClass="mediacall" presetSubtype="0" fill="hold" nodeType="withEffect">
                                  <p:stCondLst>
                                    <p:cond delay="0"/>
                                  </p:stCondLst>
                                  <p:childTnLst>
                                    <p:cmd type="call" cmd="playFrom(0.0)">
                                      <p:cBhvr>
                                        <p:cTn id="53" dur="3448" fill="hold"/>
                                        <p:tgtEl>
                                          <p:spTgt spid="30"/>
                                        </p:tgtEl>
                                      </p:cBhvr>
                                    </p:cmd>
                                  </p:childTnLst>
                                </p:cTn>
                              </p:par>
                            </p:childTnLst>
                          </p:cTn>
                        </p:par>
                      </p:childTnLst>
                    </p:cTn>
                  </p:par>
                </p:childTnLst>
              </p:cTn>
              <p:nextCondLst>
                <p:cond evt="onClick" delay="0">
                  <p:tgtEl>
                    <p:spTgt spid="13"/>
                  </p:tgtEl>
                </p:cond>
              </p:nextCondLst>
            </p:seq>
            <p:seq concurrent="1" nextAc="seek">
              <p:cTn id="54" restart="whenNotActive" fill="hold" evtFilter="cancelBubble" nodeType="interactiveSeq">
                <p:stCondLst>
                  <p:cond evt="onClick" delay="0">
                    <p:tgtEl>
                      <p:spTgt spid="21"/>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000" fill="hold"/>
                                        <p:tgtEl>
                                          <p:spTgt spid="21"/>
                                        </p:tgtEl>
                                        <p:attrNameLst>
                                          <p:attrName>fillcolor</p:attrName>
                                        </p:attrNameLst>
                                      </p:cBhvr>
                                      <p:to>
                                        <a:srgbClr val="FFFF00"/>
                                      </p:to>
                                    </p:animClr>
                                    <p:set>
                                      <p:cBhvr>
                                        <p:cTn id="59" dur="2000" fill="hold"/>
                                        <p:tgtEl>
                                          <p:spTgt spid="21"/>
                                        </p:tgtEl>
                                        <p:attrNameLst>
                                          <p:attrName>fill.type</p:attrName>
                                        </p:attrNameLst>
                                      </p:cBhvr>
                                      <p:to>
                                        <p:strVal val="solid"/>
                                      </p:to>
                                    </p:set>
                                    <p:set>
                                      <p:cBhvr>
                                        <p:cTn id="60" dur="2000" fill="hold"/>
                                        <p:tgtEl>
                                          <p:spTgt spid="21"/>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8150" fill="hold"/>
                                        <p:tgtEl>
                                          <p:spTgt spid="31"/>
                                        </p:tgtEl>
                                      </p:cBhvr>
                                    </p:cmd>
                                  </p:childTnLst>
                                </p:cTn>
                              </p:par>
                              <p:par>
                                <p:cTn id="63" presetID="53" presetClass="entr" presetSubtype="16"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p:cTn id="65" dur="1000" fill="hold"/>
                                        <p:tgtEl>
                                          <p:spTgt spid="27"/>
                                        </p:tgtEl>
                                        <p:attrNameLst>
                                          <p:attrName>ppt_w</p:attrName>
                                        </p:attrNameLst>
                                      </p:cBhvr>
                                      <p:tavLst>
                                        <p:tav tm="0">
                                          <p:val>
                                            <p:fltVal val="0"/>
                                          </p:val>
                                        </p:tav>
                                        <p:tav tm="100000">
                                          <p:val>
                                            <p:strVal val="#ppt_w"/>
                                          </p:val>
                                        </p:tav>
                                      </p:tavLst>
                                    </p:anim>
                                    <p:anim calcmode="lin" valueType="num">
                                      <p:cBhvr>
                                        <p:cTn id="66" dur="1000" fill="hold"/>
                                        <p:tgtEl>
                                          <p:spTgt spid="27"/>
                                        </p:tgtEl>
                                        <p:attrNameLst>
                                          <p:attrName>ppt_h</p:attrName>
                                        </p:attrNameLst>
                                      </p:cBhvr>
                                      <p:tavLst>
                                        <p:tav tm="0">
                                          <p:val>
                                            <p:fltVal val="0"/>
                                          </p:val>
                                        </p:tav>
                                        <p:tav tm="100000">
                                          <p:val>
                                            <p:strVal val="#ppt_h"/>
                                          </p:val>
                                        </p:tav>
                                      </p:tavLst>
                                    </p:anim>
                                    <p:animEffect transition="in" filter="fade">
                                      <p:cBhvr>
                                        <p:cTn id="67" dur="1000"/>
                                        <p:tgtEl>
                                          <p:spTgt spid="27"/>
                                        </p:tgtEl>
                                      </p:cBhvr>
                                    </p:animEffect>
                                  </p:childTnLst>
                                </p:cTn>
                              </p:par>
                              <p:par>
                                <p:cTn id="68" presetID="10" presetClass="entr" presetSubtype="0" fill="hold"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fade">
                                      <p:cBhvr>
                                        <p:cTn id="70" dur="500"/>
                                        <p:tgtEl>
                                          <p:spTgt spid="35"/>
                                        </p:tgtEl>
                                      </p:cBhvr>
                                    </p:animEffect>
                                  </p:childTnLst>
                                </p:cTn>
                              </p:par>
                              <p:par>
                                <p:cTn id="71" presetID="10" presetClass="exit" presetSubtype="0" fill="hold" nodeType="withEffect">
                                  <p:stCondLst>
                                    <p:cond delay="1500"/>
                                  </p:stCondLst>
                                  <p:childTnLst>
                                    <p:animEffect transition="out" filter="fade">
                                      <p:cBhvr>
                                        <p:cTn id="72" dur="500"/>
                                        <p:tgtEl>
                                          <p:spTgt spid="35"/>
                                        </p:tgtEl>
                                      </p:cBhvr>
                                    </p:animEffect>
                                    <p:set>
                                      <p:cBhvr>
                                        <p:cTn id="7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withEffect">
                                  <p:stCondLst>
                                    <p:cond delay="0"/>
                                  </p:stCondLst>
                                  <p:childTnLst>
                                    <p:animClr clrSpc="rgb" dir="cw">
                                      <p:cBhvr>
                                        <p:cTn id="78" dur="2000" fill="hold"/>
                                        <p:tgtEl>
                                          <p:spTgt spid="14"/>
                                        </p:tgtEl>
                                        <p:attrNameLst>
                                          <p:attrName>fillcolor</p:attrName>
                                        </p:attrNameLst>
                                      </p:cBhvr>
                                      <p:to>
                                        <a:srgbClr val="FFFF00"/>
                                      </p:to>
                                    </p:animClr>
                                    <p:set>
                                      <p:cBhvr>
                                        <p:cTn id="79" dur="2000" fill="hold"/>
                                        <p:tgtEl>
                                          <p:spTgt spid="14"/>
                                        </p:tgtEl>
                                        <p:attrNameLst>
                                          <p:attrName>fill.type</p:attrName>
                                        </p:attrNameLst>
                                      </p:cBhvr>
                                      <p:to>
                                        <p:strVal val="solid"/>
                                      </p:to>
                                    </p:set>
                                    <p:set>
                                      <p:cBhvr>
                                        <p:cTn id="80" dur="2000" fill="hold"/>
                                        <p:tgtEl>
                                          <p:spTgt spid="14"/>
                                        </p:tgtEl>
                                        <p:attrNameLst>
                                          <p:attrName>fill.on</p:attrName>
                                        </p:attrNameLst>
                                      </p:cBhvr>
                                      <p:to>
                                        <p:strVal val="true"/>
                                      </p:to>
                                    </p:set>
                                  </p:childTnLst>
                                </p:cTn>
                              </p:par>
                              <p:par>
                                <p:cTn id="81" presetID="53" presetClass="entr" presetSubtype="16" fill="hold" nodeType="with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p:cTn id="83" dur="1000" fill="hold"/>
                                        <p:tgtEl>
                                          <p:spTgt spid="28"/>
                                        </p:tgtEl>
                                        <p:attrNameLst>
                                          <p:attrName>ppt_w</p:attrName>
                                        </p:attrNameLst>
                                      </p:cBhvr>
                                      <p:tavLst>
                                        <p:tav tm="0">
                                          <p:val>
                                            <p:fltVal val="0"/>
                                          </p:val>
                                        </p:tav>
                                        <p:tav tm="100000">
                                          <p:val>
                                            <p:strVal val="#ppt_w"/>
                                          </p:val>
                                        </p:tav>
                                      </p:tavLst>
                                    </p:anim>
                                    <p:anim calcmode="lin" valueType="num">
                                      <p:cBhvr>
                                        <p:cTn id="84" dur="1000" fill="hold"/>
                                        <p:tgtEl>
                                          <p:spTgt spid="28"/>
                                        </p:tgtEl>
                                        <p:attrNameLst>
                                          <p:attrName>ppt_h</p:attrName>
                                        </p:attrNameLst>
                                      </p:cBhvr>
                                      <p:tavLst>
                                        <p:tav tm="0">
                                          <p:val>
                                            <p:fltVal val="0"/>
                                          </p:val>
                                        </p:tav>
                                        <p:tav tm="100000">
                                          <p:val>
                                            <p:strVal val="#ppt_h"/>
                                          </p:val>
                                        </p:tav>
                                      </p:tavLst>
                                    </p:anim>
                                    <p:animEffect transition="in" filter="fade">
                                      <p:cBhvr>
                                        <p:cTn id="85" dur="1000"/>
                                        <p:tgtEl>
                                          <p:spTgt spid="28"/>
                                        </p:tgtEl>
                                      </p:cBhvr>
                                    </p:animEffect>
                                  </p:childTnLst>
                                </p:cTn>
                              </p:par>
                              <p:par>
                                <p:cTn id="86" presetID="1" presetClass="mediacall" presetSubtype="0" fill="hold" nodeType="withEffect">
                                  <p:stCondLst>
                                    <p:cond delay="0"/>
                                  </p:stCondLst>
                                  <p:childTnLst>
                                    <p:cmd type="call" cmd="playFrom(0.0)">
                                      <p:cBhvr>
                                        <p:cTn id="87" dur="8150" fill="hold"/>
                                        <p:tgtEl>
                                          <p:spTgt spid="32"/>
                                        </p:tgtEl>
                                      </p:cBhvr>
                                    </p:cmd>
                                  </p:childTnLst>
                                </p:cTn>
                              </p:par>
                              <p:par>
                                <p:cTn id="88" presetID="10" presetClass="entr" presetSubtype="0" fill="hold" nodeType="with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fade">
                                      <p:cBhvr>
                                        <p:cTn id="90" dur="500"/>
                                        <p:tgtEl>
                                          <p:spTgt spid="35"/>
                                        </p:tgtEl>
                                      </p:cBhvr>
                                    </p:animEffect>
                                  </p:childTnLst>
                                </p:cTn>
                              </p:par>
                              <p:par>
                                <p:cTn id="91" presetID="10" presetClass="exit" presetSubtype="0" fill="hold" nodeType="withEffect">
                                  <p:stCondLst>
                                    <p:cond delay="1500"/>
                                  </p:stCondLst>
                                  <p:childTnLst>
                                    <p:animEffect transition="out" filter="fade">
                                      <p:cBhvr>
                                        <p:cTn id="92" dur="500"/>
                                        <p:tgtEl>
                                          <p:spTgt spid="35"/>
                                        </p:tgtEl>
                                      </p:cBhvr>
                                    </p:animEffect>
                                    <p:set>
                                      <p:cBhvr>
                                        <p:cTn id="9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withEffect">
                                  <p:stCondLst>
                                    <p:cond delay="0"/>
                                  </p:stCondLst>
                                  <p:childTnLst>
                                    <p:animClr clrSpc="rgb" dir="cw">
                                      <p:cBhvr>
                                        <p:cTn id="98" dur="2000" fill="hold"/>
                                        <p:tgtEl>
                                          <p:spTgt spid="22"/>
                                        </p:tgtEl>
                                        <p:attrNameLst>
                                          <p:attrName>fillcolor</p:attrName>
                                        </p:attrNameLst>
                                      </p:cBhvr>
                                      <p:to>
                                        <a:srgbClr val="FFFF00"/>
                                      </p:to>
                                    </p:animClr>
                                    <p:set>
                                      <p:cBhvr>
                                        <p:cTn id="99" dur="2000" fill="hold"/>
                                        <p:tgtEl>
                                          <p:spTgt spid="22"/>
                                        </p:tgtEl>
                                        <p:attrNameLst>
                                          <p:attrName>fill.type</p:attrName>
                                        </p:attrNameLst>
                                      </p:cBhvr>
                                      <p:to>
                                        <p:strVal val="solid"/>
                                      </p:to>
                                    </p:set>
                                    <p:set>
                                      <p:cBhvr>
                                        <p:cTn id="100" dur="2000" fill="hold"/>
                                        <p:tgtEl>
                                          <p:spTgt spid="22"/>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8150" fill="hold"/>
                                        <p:tgtEl>
                                          <p:spTgt spid="33"/>
                                        </p:tgtEl>
                                      </p:cBhvr>
                                    </p:cmd>
                                  </p:childTnLst>
                                </p:cTn>
                              </p:par>
                              <p:par>
                                <p:cTn id="103" presetID="53" presetClass="entr" presetSubtype="16" fill="hold" nodeType="withEffect">
                                  <p:stCondLst>
                                    <p:cond delay="0"/>
                                  </p:stCondLst>
                                  <p:childTnLst>
                                    <p:set>
                                      <p:cBhvr>
                                        <p:cTn id="104" dur="1" fill="hold">
                                          <p:stCondLst>
                                            <p:cond delay="0"/>
                                          </p:stCondLst>
                                        </p:cTn>
                                        <p:tgtEl>
                                          <p:spTgt spid="29"/>
                                        </p:tgtEl>
                                        <p:attrNameLst>
                                          <p:attrName>style.visibility</p:attrName>
                                        </p:attrNameLst>
                                      </p:cBhvr>
                                      <p:to>
                                        <p:strVal val="visible"/>
                                      </p:to>
                                    </p:set>
                                    <p:anim calcmode="lin" valueType="num">
                                      <p:cBhvr>
                                        <p:cTn id="105" dur="1000" fill="hold"/>
                                        <p:tgtEl>
                                          <p:spTgt spid="29"/>
                                        </p:tgtEl>
                                        <p:attrNameLst>
                                          <p:attrName>ppt_w</p:attrName>
                                        </p:attrNameLst>
                                      </p:cBhvr>
                                      <p:tavLst>
                                        <p:tav tm="0">
                                          <p:val>
                                            <p:fltVal val="0"/>
                                          </p:val>
                                        </p:tav>
                                        <p:tav tm="100000">
                                          <p:val>
                                            <p:strVal val="#ppt_w"/>
                                          </p:val>
                                        </p:tav>
                                      </p:tavLst>
                                    </p:anim>
                                    <p:anim calcmode="lin" valueType="num">
                                      <p:cBhvr>
                                        <p:cTn id="106" dur="1000" fill="hold"/>
                                        <p:tgtEl>
                                          <p:spTgt spid="29"/>
                                        </p:tgtEl>
                                        <p:attrNameLst>
                                          <p:attrName>ppt_h</p:attrName>
                                        </p:attrNameLst>
                                      </p:cBhvr>
                                      <p:tavLst>
                                        <p:tav tm="0">
                                          <p:val>
                                            <p:fltVal val="0"/>
                                          </p:val>
                                        </p:tav>
                                        <p:tav tm="100000">
                                          <p:val>
                                            <p:strVal val="#ppt_h"/>
                                          </p:val>
                                        </p:tav>
                                      </p:tavLst>
                                    </p:anim>
                                    <p:animEffect transition="in" filter="fade">
                                      <p:cBhvr>
                                        <p:cTn id="107" dur="1000"/>
                                        <p:tgtEl>
                                          <p:spTgt spid="29"/>
                                        </p:tgtEl>
                                      </p:cBhvr>
                                    </p:animEffect>
                                  </p:childTnLst>
                                </p:cTn>
                              </p:par>
                              <p:par>
                                <p:cTn id="108" presetID="10" presetClass="entr" presetSubtype="0" fill="hold"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fade">
                                      <p:cBhvr>
                                        <p:cTn id="110" dur="500"/>
                                        <p:tgtEl>
                                          <p:spTgt spid="35"/>
                                        </p:tgtEl>
                                      </p:cBhvr>
                                    </p:animEffect>
                                  </p:childTnLst>
                                </p:cTn>
                              </p:par>
                              <p:par>
                                <p:cTn id="111" presetID="10" presetClass="exit" presetSubtype="0" fill="hold" nodeType="withEffect">
                                  <p:stCondLst>
                                    <p:cond delay="1500"/>
                                  </p:stCondLst>
                                  <p:childTnLst>
                                    <p:animEffect transition="out" filter="fade">
                                      <p:cBhvr>
                                        <p:cTn id="112" dur="500"/>
                                        <p:tgtEl>
                                          <p:spTgt spid="35"/>
                                        </p:tgtEl>
                                      </p:cBhvr>
                                    </p:animEffect>
                                    <p:set>
                                      <p:cBhvr>
                                        <p:cTn id="11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2"/>
                  </p:tgtEl>
                </p:cond>
              </p:nextCondLst>
            </p:seq>
            <p:audio>
              <p:cMediaNode vol="80000">
                <p:cTn id="114" fill="hold" display="0">
                  <p:stCondLst>
                    <p:cond delay="indefinite"/>
                  </p:stCondLst>
                  <p:endCondLst>
                    <p:cond evt="onStopAudio" delay="0">
                      <p:tgtEl>
                        <p:sldTgt/>
                      </p:tgtEl>
                    </p:cond>
                  </p:endCondLst>
                </p:cTn>
                <p:tgtEl>
                  <p:spTgt spid="30"/>
                </p:tgtEl>
              </p:cMediaNode>
            </p:audio>
            <p:audio>
              <p:cMediaNode vol="80000">
                <p:cTn id="115" fill="hold" display="0">
                  <p:stCondLst>
                    <p:cond delay="indefinite"/>
                  </p:stCondLst>
                  <p:endCondLst>
                    <p:cond evt="onStopAudio" delay="0">
                      <p:tgtEl>
                        <p:sldTgt/>
                      </p:tgtEl>
                    </p:cond>
                  </p:endCondLst>
                </p:cTn>
                <p:tgtEl>
                  <p:spTgt spid="31"/>
                </p:tgtEl>
              </p:cMediaNode>
            </p:audio>
            <p:audio>
              <p:cMediaNode vol="80000">
                <p:cTn id="116" fill="hold" display="0">
                  <p:stCondLst>
                    <p:cond delay="indefinite"/>
                  </p:stCondLst>
                  <p:endCondLst>
                    <p:cond evt="onStopAudio" delay="0">
                      <p:tgtEl>
                        <p:sldTgt/>
                      </p:tgtEl>
                    </p:cond>
                  </p:endCondLst>
                </p:cTn>
                <p:tgtEl>
                  <p:spTgt spid="32"/>
                </p:tgtEl>
              </p:cMediaNode>
            </p:audio>
            <p:audio>
              <p:cMediaNode vol="80000">
                <p:cTn id="117" fill="hold" display="0">
                  <p:stCondLst>
                    <p:cond delay="indefinite"/>
                  </p:stCondLst>
                  <p:endCondLst>
                    <p:cond evt="onStopAudio" delay="0">
                      <p:tgtEl>
                        <p:sldTgt/>
                      </p:tgtEl>
                    </p:cond>
                  </p:endCondLst>
                </p:cTn>
                <p:tgtEl>
                  <p:spTgt spid="33"/>
                </p:tgtEl>
              </p:cMediaNode>
            </p:audio>
          </p:childTnLst>
        </p:cTn>
      </p:par>
    </p:tnLst>
    <p:bldLst>
      <p:bldP spid="13" grpId="0" bldLvl="0" animBg="1"/>
      <p:bldP spid="14" grpId="0" bldLvl="0" animBg="1"/>
      <p:bldP spid="21" grpId="0" bldLvl="0" animBg="1"/>
      <p:bldP spid="22" grpId="0" bldLvl="0" animBg="1"/>
      <p:bldP spid="34" grpId="0" animBg="1"/>
      <p:bldP spid="3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789</TotalTime>
  <Words>495</Words>
  <Application>Microsoft Office PowerPoint</Application>
  <PresentationFormat>Custom</PresentationFormat>
  <Paragraphs>113</Paragraphs>
  <Slides>20</Slides>
  <Notes>1</Notes>
  <HiddenSlides>0</HiddenSlides>
  <MMClips>20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Cambria Math</vt:lpstr>
      <vt:lpstr>HP001 5 hàng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Nathan Nguyen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Duẩn</dc:creator>
  <cp:lastModifiedBy>Duẩn Huy</cp:lastModifiedBy>
  <cp:revision>106</cp:revision>
  <dcterms:created xsi:type="dcterms:W3CDTF">2021-08-05T17:05:57Z</dcterms:created>
  <dcterms:modified xsi:type="dcterms:W3CDTF">2022-03-30T14:17:34Z</dcterms:modified>
</cp:coreProperties>
</file>