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4" r:id="rId3"/>
  </p:sldMasterIdLst>
  <p:notesMasterIdLst>
    <p:notesMasterId r:id="rId35"/>
  </p:notesMasterIdLst>
  <p:handoutMasterIdLst>
    <p:handoutMasterId r:id="rId36"/>
  </p:handoutMasterIdLst>
  <p:sldIdLst>
    <p:sldId id="256" r:id="rId4"/>
    <p:sldId id="264" r:id="rId5"/>
    <p:sldId id="414" r:id="rId6"/>
    <p:sldId id="257" r:id="rId7"/>
    <p:sldId id="415" r:id="rId8"/>
    <p:sldId id="416" r:id="rId9"/>
    <p:sldId id="260" r:id="rId10"/>
    <p:sldId id="261" r:id="rId11"/>
    <p:sldId id="258" r:id="rId12"/>
    <p:sldId id="2007577098" r:id="rId13"/>
    <p:sldId id="353" r:id="rId14"/>
    <p:sldId id="3399" r:id="rId15"/>
    <p:sldId id="375" r:id="rId16"/>
    <p:sldId id="2007577097" r:id="rId17"/>
    <p:sldId id="359" r:id="rId18"/>
    <p:sldId id="405" r:id="rId19"/>
    <p:sldId id="3400" r:id="rId20"/>
    <p:sldId id="3401" r:id="rId21"/>
    <p:sldId id="406" r:id="rId22"/>
    <p:sldId id="407" r:id="rId23"/>
    <p:sldId id="404" r:id="rId24"/>
    <p:sldId id="360" r:id="rId25"/>
    <p:sldId id="386" r:id="rId26"/>
    <p:sldId id="361" r:id="rId27"/>
    <p:sldId id="408" r:id="rId28"/>
    <p:sldId id="409" r:id="rId29"/>
    <p:sldId id="363" r:id="rId30"/>
    <p:sldId id="410" r:id="rId31"/>
    <p:sldId id="387" r:id="rId32"/>
    <p:sldId id="289" r:id="rId33"/>
    <p:sldId id="27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CC"/>
    <a:srgbClr val="E6CDFF"/>
    <a:srgbClr val="FFE5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17" autoAdjust="0"/>
    <p:restoredTop sz="94660"/>
  </p:normalViewPr>
  <p:slideViewPr>
    <p:cSldViewPr snapToGrid="0">
      <p:cViewPr varScale="1">
        <p:scale>
          <a:sx n="69" d="100"/>
          <a:sy n="69" d="100"/>
        </p:scale>
        <p:origin x="666" y="72"/>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168D5F3-8C40-4B30-A948-7E535E31AD0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8D874D9-87C0-470A-841C-00210F42302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11800B5-DAD5-41E9-ADE9-FF9302B316C0}" type="datetimeFigureOut">
              <a:rPr lang="en-US" smtClean="0"/>
              <a:t>3/28/2022</a:t>
            </a:fld>
            <a:endParaRPr lang="en-US"/>
          </a:p>
        </p:txBody>
      </p:sp>
      <p:sp>
        <p:nvSpPr>
          <p:cNvPr id="4" name="Footer Placeholder 3">
            <a:extLst>
              <a:ext uri="{FF2B5EF4-FFF2-40B4-BE49-F238E27FC236}">
                <a16:creationId xmlns:a16="http://schemas.microsoft.com/office/drawing/2014/main" id="{1AD4EF3D-8A7D-49AE-9289-06E8FC5FCB2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E2135C9-5CFF-4200-B118-1DF965F55C3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2928CF6-3C16-4317-8B04-0D6CF67746DB}" type="slidenum">
              <a:rPr lang="en-US" smtClean="0"/>
              <a:t>‹#›</a:t>
            </a:fld>
            <a:endParaRPr lang="en-US"/>
          </a:p>
        </p:txBody>
      </p:sp>
    </p:spTree>
    <p:extLst>
      <p:ext uri="{BB962C8B-B14F-4D97-AF65-F5344CB8AC3E}">
        <p14:creationId xmlns:p14="http://schemas.microsoft.com/office/powerpoint/2010/main" val="18115643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294D77-872A-43A7-A1C9-CF95DA157644}" type="datetimeFigureOut">
              <a:rPr lang="en-US" smtClean="0"/>
              <a:t>3/28/2022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29576-E1DF-4A7B-8727-2A6C0DFAB771}" type="slidenum">
              <a:rPr lang="en-US" smtClean="0"/>
              <a:t>‹#›</a:t>
            </a:fld>
            <a:endParaRPr lang="en-US"/>
          </a:p>
        </p:txBody>
      </p:sp>
    </p:spTree>
    <p:extLst>
      <p:ext uri="{BB962C8B-B14F-4D97-AF65-F5344CB8AC3E}">
        <p14:creationId xmlns:p14="http://schemas.microsoft.com/office/powerpoint/2010/main" val="949036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Design by: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Slide Number Placeholder 3"/>
          <p:cNvSpPr>
            <a:spLocks noGrp="1"/>
          </p:cNvSpPr>
          <p:nvPr>
            <p:ph type="sldNum" sz="quarter" idx="5"/>
          </p:nvPr>
        </p:nvSpPr>
        <p:spPr/>
        <p:txBody>
          <a:bodyPr/>
          <a:lstStyle/>
          <a:p>
            <a:fld id="{20C29576-E1DF-4A7B-8727-2A6C0DFAB771}" type="slidenum">
              <a:rPr lang="en-US" smtClean="0"/>
              <a:t>2</a:t>
            </a:fld>
            <a:endParaRPr lang="en-US"/>
          </a:p>
        </p:txBody>
      </p:sp>
    </p:spTree>
    <p:extLst>
      <p:ext uri="{BB962C8B-B14F-4D97-AF65-F5344CB8AC3E}">
        <p14:creationId xmlns:p14="http://schemas.microsoft.com/office/powerpoint/2010/main" val="349549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Design by: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Slide Number Placeholder 3"/>
          <p:cNvSpPr>
            <a:spLocks noGrp="1"/>
          </p:cNvSpPr>
          <p:nvPr>
            <p:ph type="sldNum" sz="quarter" idx="5"/>
          </p:nvPr>
        </p:nvSpPr>
        <p:spPr/>
        <p:txBody>
          <a:bodyPr/>
          <a:lstStyle/>
          <a:p>
            <a:fld id="{20C29576-E1DF-4A7B-8727-2A6C0DFAB771}" type="slidenum">
              <a:rPr lang="en-US" smtClean="0"/>
              <a:t>31</a:t>
            </a:fld>
            <a:endParaRPr lang="en-US"/>
          </a:p>
        </p:txBody>
      </p:sp>
    </p:spTree>
    <p:extLst>
      <p:ext uri="{BB962C8B-B14F-4D97-AF65-F5344CB8AC3E}">
        <p14:creationId xmlns:p14="http://schemas.microsoft.com/office/powerpoint/2010/main" val="2948070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Design by: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Slide Number Placeholder 3"/>
          <p:cNvSpPr>
            <a:spLocks noGrp="1"/>
          </p:cNvSpPr>
          <p:nvPr>
            <p:ph type="sldNum" sz="quarter" idx="5"/>
          </p:nvPr>
        </p:nvSpPr>
        <p:spPr/>
        <p:txBody>
          <a:bodyPr/>
          <a:lstStyle/>
          <a:p>
            <a:fld id="{20C29576-E1DF-4A7B-8727-2A6C0DFAB771}" type="slidenum">
              <a:rPr lang="en-US" smtClean="0"/>
              <a:t>9</a:t>
            </a:fld>
            <a:endParaRPr lang="en-US"/>
          </a:p>
        </p:txBody>
      </p:sp>
    </p:spTree>
    <p:extLst>
      <p:ext uri="{BB962C8B-B14F-4D97-AF65-F5344CB8AC3E}">
        <p14:creationId xmlns:p14="http://schemas.microsoft.com/office/powerpoint/2010/main" val="4147056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Design by: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Slide Number Placeholder 3"/>
          <p:cNvSpPr>
            <a:spLocks noGrp="1"/>
          </p:cNvSpPr>
          <p:nvPr>
            <p:ph type="sldNum" sz="quarter" idx="5"/>
          </p:nvPr>
        </p:nvSpPr>
        <p:spPr/>
        <p:txBody>
          <a:bodyPr/>
          <a:lstStyle/>
          <a:p>
            <a:fld id="{20C29576-E1DF-4A7B-8727-2A6C0DFAB771}" type="slidenum">
              <a:rPr lang="en-US" smtClean="0"/>
              <a:t>11</a:t>
            </a:fld>
            <a:endParaRPr lang="en-US"/>
          </a:p>
        </p:txBody>
      </p:sp>
    </p:spTree>
    <p:extLst>
      <p:ext uri="{BB962C8B-B14F-4D97-AF65-F5344CB8AC3E}">
        <p14:creationId xmlns:p14="http://schemas.microsoft.com/office/powerpoint/2010/main" val="383472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Design by: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Slide Number Placeholder 3"/>
          <p:cNvSpPr>
            <a:spLocks noGrp="1"/>
          </p:cNvSpPr>
          <p:nvPr>
            <p:ph type="sldNum" sz="quarter" idx="5"/>
          </p:nvPr>
        </p:nvSpPr>
        <p:spPr/>
        <p:txBody>
          <a:bodyPr/>
          <a:lstStyle/>
          <a:p>
            <a:fld id="{20C29576-E1DF-4A7B-8727-2A6C0DFAB771}" type="slidenum">
              <a:rPr lang="en-US" smtClean="0"/>
              <a:t>12</a:t>
            </a:fld>
            <a:endParaRPr lang="en-US"/>
          </a:p>
        </p:txBody>
      </p:sp>
    </p:spTree>
    <p:extLst>
      <p:ext uri="{BB962C8B-B14F-4D97-AF65-F5344CB8AC3E}">
        <p14:creationId xmlns:p14="http://schemas.microsoft.com/office/powerpoint/2010/main" val="1793463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75359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320088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Design by: </a:t>
            </a:r>
            <a:r>
              <a:rPr lang="en-US" altLang="zh-CN" dirty="0" err="1"/>
              <a:t>Hương</a:t>
            </a:r>
            <a:r>
              <a:rPr lang="en-US" altLang="zh-CN" dirty="0"/>
              <a:t> </a:t>
            </a:r>
            <a:r>
              <a:rPr lang="en-US" altLang="zh-CN" dirty="0" err="1"/>
              <a:t>Thảo</a:t>
            </a:r>
            <a:r>
              <a:rPr lang="en-US" altLang="zh-CN" dirty="0"/>
              <a:t> – tranthao121004@gmail</a:t>
            </a:r>
            <a:r>
              <a:rPr lang="en-US" altLang="zh-CN"/>
              <a:t>.com</a:t>
            </a:r>
            <a:endParaRPr lang="zh-CN" altLang="en-US"/>
          </a:p>
        </p:txBody>
      </p:sp>
    </p:spTree>
    <p:extLst>
      <p:ext uri="{BB962C8B-B14F-4D97-AF65-F5344CB8AC3E}">
        <p14:creationId xmlns:p14="http://schemas.microsoft.com/office/powerpoint/2010/main" val="299702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Design by: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Slide Number Placeholder 3"/>
          <p:cNvSpPr>
            <a:spLocks noGrp="1"/>
          </p:cNvSpPr>
          <p:nvPr>
            <p:ph type="sldNum" sz="quarter" idx="5"/>
          </p:nvPr>
        </p:nvSpPr>
        <p:spPr/>
        <p:txBody>
          <a:bodyPr/>
          <a:lstStyle/>
          <a:p>
            <a:fld id="{20C29576-E1DF-4A7B-8727-2A6C0DFAB771}" type="slidenum">
              <a:rPr lang="en-US" smtClean="0"/>
              <a:t>29</a:t>
            </a:fld>
            <a:endParaRPr lang="en-US"/>
          </a:p>
        </p:txBody>
      </p:sp>
    </p:spTree>
    <p:extLst>
      <p:ext uri="{BB962C8B-B14F-4D97-AF65-F5344CB8AC3E}">
        <p14:creationId xmlns:p14="http://schemas.microsoft.com/office/powerpoint/2010/main" val="3245225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3/28/2022</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3/28/2022</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BBCE0-AED8-4E4B-9B05-261E8CA187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62ECC-5999-422C-A3DF-DCFA4B1CF5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C3794-7BE6-4A2A-9468-C7FC51EAAC0E}"/>
              </a:ext>
            </a:extLst>
          </p:cNvPr>
          <p:cNvSpPr>
            <a:spLocks noGrp="1"/>
          </p:cNvSpPr>
          <p:nvPr>
            <p:ph type="dt" sz="half" idx="10"/>
          </p:nvPr>
        </p:nvSpPr>
        <p:spPr/>
        <p:txBody>
          <a:bodyPr/>
          <a:lstStyle/>
          <a:p>
            <a:fld id="{11EBD0CC-E3E2-4331-AA06-EBB8ADD6037D}" type="datetimeFigureOut">
              <a:rPr lang="en-US" smtClean="0"/>
              <a:t>3/28/2022</a:t>
            </a:fld>
            <a:endParaRPr lang="en-US"/>
          </a:p>
        </p:txBody>
      </p:sp>
      <p:sp>
        <p:nvSpPr>
          <p:cNvPr id="5" name="Footer Placeholder 4">
            <a:extLst>
              <a:ext uri="{FF2B5EF4-FFF2-40B4-BE49-F238E27FC236}">
                <a16:creationId xmlns:a16="http://schemas.microsoft.com/office/drawing/2014/main" id="{01279640-B044-45DF-A253-99F525CE7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40F97-40D1-4185-8811-2F94EC72862B}"/>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60573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3/28/2022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4100061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3/28/2022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6525857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37" indent="0" algn="ctr">
              <a:buNone/>
              <a:defRPr>
                <a:solidFill>
                  <a:schemeClr val="tx1">
                    <a:tint val="75000"/>
                  </a:schemeClr>
                </a:solidFill>
              </a:defRPr>
            </a:lvl2pPr>
            <a:lvl3pPr marL="1219072" indent="0" algn="ctr">
              <a:buNone/>
              <a:defRPr>
                <a:solidFill>
                  <a:schemeClr val="tx1">
                    <a:tint val="75000"/>
                  </a:schemeClr>
                </a:solidFill>
              </a:defRPr>
            </a:lvl3pPr>
            <a:lvl4pPr marL="1828609" indent="0" algn="ctr">
              <a:buNone/>
              <a:defRPr>
                <a:solidFill>
                  <a:schemeClr val="tx1">
                    <a:tint val="75000"/>
                  </a:schemeClr>
                </a:solidFill>
              </a:defRPr>
            </a:lvl4pPr>
            <a:lvl5pPr marL="2438144" indent="0" algn="ctr">
              <a:buNone/>
              <a:defRPr>
                <a:solidFill>
                  <a:schemeClr val="tx1">
                    <a:tint val="75000"/>
                  </a:schemeClr>
                </a:solidFill>
              </a:defRPr>
            </a:lvl5pPr>
            <a:lvl6pPr marL="3047680" indent="0" algn="ctr">
              <a:buNone/>
              <a:defRPr>
                <a:solidFill>
                  <a:schemeClr val="tx1">
                    <a:tint val="75000"/>
                  </a:schemeClr>
                </a:solidFill>
              </a:defRPr>
            </a:lvl6pPr>
            <a:lvl7pPr marL="3657217" indent="0" algn="ctr">
              <a:buNone/>
              <a:defRPr>
                <a:solidFill>
                  <a:schemeClr val="tx1">
                    <a:tint val="75000"/>
                  </a:schemeClr>
                </a:solidFill>
              </a:defRPr>
            </a:lvl7pPr>
            <a:lvl8pPr marL="4266753" indent="0" algn="ctr">
              <a:buNone/>
              <a:defRPr>
                <a:solidFill>
                  <a:schemeClr val="tx1">
                    <a:tint val="75000"/>
                  </a:schemeClr>
                </a:solidFill>
              </a:defRPr>
            </a:lvl8pPr>
            <a:lvl9pPr marL="487628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1AF1BE9-B57C-498F-AC7D-C05E3E786575}" type="datetimeFigureOut">
              <a:rPr lang="en-US" smtClean="0"/>
              <a:t>3/28/2022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4164406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AF1BE9-B57C-498F-AC7D-C05E3E786575}" type="datetimeFigureOut">
              <a:rPr lang="en-US" smtClean="0"/>
              <a:t>3/28/2022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3881768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3"/>
            <a:ext cx="10363200" cy="1362076"/>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667">
                <a:solidFill>
                  <a:schemeClr val="tx1">
                    <a:tint val="75000"/>
                  </a:schemeClr>
                </a:solidFill>
              </a:defRPr>
            </a:lvl1pPr>
            <a:lvl2pPr marL="609537" indent="0">
              <a:buNone/>
              <a:defRPr sz="2400">
                <a:solidFill>
                  <a:schemeClr val="tx1">
                    <a:tint val="75000"/>
                  </a:schemeClr>
                </a:solidFill>
              </a:defRPr>
            </a:lvl2pPr>
            <a:lvl3pPr marL="1219072" indent="0">
              <a:buNone/>
              <a:defRPr sz="2133">
                <a:solidFill>
                  <a:schemeClr val="tx1">
                    <a:tint val="75000"/>
                  </a:schemeClr>
                </a:solidFill>
              </a:defRPr>
            </a:lvl3pPr>
            <a:lvl4pPr marL="1828609" indent="0">
              <a:buNone/>
              <a:defRPr sz="1867">
                <a:solidFill>
                  <a:schemeClr val="tx1">
                    <a:tint val="75000"/>
                  </a:schemeClr>
                </a:solidFill>
              </a:defRPr>
            </a:lvl4pPr>
            <a:lvl5pPr marL="2438144" indent="0">
              <a:buNone/>
              <a:defRPr sz="1867">
                <a:solidFill>
                  <a:schemeClr val="tx1">
                    <a:tint val="75000"/>
                  </a:schemeClr>
                </a:solidFill>
              </a:defRPr>
            </a:lvl5pPr>
            <a:lvl6pPr marL="3047680" indent="0">
              <a:buNone/>
              <a:defRPr sz="1867">
                <a:solidFill>
                  <a:schemeClr val="tx1">
                    <a:tint val="75000"/>
                  </a:schemeClr>
                </a:solidFill>
              </a:defRPr>
            </a:lvl6pPr>
            <a:lvl7pPr marL="3657217" indent="0">
              <a:buNone/>
              <a:defRPr sz="1867">
                <a:solidFill>
                  <a:schemeClr val="tx1">
                    <a:tint val="75000"/>
                  </a:schemeClr>
                </a:solidFill>
              </a:defRPr>
            </a:lvl7pPr>
            <a:lvl8pPr marL="4266753" indent="0">
              <a:buNone/>
              <a:defRPr sz="1867">
                <a:solidFill>
                  <a:schemeClr val="tx1">
                    <a:tint val="75000"/>
                  </a:schemeClr>
                </a:solidFill>
              </a:defRPr>
            </a:lvl8pPr>
            <a:lvl9pPr marL="4876289"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AF1BE9-B57C-498F-AC7D-C05E3E786575}" type="datetimeFigureOut">
              <a:rPr lang="en-US" smtClean="0"/>
              <a:t>3/28/2022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1973585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1"/>
            <a:ext cx="5384800" cy="37719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1"/>
            <a:ext cx="5384800" cy="37719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AF1BE9-B57C-498F-AC7D-C05E3E786575}" type="datetimeFigureOut">
              <a:rPr lang="en-US" smtClean="0"/>
              <a:t>3/28/2022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2386411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5"/>
            <a:ext cx="5386917" cy="639763"/>
          </a:xfrm>
        </p:spPr>
        <p:txBody>
          <a:bodyPr anchor="b"/>
          <a:lstStyle>
            <a:lvl1pPr marL="0" indent="0">
              <a:buNone/>
              <a:defRPr sz="3200" b="1"/>
            </a:lvl1pPr>
            <a:lvl2pPr marL="609537" indent="0">
              <a:buNone/>
              <a:defRPr sz="2667" b="1"/>
            </a:lvl2pPr>
            <a:lvl3pPr marL="1219072" indent="0">
              <a:buNone/>
              <a:defRPr sz="2400" b="1"/>
            </a:lvl3pPr>
            <a:lvl4pPr marL="1828609" indent="0">
              <a:buNone/>
              <a:defRPr sz="2133" b="1"/>
            </a:lvl4pPr>
            <a:lvl5pPr marL="2438144" indent="0">
              <a:buNone/>
              <a:defRPr sz="2133" b="1"/>
            </a:lvl5pPr>
            <a:lvl6pPr marL="3047680" indent="0">
              <a:buNone/>
              <a:defRPr sz="2133" b="1"/>
            </a:lvl6pPr>
            <a:lvl7pPr marL="3657217" indent="0">
              <a:buNone/>
              <a:defRPr sz="2133" b="1"/>
            </a:lvl7pPr>
            <a:lvl8pPr marL="4266753" indent="0">
              <a:buNone/>
              <a:defRPr sz="2133" b="1"/>
            </a:lvl8pPr>
            <a:lvl9pPr marL="4876289"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5"/>
            <a:ext cx="5389033" cy="639763"/>
          </a:xfrm>
        </p:spPr>
        <p:txBody>
          <a:bodyPr anchor="b"/>
          <a:lstStyle>
            <a:lvl1pPr marL="0" indent="0">
              <a:buNone/>
              <a:defRPr sz="3200" b="1"/>
            </a:lvl1pPr>
            <a:lvl2pPr marL="609537" indent="0">
              <a:buNone/>
              <a:defRPr sz="2667" b="1"/>
            </a:lvl2pPr>
            <a:lvl3pPr marL="1219072" indent="0">
              <a:buNone/>
              <a:defRPr sz="2400" b="1"/>
            </a:lvl3pPr>
            <a:lvl4pPr marL="1828609" indent="0">
              <a:buNone/>
              <a:defRPr sz="2133" b="1"/>
            </a:lvl4pPr>
            <a:lvl5pPr marL="2438144" indent="0">
              <a:buNone/>
              <a:defRPr sz="2133" b="1"/>
            </a:lvl5pPr>
            <a:lvl6pPr marL="3047680" indent="0">
              <a:buNone/>
              <a:defRPr sz="2133" b="1"/>
            </a:lvl6pPr>
            <a:lvl7pPr marL="3657217" indent="0">
              <a:buNone/>
              <a:defRPr sz="2133" b="1"/>
            </a:lvl7pPr>
            <a:lvl8pPr marL="4266753" indent="0">
              <a:buNone/>
              <a:defRPr sz="2133" b="1"/>
            </a:lvl8pPr>
            <a:lvl9pPr marL="4876289"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AF1BE9-B57C-498F-AC7D-C05E3E786575}" type="datetimeFigureOut">
              <a:rPr lang="en-US" smtClean="0"/>
              <a:t>3/28/2022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39580133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AF1BE9-B57C-498F-AC7D-C05E3E786575}" type="datetimeFigureOut">
              <a:rPr lang="en-US" smtClean="0"/>
              <a:t>3/28/2022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3935384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3/28/2022</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AF1BE9-B57C-498F-AC7D-C05E3E786575}" type="datetimeFigureOut">
              <a:rPr lang="en-US" smtClean="0"/>
              <a:t>3/28/2022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28087986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2"/>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867"/>
            </a:lvl1pPr>
            <a:lvl2pPr marL="609537" indent="0">
              <a:buNone/>
              <a:defRPr sz="1600"/>
            </a:lvl2pPr>
            <a:lvl3pPr marL="1219072" indent="0">
              <a:buNone/>
              <a:defRPr sz="1333"/>
            </a:lvl3pPr>
            <a:lvl4pPr marL="1828609" indent="0">
              <a:buNone/>
              <a:defRPr sz="1200"/>
            </a:lvl4pPr>
            <a:lvl5pPr marL="2438144" indent="0">
              <a:buNone/>
              <a:defRPr sz="1200"/>
            </a:lvl5pPr>
            <a:lvl6pPr marL="3047680" indent="0">
              <a:buNone/>
              <a:defRPr sz="1200"/>
            </a:lvl6pPr>
            <a:lvl7pPr marL="3657217" indent="0">
              <a:buNone/>
              <a:defRPr sz="1200"/>
            </a:lvl7pPr>
            <a:lvl8pPr marL="4266753" indent="0">
              <a:buNone/>
              <a:defRPr sz="1200"/>
            </a:lvl8pPr>
            <a:lvl9pPr marL="487628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1AF1BE9-B57C-498F-AC7D-C05E3E786575}" type="datetimeFigureOut">
              <a:rPr lang="en-US" smtClean="0"/>
              <a:t>3/28/2022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2699593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p:spPr>
        <p:txBody>
          <a:bodyPr/>
          <a:lstStyle>
            <a:lvl1pPr marL="0" indent="0">
              <a:buNone/>
              <a:defRPr sz="4267"/>
            </a:lvl1pPr>
            <a:lvl2pPr marL="609537" indent="0">
              <a:buNone/>
              <a:defRPr sz="3733"/>
            </a:lvl2pPr>
            <a:lvl3pPr marL="1219072" indent="0">
              <a:buNone/>
              <a:defRPr sz="3200"/>
            </a:lvl3pPr>
            <a:lvl4pPr marL="1828609" indent="0">
              <a:buNone/>
              <a:defRPr sz="2667"/>
            </a:lvl4pPr>
            <a:lvl5pPr marL="2438144" indent="0">
              <a:buNone/>
              <a:defRPr sz="2667"/>
            </a:lvl5pPr>
            <a:lvl6pPr marL="3047680" indent="0">
              <a:buNone/>
              <a:defRPr sz="2667"/>
            </a:lvl6pPr>
            <a:lvl7pPr marL="3657217" indent="0">
              <a:buNone/>
              <a:defRPr sz="2667"/>
            </a:lvl7pPr>
            <a:lvl8pPr marL="4266753" indent="0">
              <a:buNone/>
              <a:defRPr sz="2667"/>
            </a:lvl8pPr>
            <a:lvl9pPr marL="4876289" indent="0">
              <a:buNone/>
              <a:defRPr sz="2667"/>
            </a:lvl9pPr>
          </a:lstStyle>
          <a:p>
            <a:endParaRPr lang="en-US"/>
          </a:p>
        </p:txBody>
      </p:sp>
      <p:sp>
        <p:nvSpPr>
          <p:cNvPr id="4" name="Text Placeholder 3"/>
          <p:cNvSpPr>
            <a:spLocks noGrp="1"/>
          </p:cNvSpPr>
          <p:nvPr>
            <p:ph type="body" sz="half" idx="2"/>
          </p:nvPr>
        </p:nvSpPr>
        <p:spPr>
          <a:xfrm>
            <a:off x="2389717" y="5367340"/>
            <a:ext cx="7315200" cy="804861"/>
          </a:xfrm>
        </p:spPr>
        <p:txBody>
          <a:bodyPr/>
          <a:lstStyle>
            <a:lvl1pPr marL="0" indent="0">
              <a:buNone/>
              <a:defRPr sz="1867"/>
            </a:lvl1pPr>
            <a:lvl2pPr marL="609537" indent="0">
              <a:buNone/>
              <a:defRPr sz="1600"/>
            </a:lvl2pPr>
            <a:lvl3pPr marL="1219072" indent="0">
              <a:buNone/>
              <a:defRPr sz="1333"/>
            </a:lvl3pPr>
            <a:lvl4pPr marL="1828609" indent="0">
              <a:buNone/>
              <a:defRPr sz="1200"/>
            </a:lvl4pPr>
            <a:lvl5pPr marL="2438144" indent="0">
              <a:buNone/>
              <a:defRPr sz="1200"/>
            </a:lvl5pPr>
            <a:lvl6pPr marL="3047680" indent="0">
              <a:buNone/>
              <a:defRPr sz="1200"/>
            </a:lvl6pPr>
            <a:lvl7pPr marL="3657217" indent="0">
              <a:buNone/>
              <a:defRPr sz="1200"/>
            </a:lvl7pPr>
            <a:lvl8pPr marL="4266753" indent="0">
              <a:buNone/>
              <a:defRPr sz="1200"/>
            </a:lvl8pPr>
            <a:lvl9pPr marL="487628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1AF1BE9-B57C-498F-AC7D-C05E3E786575}" type="datetimeFigureOut">
              <a:rPr lang="en-US" smtClean="0"/>
              <a:t>3/28/2022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7428330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AF1BE9-B57C-498F-AC7D-C05E3E786575}" type="datetimeFigureOut">
              <a:rPr lang="en-US" smtClean="0"/>
              <a:t>3/28/2022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16811016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AF1BE9-B57C-498F-AC7D-C05E3E786575}" type="datetimeFigureOut">
              <a:rPr lang="en-US" smtClean="0"/>
              <a:t>3/28/2022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36362509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2022/3/28</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51141097"/>
      </p:ext>
    </p:extLst>
  </p:cSld>
  <p:clrMapOvr>
    <a:masterClrMapping/>
  </p:clrMapOvr>
  <p:transition spd="slow" advClick="0" advTm="100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2022/3/28</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3855561"/>
      </p:ext>
    </p:extLst>
  </p:cSld>
  <p:clrMapOvr>
    <a:masterClrMapping/>
  </p:clrMapOvr>
  <p:transition spd="slow" advClick="0" advTm="100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2022/3/28</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90432659"/>
      </p:ext>
    </p:extLst>
  </p:cSld>
  <p:clrMapOvr>
    <a:masterClrMapping/>
  </p:clrMapOvr>
  <p:transition spd="slow" advClick="0" advTm="100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2022/3/28</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88512990"/>
      </p:ext>
    </p:extLst>
  </p:cSld>
  <p:clrMapOvr>
    <a:masterClrMapping/>
  </p:clrMapOvr>
  <p:transition spd="slow" advClick="0" advTm="100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2022/3/28</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6152768"/>
      </p:ext>
    </p:extLst>
  </p:cSld>
  <p:clrMapOvr>
    <a:masterClrMapping/>
  </p:clrMapOvr>
  <p:transition spd="slow" advClick="0" advTm="1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3/28/2022</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2022/3/28</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66436503"/>
      </p:ext>
    </p:extLst>
  </p:cSld>
  <p:clrMapOvr>
    <a:masterClrMapping/>
  </p:clrMapOvr>
  <p:transition spd="slow" advClick="0" advTm="100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89363100"/>
      </p:ext>
    </p:extLst>
  </p:cSld>
  <p:clrMapOvr>
    <a:masterClrMapping/>
  </p:clrMapOvr>
  <p:transition spd="slow" advClick="0" advTm="100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2022/3/28</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06672602"/>
      </p:ext>
    </p:extLst>
  </p:cSld>
  <p:clrMapOvr>
    <a:masterClrMapping/>
  </p:clrMapOvr>
  <p:transition spd="slow" advClick="0" advTm="100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2022/3/28</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9287593"/>
      </p:ext>
    </p:extLst>
  </p:cSld>
  <p:clrMapOvr>
    <a:masterClrMapping/>
  </p:clrMapOvr>
  <p:transition spd="slow" advClick="0" advTm="100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2022/3/28</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67927181"/>
      </p:ext>
    </p:extLst>
  </p:cSld>
  <p:clrMapOvr>
    <a:masterClrMapping/>
  </p:clrMapOvr>
  <p:transition spd="slow" advClick="0" advTm="100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2022/3/28</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50702251"/>
      </p:ext>
    </p:extLst>
  </p:cSld>
  <p:clrMapOvr>
    <a:masterClrMapping/>
  </p:clrMapOvr>
  <p:transition spd="slow" advClick="0"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FE5FF"/>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6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3/28/2022</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180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7C95-0654-4CFB-89B1-FBB04BE79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13C135-2EE2-4584-B084-345C0B08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E1CE5B-AD0C-4FF0-917D-7437F60898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B618D-B73D-43D0-8377-801B77CE282F}"/>
              </a:ext>
            </a:extLst>
          </p:cNvPr>
          <p:cNvSpPr>
            <a:spLocks noGrp="1"/>
          </p:cNvSpPr>
          <p:nvPr>
            <p:ph type="dt" sz="half" idx="10"/>
          </p:nvPr>
        </p:nvSpPr>
        <p:spPr/>
        <p:txBody>
          <a:bodyPr/>
          <a:lstStyle/>
          <a:p>
            <a:fld id="{11EBD0CC-E3E2-4331-AA06-EBB8ADD6037D}" type="datetimeFigureOut">
              <a:rPr lang="en-US" smtClean="0"/>
              <a:t>3/28/2022</a:t>
            </a:fld>
            <a:endParaRPr lang="en-US"/>
          </a:p>
        </p:txBody>
      </p:sp>
      <p:sp>
        <p:nvSpPr>
          <p:cNvPr id="6" name="Footer Placeholder 5">
            <a:extLst>
              <a:ext uri="{FF2B5EF4-FFF2-40B4-BE49-F238E27FC236}">
                <a16:creationId xmlns:a16="http://schemas.microsoft.com/office/drawing/2014/main" id="{31EF31C4-6B8F-44F1-993D-594760891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CBA786-EC9B-4536-A5E3-FB7EC29F99F2}"/>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6.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3/28/2022</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33" tIns="45717" rIns="91433" bIns="45717"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33" tIns="45717" rIns="91433" bIns="4571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2"/>
            <a:ext cx="2844800" cy="365125"/>
          </a:xfrm>
          <a:prstGeom prst="rect">
            <a:avLst/>
          </a:prstGeom>
        </p:spPr>
        <p:txBody>
          <a:bodyPr vert="horz" lIns="91433" tIns="45717" rIns="91433" bIns="45717" rtlCol="0" anchor="ctr"/>
          <a:lstStyle>
            <a:lvl1pPr algn="l">
              <a:defRPr sz="1600">
                <a:solidFill>
                  <a:schemeClr val="tx1">
                    <a:tint val="75000"/>
                  </a:schemeClr>
                </a:solidFill>
              </a:defRPr>
            </a:lvl1pPr>
          </a:lstStyle>
          <a:p>
            <a:fld id="{F1AF1BE9-B57C-498F-AC7D-C05E3E786575}" type="datetimeFigureOut">
              <a:rPr lang="en-US" smtClean="0"/>
              <a:t>3/28/2022</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33" tIns="45717" rIns="91433" bIns="45717"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33" tIns="45717" rIns="91433" bIns="45717" rtlCol="0" anchor="ctr"/>
          <a:lstStyle>
            <a:lvl1pPr algn="r">
              <a:defRPr sz="1600">
                <a:solidFill>
                  <a:schemeClr val="tx1">
                    <a:tint val="75000"/>
                  </a:schemeClr>
                </a:solidFill>
              </a:defRPr>
            </a:lvl1pPr>
          </a:lstStyle>
          <a:p>
            <a:fld id="{EF7A1E25-5442-4AB3-89FD-63405F21195C}" type="slidenum">
              <a:rPr lang="en-US" smtClean="0"/>
              <a:t>‹#›</a:t>
            </a:fld>
            <a:endParaRPr lang="en-US"/>
          </a:p>
        </p:txBody>
      </p:sp>
    </p:spTree>
    <p:extLst>
      <p:ext uri="{BB962C8B-B14F-4D97-AF65-F5344CB8AC3E}">
        <p14:creationId xmlns:p14="http://schemas.microsoft.com/office/powerpoint/2010/main" val="286056377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1219072" rtl="0" eaLnBrk="1" latinLnBrk="0" hangingPunct="1">
        <a:spcBef>
          <a:spcPct val="0"/>
        </a:spcBef>
        <a:buNone/>
        <a:defRPr sz="5867" b="0" i="0" u="none" kern="1200">
          <a:solidFill>
            <a:schemeClr val="tx1"/>
          </a:solidFill>
          <a:latin typeface="+mj-lt"/>
          <a:ea typeface="+mj-ea"/>
          <a:cs typeface="+mj-cs"/>
        </a:defRPr>
      </a:lvl1pPr>
    </p:titleStyle>
    <p:bodyStyle>
      <a:lvl1pPr marL="457153" indent="-457153" algn="l" defTabSz="1219072"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495" indent="-380960" algn="l" defTabSz="1219072" rtl="0" eaLnBrk="1" latinLnBrk="0" hangingPunct="1">
        <a:spcBef>
          <a:spcPct val="20000"/>
        </a:spcBef>
        <a:buFont typeface="Arial" panose="020B0604020202020204" pitchFamily="34" charset="0"/>
        <a:buChar char="–"/>
        <a:defRPr sz="3733" b="0" i="0" u="none" kern="1200">
          <a:solidFill>
            <a:schemeClr val="tx1"/>
          </a:solidFill>
          <a:latin typeface="+mn-lt"/>
          <a:ea typeface="+mn-ea"/>
          <a:cs typeface="+mn-cs"/>
        </a:defRPr>
      </a:lvl2pPr>
      <a:lvl3pPr marL="1523841" indent="-304768" algn="l" defTabSz="1219072"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376" indent="-304768" algn="l" defTabSz="1219072"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2913" indent="-304768" algn="l" defTabSz="1219072"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448" indent="-304768" algn="l" defTabSz="1219072"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1985" indent="-304768" algn="l" defTabSz="1219072"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522" indent="-304768" algn="l" defTabSz="1219072"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057" indent="-304768" algn="l" defTabSz="1219072"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072" rtl="0" eaLnBrk="1" latinLnBrk="0" hangingPunct="1">
        <a:defRPr sz="2400" kern="1200">
          <a:solidFill>
            <a:schemeClr val="tx1"/>
          </a:solidFill>
          <a:latin typeface="+mn-lt"/>
          <a:ea typeface="+mn-ea"/>
          <a:cs typeface="+mn-cs"/>
        </a:defRPr>
      </a:lvl1pPr>
      <a:lvl2pPr marL="609537" algn="l" defTabSz="1219072" rtl="0" eaLnBrk="1" latinLnBrk="0" hangingPunct="1">
        <a:defRPr sz="2400" kern="1200">
          <a:solidFill>
            <a:schemeClr val="tx1"/>
          </a:solidFill>
          <a:latin typeface="+mn-lt"/>
          <a:ea typeface="+mn-ea"/>
          <a:cs typeface="+mn-cs"/>
        </a:defRPr>
      </a:lvl2pPr>
      <a:lvl3pPr marL="1219072" algn="l" defTabSz="1219072" rtl="0" eaLnBrk="1" latinLnBrk="0" hangingPunct="1">
        <a:defRPr sz="2400" kern="1200">
          <a:solidFill>
            <a:schemeClr val="tx1"/>
          </a:solidFill>
          <a:latin typeface="+mn-lt"/>
          <a:ea typeface="+mn-ea"/>
          <a:cs typeface="+mn-cs"/>
        </a:defRPr>
      </a:lvl3pPr>
      <a:lvl4pPr marL="1828609" algn="l" defTabSz="1219072" rtl="0" eaLnBrk="1" latinLnBrk="0" hangingPunct="1">
        <a:defRPr sz="2400" kern="1200">
          <a:solidFill>
            <a:schemeClr val="tx1"/>
          </a:solidFill>
          <a:latin typeface="+mn-lt"/>
          <a:ea typeface="+mn-ea"/>
          <a:cs typeface="+mn-cs"/>
        </a:defRPr>
      </a:lvl4pPr>
      <a:lvl5pPr marL="2438144" algn="l" defTabSz="1219072" rtl="0" eaLnBrk="1" latinLnBrk="0" hangingPunct="1">
        <a:defRPr sz="2400" kern="1200">
          <a:solidFill>
            <a:schemeClr val="tx1"/>
          </a:solidFill>
          <a:latin typeface="+mn-lt"/>
          <a:ea typeface="+mn-ea"/>
          <a:cs typeface="+mn-cs"/>
        </a:defRPr>
      </a:lvl5pPr>
      <a:lvl6pPr marL="3047680" algn="l" defTabSz="1219072" rtl="0" eaLnBrk="1" latinLnBrk="0" hangingPunct="1">
        <a:defRPr sz="2400" kern="1200">
          <a:solidFill>
            <a:schemeClr val="tx1"/>
          </a:solidFill>
          <a:latin typeface="+mn-lt"/>
          <a:ea typeface="+mn-ea"/>
          <a:cs typeface="+mn-cs"/>
        </a:defRPr>
      </a:lvl6pPr>
      <a:lvl7pPr marL="3657217" algn="l" defTabSz="1219072" rtl="0" eaLnBrk="1" latinLnBrk="0" hangingPunct="1">
        <a:defRPr sz="2400" kern="1200">
          <a:solidFill>
            <a:schemeClr val="tx1"/>
          </a:solidFill>
          <a:latin typeface="+mn-lt"/>
          <a:ea typeface="+mn-ea"/>
          <a:cs typeface="+mn-cs"/>
        </a:defRPr>
      </a:lvl7pPr>
      <a:lvl8pPr marL="4266753" algn="l" defTabSz="1219072" rtl="0" eaLnBrk="1" latinLnBrk="0" hangingPunct="1">
        <a:defRPr sz="2400" kern="1200">
          <a:solidFill>
            <a:schemeClr val="tx1"/>
          </a:solidFill>
          <a:latin typeface="+mn-lt"/>
          <a:ea typeface="+mn-ea"/>
          <a:cs typeface="+mn-cs"/>
        </a:defRPr>
      </a:lvl8pPr>
      <a:lvl9pPr marL="4876289" algn="l" defTabSz="1219072"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2022/3/28</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599" y="6356350"/>
            <a:ext cx="3478823" cy="365125"/>
          </a:xfrm>
          <a:prstGeom prst="rect">
            <a:avLst/>
          </a:prstGeom>
        </p:spPr>
        <p:txBody>
          <a:bodyPr vert="horz" lIns="91440" tIns="45720" rIns="91440" bIns="45720" rtlCol="0" anchor="ctr"/>
          <a:lstStyle>
            <a:lvl1pPr algn="r">
              <a:defRPr sz="1200" i="1">
                <a:solidFill>
                  <a:srgbClr val="FF0000"/>
                </a:solidFill>
              </a:defRPr>
            </a:lvl1pPr>
          </a:lstStyle>
          <a:p>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149269924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7" Type="http://schemas.microsoft.com/office/2007/relationships/hdphoto" Target="../media/hdphoto3.wdp"/><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1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slideLayout" Target="../slideLayouts/slideLayout6.xml"/><Relationship Id="rId1" Type="http://schemas.openxmlformats.org/officeDocument/2006/relationships/tags" Target="../tags/tag2.xml"/><Relationship Id="rId6" Type="http://schemas.microsoft.com/office/2007/relationships/hdphoto" Target="../media/hdphoto5.wdp"/><Relationship Id="rId5" Type="http://schemas.openxmlformats.org/officeDocument/2006/relationships/image" Target="../media/image33.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5.xml"/><Relationship Id="rId1" Type="http://schemas.openxmlformats.org/officeDocument/2006/relationships/tags" Target="../tags/tag5.xml"/><Relationship Id="rId6" Type="http://schemas.microsoft.com/office/2007/relationships/hdphoto" Target="../media/hdphoto7.wdp"/><Relationship Id="rId5" Type="http://schemas.openxmlformats.org/officeDocument/2006/relationships/image" Target="../media/image37.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slideLayout" Target="../slideLayouts/slideLayout6.xml"/><Relationship Id="rId1" Type="http://schemas.openxmlformats.org/officeDocument/2006/relationships/tags" Target="../tags/tag6.xml"/><Relationship Id="rId6" Type="http://schemas.microsoft.com/office/2007/relationships/hdphoto" Target="../media/hdphoto5.wdp"/><Relationship Id="rId5" Type="http://schemas.openxmlformats.org/officeDocument/2006/relationships/image" Target="../media/image33.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slideLayout" Target="../slideLayouts/slideLayout6.xml"/><Relationship Id="rId1" Type="http://schemas.openxmlformats.org/officeDocument/2006/relationships/tags" Target="../tags/tag7.xml"/><Relationship Id="rId6" Type="http://schemas.microsoft.com/office/2007/relationships/hdphoto" Target="../media/hdphoto5.wdp"/><Relationship Id="rId5" Type="http://schemas.openxmlformats.org/officeDocument/2006/relationships/image" Target="../media/image33.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slideLayout" Target="../slideLayouts/slideLayout6.xml"/><Relationship Id="rId1" Type="http://schemas.openxmlformats.org/officeDocument/2006/relationships/tags" Target="../tags/tag8.xml"/><Relationship Id="rId6" Type="http://schemas.microsoft.com/office/2007/relationships/hdphoto" Target="../media/hdphoto5.wdp"/><Relationship Id="rId5" Type="http://schemas.openxmlformats.org/officeDocument/2006/relationships/image" Target="../media/image33.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2.png"/><Relationship Id="rId7" Type="http://schemas.openxmlformats.org/officeDocument/2006/relationships/image" Target="../media/image34.png"/><Relationship Id="rId12"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9.xml"/><Relationship Id="rId6" Type="http://schemas.microsoft.com/office/2007/relationships/hdphoto" Target="../media/hdphoto5.wdp"/><Relationship Id="rId11" Type="http://schemas.microsoft.com/office/2007/relationships/hdphoto" Target="../media/hdphoto8.wdp"/><Relationship Id="rId5" Type="http://schemas.openxmlformats.org/officeDocument/2006/relationships/image" Target="../media/image33.png"/><Relationship Id="rId10" Type="http://schemas.openxmlformats.org/officeDocument/2006/relationships/image" Target="../media/image39.png"/><Relationship Id="rId4" Type="http://schemas.microsoft.com/office/2007/relationships/hdphoto" Target="../media/hdphoto4.wdp"/><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4.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3.xml"/><Relationship Id="rId5"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slideLayout" Target="../slideLayouts/slideLayout6.xml"/><Relationship Id="rId1" Type="http://schemas.openxmlformats.org/officeDocument/2006/relationships/tags" Target="../tags/tag10.xml"/><Relationship Id="rId6" Type="http://schemas.microsoft.com/office/2007/relationships/hdphoto" Target="../media/hdphoto5.wdp"/><Relationship Id="rId5" Type="http://schemas.openxmlformats.org/officeDocument/2006/relationships/image" Target="../media/image33.png"/><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42.jpeg"/><Relationship Id="rId5" Type="http://schemas.microsoft.com/office/2007/relationships/hdphoto" Target="../media/hdphoto3.wdp"/><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6.xml"/><Relationship Id="rId1" Type="http://schemas.openxmlformats.org/officeDocument/2006/relationships/tags" Target="../tags/tag12.xml"/><Relationship Id="rId5" Type="http://schemas.openxmlformats.org/officeDocument/2006/relationships/image" Target="../media/image50.jpeg"/><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slideLayout" Target="../slideLayouts/slideLayout6.xml"/><Relationship Id="rId1" Type="http://schemas.openxmlformats.org/officeDocument/2006/relationships/tags" Target="../tags/tag13.xml"/><Relationship Id="rId6" Type="http://schemas.microsoft.com/office/2007/relationships/hdphoto" Target="../media/hdphoto5.wdp"/><Relationship Id="rId5" Type="http://schemas.openxmlformats.org/officeDocument/2006/relationships/image" Target="../media/image33.png"/><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14.xml"/><Relationship Id="rId5" Type="http://schemas.microsoft.com/office/2007/relationships/hdphoto" Target="../media/hdphoto3.wdp"/><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6.xml"/><Relationship Id="rId1" Type="http://schemas.openxmlformats.org/officeDocument/2006/relationships/tags" Target="../tags/tag15.xml"/><Relationship Id="rId6" Type="http://schemas.microsoft.com/office/2007/relationships/hdphoto" Target="../media/hdphoto6.wdp"/><Relationship Id="rId5" Type="http://schemas.openxmlformats.org/officeDocument/2006/relationships/image" Target="../media/image34.png"/><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microsoft.com/office/2007/relationships/hdphoto" Target="../media/hdphoto9.wdp"/></Relationships>
</file>

<file path=ppt/slides/_rels/slide3.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slide" Target="slide9.xml"/><Relationship Id="rId3" Type="http://schemas.openxmlformats.org/officeDocument/2006/relationships/slide" Target="slide8.xml"/><Relationship Id="rId7" Type="http://schemas.openxmlformats.org/officeDocument/2006/relationships/slide" Target="slide5.xml"/><Relationship Id="rId12" Type="http://schemas.openxmlformats.org/officeDocument/2006/relationships/image" Target="../media/image16.gif"/><Relationship Id="rId17" Type="http://schemas.openxmlformats.org/officeDocument/2006/relationships/image" Target="../media/image10.png"/><Relationship Id="rId2" Type="http://schemas.openxmlformats.org/officeDocument/2006/relationships/image" Target="../media/image8.png"/><Relationship Id="rId16" Type="http://schemas.openxmlformats.org/officeDocument/2006/relationships/image" Target="../media/image19.jpeg"/><Relationship Id="rId1" Type="http://schemas.openxmlformats.org/officeDocument/2006/relationships/slideLayout" Target="../slideLayouts/slideLayout14.xml"/><Relationship Id="rId6" Type="http://schemas.openxmlformats.org/officeDocument/2006/relationships/image" Target="../media/image13.gif"/><Relationship Id="rId11" Type="http://schemas.openxmlformats.org/officeDocument/2006/relationships/slide" Target="slide6.xml"/><Relationship Id="rId5" Type="http://schemas.openxmlformats.org/officeDocument/2006/relationships/slide" Target="slide7.xml"/><Relationship Id="rId15" Type="http://schemas.openxmlformats.org/officeDocument/2006/relationships/image" Target="../media/image18.gif"/><Relationship Id="rId10" Type="http://schemas.openxmlformats.org/officeDocument/2006/relationships/image" Target="../media/image15.gif"/><Relationship Id="rId4" Type="http://schemas.openxmlformats.org/officeDocument/2006/relationships/image" Target="../media/image12.gif"/><Relationship Id="rId9" Type="http://schemas.openxmlformats.org/officeDocument/2006/relationships/slide" Target="slide4.xml"/><Relationship Id="rId14" Type="http://schemas.openxmlformats.org/officeDocument/2006/relationships/image" Target="../media/image17.gif"/></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1.gif"/><Relationship Id="rId18" Type="http://schemas.openxmlformats.org/officeDocument/2006/relationships/image" Target="../media/image64.png"/><Relationship Id="rId26" Type="http://schemas.openxmlformats.org/officeDocument/2006/relationships/image" Target="../media/image69.png"/><Relationship Id="rId3" Type="http://schemas.openxmlformats.org/officeDocument/2006/relationships/image" Target="../media/image55.gif"/><Relationship Id="rId21" Type="http://schemas.microsoft.com/office/2007/relationships/hdphoto" Target="../media/hdphoto16.wdp"/><Relationship Id="rId7" Type="http://schemas.microsoft.com/office/2007/relationships/hdphoto" Target="../media/hdphoto11.wdp"/><Relationship Id="rId12" Type="http://schemas.openxmlformats.org/officeDocument/2006/relationships/image" Target="../media/image60.gif"/><Relationship Id="rId17" Type="http://schemas.microsoft.com/office/2007/relationships/hdphoto" Target="../media/hdphoto15.wdp"/><Relationship Id="rId25" Type="http://schemas.microsoft.com/office/2007/relationships/hdphoto" Target="../media/hdphoto18.wdp"/><Relationship Id="rId2" Type="http://schemas.openxmlformats.org/officeDocument/2006/relationships/notesSlide" Target="../notesSlides/notesSlide10.xml"/><Relationship Id="rId16" Type="http://schemas.openxmlformats.org/officeDocument/2006/relationships/image" Target="../media/image63.png"/><Relationship Id="rId20" Type="http://schemas.openxmlformats.org/officeDocument/2006/relationships/image" Target="../media/image66.png"/><Relationship Id="rId29" Type="http://schemas.microsoft.com/office/2007/relationships/hdphoto" Target="../media/hdphoto20.wdp"/><Relationship Id="rId1" Type="http://schemas.openxmlformats.org/officeDocument/2006/relationships/slideLayout" Target="../slideLayouts/slideLayout13.xml"/><Relationship Id="rId6" Type="http://schemas.openxmlformats.org/officeDocument/2006/relationships/image" Target="../media/image57.png"/><Relationship Id="rId11" Type="http://schemas.microsoft.com/office/2007/relationships/hdphoto" Target="../media/hdphoto13.wdp"/><Relationship Id="rId24" Type="http://schemas.openxmlformats.org/officeDocument/2006/relationships/image" Target="../media/image68.png"/><Relationship Id="rId32" Type="http://schemas.microsoft.com/office/2007/relationships/hdphoto" Target="../media/hdphoto21.wdp"/><Relationship Id="rId5" Type="http://schemas.microsoft.com/office/2007/relationships/hdphoto" Target="../media/hdphoto10.wdp"/><Relationship Id="rId15" Type="http://schemas.microsoft.com/office/2007/relationships/hdphoto" Target="../media/hdphoto14.wdp"/><Relationship Id="rId23" Type="http://schemas.microsoft.com/office/2007/relationships/hdphoto" Target="../media/hdphoto17.wdp"/><Relationship Id="rId28" Type="http://schemas.openxmlformats.org/officeDocument/2006/relationships/image" Target="../media/image70.png"/><Relationship Id="rId10" Type="http://schemas.openxmlformats.org/officeDocument/2006/relationships/image" Target="../media/image59.png"/><Relationship Id="rId19" Type="http://schemas.openxmlformats.org/officeDocument/2006/relationships/image" Target="../media/image65.gif"/><Relationship Id="rId31" Type="http://schemas.openxmlformats.org/officeDocument/2006/relationships/image" Target="../media/image72.png"/><Relationship Id="rId4" Type="http://schemas.openxmlformats.org/officeDocument/2006/relationships/image" Target="../media/image56.png"/><Relationship Id="rId9" Type="http://schemas.microsoft.com/office/2007/relationships/hdphoto" Target="../media/hdphoto12.wdp"/><Relationship Id="rId14" Type="http://schemas.openxmlformats.org/officeDocument/2006/relationships/image" Target="../media/image62.png"/><Relationship Id="rId22" Type="http://schemas.openxmlformats.org/officeDocument/2006/relationships/image" Target="../media/image67.png"/><Relationship Id="rId27" Type="http://schemas.microsoft.com/office/2007/relationships/hdphoto" Target="../media/hdphoto19.wdp"/><Relationship Id="rId30" Type="http://schemas.openxmlformats.org/officeDocument/2006/relationships/image" Target="../media/image71.gif"/></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3.xml"/><Relationship Id="rId7"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14.xml"/><Relationship Id="rId6" Type="http://schemas.openxmlformats.org/officeDocument/2006/relationships/image" Target="../media/image21.jpeg"/><Relationship Id="rId5" Type="http://schemas.microsoft.com/office/2007/relationships/hdphoto" Target="../media/hdphoto1.wdp"/><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3.xml"/><Relationship Id="rId7"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14.xml"/><Relationship Id="rId6" Type="http://schemas.openxmlformats.org/officeDocument/2006/relationships/image" Target="../media/image21.jpeg"/><Relationship Id="rId5" Type="http://schemas.microsoft.com/office/2007/relationships/hdphoto" Target="../media/hdphoto1.wdp"/><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3.xml"/><Relationship Id="rId7"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14.xml"/><Relationship Id="rId6" Type="http://schemas.openxmlformats.org/officeDocument/2006/relationships/image" Target="../media/image21.jpeg"/><Relationship Id="rId5" Type="http://schemas.microsoft.com/office/2007/relationships/hdphoto" Target="../media/hdphoto1.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3.xml"/><Relationship Id="rId7" Type="http://schemas.openxmlformats.org/officeDocument/2006/relationships/image" Target="../media/image22.png"/><Relationship Id="rId2" Type="http://schemas.openxmlformats.org/officeDocument/2006/relationships/image" Target="../media/image23.jpg"/><Relationship Id="rId1" Type="http://schemas.openxmlformats.org/officeDocument/2006/relationships/slideLayout" Target="../slideLayouts/slideLayout14.xml"/><Relationship Id="rId6" Type="http://schemas.openxmlformats.org/officeDocument/2006/relationships/image" Target="../media/image21.jpeg"/><Relationship Id="rId5" Type="http://schemas.microsoft.com/office/2007/relationships/hdphoto" Target="../media/hdphoto1.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3.xml"/><Relationship Id="rId7" Type="http://schemas.openxmlformats.org/officeDocument/2006/relationships/image" Target="../media/image22.png"/><Relationship Id="rId2" Type="http://schemas.openxmlformats.org/officeDocument/2006/relationships/image" Target="../media/image23.jpg"/><Relationship Id="rId1" Type="http://schemas.openxmlformats.org/officeDocument/2006/relationships/slideLayout" Target="../slideLayouts/slideLayout14.xml"/><Relationship Id="rId6" Type="http://schemas.openxmlformats.org/officeDocument/2006/relationships/image" Target="../media/image21.jpeg"/><Relationship Id="rId5" Type="http://schemas.microsoft.com/office/2007/relationships/hdphoto" Target="../media/hdphoto1.wd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id="{77479C6D-4457-4FD6-8712-08CDB240C306}"/>
              </a:ext>
            </a:extLst>
          </p:cNvPr>
          <p:cNvSpPr txBox="1"/>
          <p:nvPr/>
        </p:nvSpPr>
        <p:spPr>
          <a:xfrm>
            <a:off x="1531620" y="1257300"/>
            <a:ext cx="9921240" cy="1323439"/>
          </a:xfrm>
          <a:prstGeom prst="rect">
            <a:avLst/>
          </a:prstGeom>
          <a:noFill/>
        </p:spPr>
        <p:txBody>
          <a:bodyPr wrap="square" rtlCol="0">
            <a:spAutoFit/>
          </a:bodyPr>
          <a:lstStyle/>
          <a:p>
            <a:pPr algn="ctr"/>
            <a:r>
              <a:rPr lang="en-US" sz="8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Khởi</a:t>
            </a:r>
            <a:r>
              <a:rPr lang="en-US" sz="8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8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động</a:t>
            </a:r>
            <a:endParaRPr lang="en-US" sz="8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2" y="1342"/>
            <a:ext cx="12187239" cy="6855321"/>
          </a:xfrm>
          <a:prstGeom prst="rect">
            <a:avLst/>
          </a:prstGeom>
        </p:spPr>
      </p:pic>
      <p:sp>
        <p:nvSpPr>
          <p:cNvPr id="3" name="TextBox 2"/>
          <p:cNvSpPr txBox="1"/>
          <p:nvPr/>
        </p:nvSpPr>
        <p:spPr>
          <a:xfrm>
            <a:off x="390162" y="828591"/>
            <a:ext cx="11674818" cy="3490058"/>
          </a:xfrm>
          <a:prstGeom prst="rect">
            <a:avLst/>
          </a:prstGeom>
          <a:noFill/>
        </p:spPr>
        <p:txBody>
          <a:bodyPr wrap="square" rtlCol="0">
            <a:spAutoFit/>
          </a:bodyPr>
          <a:lstStyle/>
          <a:p>
            <a:pPr>
              <a:lnSpc>
                <a:spcPct val="138000"/>
              </a:lnSpc>
            </a:pPr>
            <a:r>
              <a:rPr lang="en-US" sz="3200" b="1" dirty="0">
                <a:solidFill>
                  <a:schemeClr val="bg1"/>
                </a:solidFill>
                <a:latin typeface="HP001 4 hàng" panose="020B0603050302020204" pitchFamily="34" charset="0"/>
              </a:rPr>
              <a:t>    </a:t>
            </a:r>
            <a:r>
              <a:rPr lang="en-US" sz="3200" b="1">
                <a:solidFill>
                  <a:schemeClr val="bg1"/>
                </a:solidFill>
                <a:latin typeface="HP001 4 hàng" panose="020B0603050302020204" pitchFamily="34" charset="0"/>
              </a:rPr>
              <a:t>Thứ </a:t>
            </a:r>
            <a:r>
              <a:rPr lang="en-US" sz="3200" b="1" smtClean="0">
                <a:solidFill>
                  <a:schemeClr val="bg1"/>
                </a:solidFill>
                <a:latin typeface="HP001 4 hàng" panose="020B0603050302020204" pitchFamily="34" charset="0"/>
              </a:rPr>
              <a:t>hai ngày … </a:t>
            </a:r>
            <a:r>
              <a:rPr lang="en-US" sz="3200" b="1">
                <a:solidFill>
                  <a:schemeClr val="bg1"/>
                </a:solidFill>
                <a:latin typeface="HP001 4 hàng" panose="020B0603050302020204" pitchFamily="34" charset="0"/>
              </a:rPr>
              <a:t>tháng </a:t>
            </a:r>
            <a:r>
              <a:rPr lang="en-US" sz="3200" b="1" smtClean="0">
                <a:solidFill>
                  <a:schemeClr val="bg1"/>
                </a:solidFill>
                <a:latin typeface="HP001 4 hàng" panose="020B0603050302020204" pitchFamily="34" charset="0"/>
              </a:rPr>
              <a:t>4 </a:t>
            </a:r>
            <a:r>
              <a:rPr lang="en-US" sz="3200" b="1">
                <a:solidFill>
                  <a:schemeClr val="bg1"/>
                </a:solidFill>
                <a:latin typeface="HP001 4 hàng" panose="020B0603050302020204" pitchFamily="34" charset="0"/>
              </a:rPr>
              <a:t>năm 2022</a:t>
            </a:r>
            <a:endParaRPr lang="en-US" sz="3200" b="1" dirty="0">
              <a:solidFill>
                <a:schemeClr val="bg1"/>
              </a:solidFill>
              <a:latin typeface="HP001 4 hàng" panose="020B0603050302020204" pitchFamily="34" charset="0"/>
            </a:endParaRPr>
          </a:p>
          <a:p>
            <a:pPr>
              <a:lnSpc>
                <a:spcPct val="138000"/>
              </a:lnSpc>
            </a:pPr>
            <a:r>
              <a:rPr lang="en-US" sz="3200" b="1">
                <a:solidFill>
                  <a:schemeClr val="bg1"/>
                </a:solidFill>
                <a:latin typeface="HP001 4 hàng" panose="020B0603050302020204" pitchFamily="34" charset="0"/>
              </a:rPr>
              <a:t>                </a:t>
            </a:r>
            <a:r>
              <a:rPr lang="en-US" sz="3200" b="1" smtClean="0">
                <a:solidFill>
                  <a:schemeClr val="bg1"/>
                </a:solidFill>
                <a:latin typeface="HP001 4 hàng" panose="020B0603050302020204" pitchFamily="34" charset="0"/>
              </a:rPr>
              <a:t>Tiếng Việt</a:t>
            </a:r>
            <a:endParaRPr lang="en-US" sz="3200" b="1" dirty="0">
              <a:solidFill>
                <a:schemeClr val="bg1"/>
              </a:solidFill>
              <a:latin typeface="HP001 4 hàng" panose="020B0603050302020204" pitchFamily="34" charset="0"/>
            </a:endParaRPr>
          </a:p>
          <a:p>
            <a:pPr>
              <a:lnSpc>
                <a:spcPct val="138000"/>
              </a:lnSpc>
            </a:pPr>
            <a:r>
              <a:rPr lang="en-US" sz="3200" b="1">
                <a:solidFill>
                  <a:srgbClr val="FFFF00"/>
                </a:solidFill>
                <a:latin typeface="HP001 4 hàng" panose="020B0603050302020204" pitchFamily="34" charset="0"/>
              </a:rPr>
              <a:t>    </a:t>
            </a:r>
            <a:r>
              <a:rPr lang="en-US" sz="3200" b="1" smtClean="0">
                <a:solidFill>
                  <a:srgbClr val="FFFF00"/>
                </a:solidFill>
                <a:latin typeface="HP001 4 hàng" panose="020B0603050302020204" pitchFamily="34" charset="0"/>
              </a:rPr>
              <a:t>        Đọc: Đất nước chúng mình</a:t>
            </a:r>
            <a:endParaRPr lang="en-US" sz="3200" b="1">
              <a:solidFill>
                <a:srgbClr val="FFFF00"/>
              </a:solidFill>
              <a:latin typeface="HP001 4 hàng" panose="020B0603050302020204" pitchFamily="34" charset="0"/>
            </a:endParaRPr>
          </a:p>
          <a:p>
            <a:pPr>
              <a:lnSpc>
                <a:spcPct val="138000"/>
              </a:lnSpc>
            </a:pPr>
            <a:endParaRPr lang="en-US" sz="3200" b="1">
              <a:solidFill>
                <a:schemeClr val="bg1"/>
              </a:solidFill>
              <a:latin typeface="HP001 4 hàng" panose="020B0603050302020204" pitchFamily="34" charset="0"/>
            </a:endParaRPr>
          </a:p>
          <a:p>
            <a:pPr>
              <a:lnSpc>
                <a:spcPct val="138000"/>
              </a:lnSpc>
            </a:pPr>
            <a:endParaRPr lang="en-US" sz="3200" b="1">
              <a:solidFill>
                <a:schemeClr val="bg1"/>
              </a:solidFill>
              <a:latin typeface="HP001 4 hàng" panose="020B0603050302020204"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6824"/>
          <a:stretch>
            <a:fillRect/>
          </a:stretch>
        </p:blipFill>
        <p:spPr>
          <a:xfrm>
            <a:off x="7601977" y="1619794"/>
            <a:ext cx="5579239" cy="4986233"/>
          </a:xfrm>
          <a:prstGeom prst="rect">
            <a:avLst/>
          </a:prstGeom>
        </p:spPr>
      </p:pic>
    </p:spTree>
    <p:extLst>
      <p:ext uri="{BB962C8B-B14F-4D97-AF65-F5344CB8AC3E}">
        <p14:creationId xmlns:p14="http://schemas.microsoft.com/office/powerpoint/2010/main" val="2046638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3E8A3E-7BFE-436F-BFB4-967E7691BAD6}"/>
              </a:ext>
            </a:extLst>
          </p:cNvPr>
          <p:cNvGrpSpPr/>
          <p:nvPr/>
        </p:nvGrpSpPr>
        <p:grpSpPr>
          <a:xfrm>
            <a:off x="769361" y="621620"/>
            <a:ext cx="2189696" cy="937526"/>
            <a:chOff x="340718" y="617893"/>
            <a:chExt cx="1642272" cy="703145"/>
          </a:xfrm>
        </p:grpSpPr>
        <p:sp>
          <p:nvSpPr>
            <p:cNvPr id="3" name="TextBox 2">
              <a:extLst>
                <a:ext uri="{FF2B5EF4-FFF2-40B4-BE49-F238E27FC236}">
                  <a16:creationId xmlns:a16="http://schemas.microsoft.com/office/drawing/2014/main" id="{03294A48-5128-4508-BFB7-94AD3F5984A4}"/>
                </a:ext>
              </a:extLst>
            </p:cNvPr>
            <p:cNvSpPr txBox="1"/>
            <p:nvPr/>
          </p:nvSpPr>
          <p:spPr>
            <a:xfrm>
              <a:off x="369343" y="617893"/>
              <a:ext cx="1613647" cy="692498"/>
            </a:xfrm>
            <a:prstGeom prst="rect">
              <a:avLst/>
            </a:prstGeom>
            <a:noFill/>
          </p:spPr>
          <p:txBody>
            <a:bodyPr wrap="square" rtlCol="0">
              <a:spAutoFit/>
            </a:bodyPr>
            <a:lstStyle/>
            <a:p>
              <a:r>
                <a:rPr lang="en-US" sz="5400" dirty="0">
                  <a:solidFill>
                    <a:schemeClr val="accent1">
                      <a:lumMod val="50000"/>
                    </a:schemeClr>
                  </a:solidFill>
                  <a:latin typeface="+mj-lt"/>
                </a:rPr>
                <a:t>BÀI 25</a:t>
              </a:r>
            </a:p>
          </p:txBody>
        </p:sp>
        <p:sp>
          <p:nvSpPr>
            <p:cNvPr id="4" name="TextBox 3">
              <a:extLst>
                <a:ext uri="{FF2B5EF4-FFF2-40B4-BE49-F238E27FC236}">
                  <a16:creationId xmlns:a16="http://schemas.microsoft.com/office/drawing/2014/main" id="{A0FE075E-00B8-430F-A266-1358EF8D2A4B}"/>
                </a:ext>
              </a:extLst>
            </p:cNvPr>
            <p:cNvSpPr txBox="1"/>
            <p:nvPr/>
          </p:nvSpPr>
          <p:spPr>
            <a:xfrm>
              <a:off x="340718" y="628540"/>
              <a:ext cx="1613647" cy="692498"/>
            </a:xfrm>
            <a:prstGeom prst="rect">
              <a:avLst/>
            </a:prstGeom>
            <a:noFill/>
          </p:spPr>
          <p:txBody>
            <a:bodyPr wrap="square" rtlCol="0">
              <a:spAutoFit/>
            </a:bodyPr>
            <a:lstStyle/>
            <a:p>
              <a:r>
                <a:rPr lang="en-US" sz="5400" dirty="0">
                  <a:solidFill>
                    <a:srgbClr val="FC7D77"/>
                  </a:solidFill>
                  <a:latin typeface="+mj-lt"/>
                </a:rPr>
                <a:t>BÀI 25</a:t>
              </a:r>
            </a:p>
          </p:txBody>
        </p:sp>
      </p:grpSp>
      <p:sp>
        <p:nvSpPr>
          <p:cNvPr id="5" name="TextBox 4">
            <a:extLst>
              <a:ext uri="{FF2B5EF4-FFF2-40B4-BE49-F238E27FC236}">
                <a16:creationId xmlns:a16="http://schemas.microsoft.com/office/drawing/2014/main" id="{CC276F55-83B7-4445-99D9-142DBE549B7E}"/>
              </a:ext>
            </a:extLst>
          </p:cNvPr>
          <p:cNvSpPr txBox="1"/>
          <p:nvPr/>
        </p:nvSpPr>
        <p:spPr>
          <a:xfrm>
            <a:off x="3551423" y="206121"/>
            <a:ext cx="8485681" cy="830997"/>
          </a:xfrm>
          <a:prstGeom prst="rect">
            <a:avLst/>
          </a:prstGeom>
          <a:noFill/>
        </p:spPr>
        <p:txBody>
          <a:bodyPr wrap="square" rtlCol="0">
            <a:spAutoFit/>
          </a:bodyPr>
          <a:lstStyle/>
          <a:p>
            <a:r>
              <a:rPr lang="vi-VN" sz="4800" dirty="0">
                <a:solidFill>
                  <a:schemeClr val="accent2"/>
                </a:solidFill>
                <a:latin typeface="+mj-lt"/>
              </a:rPr>
              <a:t>ĐẤT NƯỚC CHÚNG MÌNH</a:t>
            </a:r>
            <a:endParaRPr lang="en-US" sz="4800" dirty="0">
              <a:solidFill>
                <a:schemeClr val="accent2"/>
              </a:solidFill>
              <a:latin typeface="+mj-lt"/>
            </a:endParaRPr>
          </a:p>
        </p:txBody>
      </p:sp>
      <p:sp>
        <p:nvSpPr>
          <p:cNvPr id="10" name="TextBox 9">
            <a:extLst>
              <a:ext uri="{FF2B5EF4-FFF2-40B4-BE49-F238E27FC236}">
                <a16:creationId xmlns:a16="http://schemas.microsoft.com/office/drawing/2014/main" id="{5BF60F04-36B4-45A2-B1D1-F13D064BD417}"/>
              </a:ext>
            </a:extLst>
          </p:cNvPr>
          <p:cNvSpPr txBox="1"/>
          <p:nvPr/>
        </p:nvSpPr>
        <p:spPr>
          <a:xfrm>
            <a:off x="3721544" y="1661946"/>
            <a:ext cx="7814782" cy="650499"/>
          </a:xfrm>
          <a:prstGeom prst="rect">
            <a:avLst/>
          </a:prstGeom>
          <a:noFill/>
        </p:spPr>
        <p:txBody>
          <a:bodyPr wrap="square" rtlCol="0">
            <a:spAutoFit/>
          </a:bodyPr>
          <a:lstStyle/>
          <a:p>
            <a:pPr>
              <a:lnSpc>
                <a:spcPct val="150000"/>
              </a:lnSpc>
            </a:pPr>
            <a:r>
              <a:rPr lang="vi-VN" sz="2800" dirty="0">
                <a:latin typeface="+mj-lt"/>
              </a:rPr>
              <a:t>Đoán xem các bạn nhỏ trong tranh đang nói gì.</a:t>
            </a:r>
            <a:endParaRPr lang="en-US" sz="2800" dirty="0">
              <a:latin typeface="+mj-lt"/>
            </a:endParaRPr>
          </a:p>
        </p:txBody>
      </p:sp>
      <p:pic>
        <p:nvPicPr>
          <p:cNvPr id="11" name="Picture 10">
            <a:extLst>
              <a:ext uri="{FF2B5EF4-FFF2-40B4-BE49-F238E27FC236}">
                <a16:creationId xmlns:a16="http://schemas.microsoft.com/office/drawing/2014/main" id="{694660AC-3FC6-4716-A48A-E33D598CC2EA}"/>
              </a:ext>
            </a:extLst>
          </p:cNvPr>
          <p:cNvPicPr>
            <a:picLocks noChangeAspect="1"/>
          </p:cNvPicPr>
          <p:nvPr/>
        </p:nvPicPr>
        <p:blipFill>
          <a:blip r:embed="rId4">
            <a:clrChange>
              <a:clrFrom>
                <a:srgbClr val="FFFEFE"/>
              </a:clrFrom>
              <a:clrTo>
                <a:srgbClr val="FFFEFE">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2897832" y="1742721"/>
            <a:ext cx="927752" cy="488951"/>
          </a:xfrm>
          <a:prstGeom prst="rect">
            <a:avLst/>
          </a:prstGeom>
        </p:spPr>
      </p:pic>
      <p:pic>
        <p:nvPicPr>
          <p:cNvPr id="6" name="Picture 5">
            <a:extLst>
              <a:ext uri="{FF2B5EF4-FFF2-40B4-BE49-F238E27FC236}">
                <a16:creationId xmlns:a16="http://schemas.microsoft.com/office/drawing/2014/main" id="{0E79E6BE-45B0-4B70-8701-E52670DDB29D}"/>
              </a:ext>
            </a:extLst>
          </p:cNvPr>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3389993" y="2492368"/>
            <a:ext cx="5412015" cy="3994171"/>
          </a:xfrm>
          <a:prstGeom prst="rect">
            <a:avLst/>
          </a:prstGeom>
        </p:spPr>
      </p:pic>
    </p:spTree>
    <p:custDataLst>
      <p:tags r:id="rId1"/>
    </p:custDataLst>
    <p:extLst>
      <p:ext uri="{BB962C8B-B14F-4D97-AF65-F5344CB8AC3E}">
        <p14:creationId xmlns:p14="http://schemas.microsoft.com/office/powerpoint/2010/main" val="2392390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48161" y="4285397"/>
            <a:ext cx="11818861" cy="2388358"/>
          </a:xfrm>
          <a:prstGeom prst="rect">
            <a:avLst/>
          </a:prstGeom>
        </p:spPr>
      </p:pic>
      <p:pic>
        <p:nvPicPr>
          <p:cNvPr id="3" name="图片 2"/>
          <p:cNvPicPr>
            <a:picLocks noChangeAspect="1"/>
          </p:cNvPicPr>
          <p:nvPr/>
        </p:nvPicPr>
        <p:blipFill>
          <a:blip r:embed="rId4"/>
          <a:stretch>
            <a:fillRect/>
          </a:stretch>
        </p:blipFill>
        <p:spPr>
          <a:xfrm>
            <a:off x="1921101" y="1473958"/>
            <a:ext cx="8272979" cy="2635291"/>
          </a:xfrm>
          <a:prstGeom prst="rect">
            <a:avLst/>
          </a:prstGeom>
        </p:spPr>
      </p:pic>
      <p:pic>
        <p:nvPicPr>
          <p:cNvPr id="4" name="图片 3"/>
          <p:cNvPicPr>
            <a:picLocks noChangeAspect="1"/>
          </p:cNvPicPr>
          <p:nvPr/>
        </p:nvPicPr>
        <p:blipFill>
          <a:blip r:embed="rId5"/>
          <a:stretch>
            <a:fillRect/>
          </a:stretch>
        </p:blipFill>
        <p:spPr>
          <a:xfrm>
            <a:off x="965881" y="395786"/>
            <a:ext cx="9935813" cy="1302800"/>
          </a:xfrm>
          <a:prstGeom prst="rect">
            <a:avLst/>
          </a:prstGeom>
        </p:spPr>
      </p:pic>
      <p:pic>
        <p:nvPicPr>
          <p:cNvPr id="5" name="图片 4"/>
          <p:cNvPicPr>
            <a:picLocks noChangeAspect="1"/>
          </p:cNvPicPr>
          <p:nvPr/>
        </p:nvPicPr>
        <p:blipFill>
          <a:blip r:embed="rId6"/>
          <a:stretch>
            <a:fillRect/>
          </a:stretch>
        </p:blipFill>
        <p:spPr>
          <a:xfrm>
            <a:off x="406321" y="2872861"/>
            <a:ext cx="7195481" cy="3419904"/>
          </a:xfrm>
          <a:prstGeom prst="rect">
            <a:avLst/>
          </a:prstGeom>
        </p:spPr>
      </p:pic>
      <p:sp>
        <p:nvSpPr>
          <p:cNvPr id="12" name="文本框 11"/>
          <p:cNvSpPr txBox="1"/>
          <p:nvPr/>
        </p:nvSpPr>
        <p:spPr>
          <a:xfrm>
            <a:off x="3830046" y="2174765"/>
            <a:ext cx="49602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0" normalizeH="0" baseline="0" noProof="0" dirty="0">
                <a:ln>
                  <a:noFill/>
                </a:ln>
                <a:solidFill>
                  <a:prstClr val="black"/>
                </a:solidFill>
                <a:effectLst/>
                <a:uLnTx/>
                <a:uFillTx/>
                <a:latin typeface="+mj-lt"/>
                <a:ea typeface="方正静蕾简体" panose="02000000000000000000" pitchFamily="2" charset="-122"/>
                <a:cs typeface="+mn-cs"/>
              </a:rPr>
              <a:t>Tiết 1 + 2: Đọc</a:t>
            </a:r>
            <a:endParaRPr kumimoji="0" lang="zh-CN" altLang="en-US" sz="6000" b="1" i="0" u="none" strike="noStrike" kern="1200" cap="none" spc="0" normalizeH="0" baseline="0" noProof="0" dirty="0">
              <a:ln>
                <a:noFill/>
              </a:ln>
              <a:solidFill>
                <a:prstClr val="black"/>
              </a:solidFill>
              <a:effectLst/>
              <a:uLnTx/>
              <a:uFillTx/>
              <a:latin typeface="+mj-lt"/>
              <a:ea typeface="方正静蕾简体" panose="02000000000000000000" pitchFamily="2" charset="-122"/>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Cloud 6">
            <a:extLst>
              <a:ext uri="{FF2B5EF4-FFF2-40B4-BE49-F238E27FC236}">
                <a16:creationId xmlns:a16="http://schemas.microsoft.com/office/drawing/2014/main" id="{7E09FF16-6762-41B5-A1BC-96F4C520F102}"/>
              </a:ext>
            </a:extLst>
          </p:cNvPr>
          <p:cNvSpPr/>
          <p:nvPr/>
        </p:nvSpPr>
        <p:spPr>
          <a:xfrm>
            <a:off x="1194836" y="293624"/>
            <a:ext cx="2852335" cy="700229"/>
          </a:xfrm>
          <a:prstGeom prst="cloud">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3DB0D57-E4C1-4E80-8664-1A0205E2CF88}"/>
              </a:ext>
            </a:extLst>
          </p:cNvPr>
          <p:cNvSpPr txBox="1"/>
          <p:nvPr/>
        </p:nvSpPr>
        <p:spPr>
          <a:xfrm>
            <a:off x="1099005" y="959637"/>
            <a:ext cx="10648389" cy="2492990"/>
          </a:xfrm>
          <a:prstGeom prst="rect">
            <a:avLst/>
          </a:prstGeom>
          <a:noFill/>
        </p:spPr>
        <p:txBody>
          <a:bodyPr wrap="square" rtlCol="0">
            <a:spAutoFit/>
          </a:bodyPr>
          <a:lstStyle/>
          <a:p>
            <a:pPr indent="228594" algn="just"/>
            <a:r>
              <a:rPr lang="vi-VN" sz="2600" dirty="0">
                <a:latin typeface="+mj-lt"/>
              </a:rPr>
              <a:t>Việt Nam là đất nước tươi đẹp của chúng mình. Thủ đô nước mình là Hà Nội. Lá cờ Tổ quốc hình chữ nhật, nền đỏ, ở giữa có ngôi sao vàng năm cánh.</a:t>
            </a:r>
          </a:p>
          <a:p>
            <a:pPr indent="228594" algn="just"/>
            <a:r>
              <a:rPr lang="vi-VN" sz="2600" dirty="0">
                <a:latin typeface="+mj-lt"/>
              </a:rPr>
              <a:t>Việt Nam có những vị anh hùng có công lớn với đất nước như Hai Bà Trưng, Bà Triệu, Trần Hưng Đạo, Quang Trung, Hồ Chí Minh,... Những con người ấy đã làm rạng danh lịch sử nước nhà.</a:t>
            </a:r>
          </a:p>
        </p:txBody>
      </p:sp>
      <p:grpSp>
        <p:nvGrpSpPr>
          <p:cNvPr id="3" name="Group 2">
            <a:extLst>
              <a:ext uri="{FF2B5EF4-FFF2-40B4-BE49-F238E27FC236}">
                <a16:creationId xmlns:a16="http://schemas.microsoft.com/office/drawing/2014/main" id="{9D0F22DC-6D72-483F-8FD5-D3D31A098AA8}"/>
              </a:ext>
            </a:extLst>
          </p:cNvPr>
          <p:cNvGrpSpPr/>
          <p:nvPr/>
        </p:nvGrpSpPr>
        <p:grpSpPr>
          <a:xfrm>
            <a:off x="395075" y="245111"/>
            <a:ext cx="3070854" cy="804294"/>
            <a:chOff x="527970" y="-94305"/>
            <a:chExt cx="2303141" cy="603220"/>
          </a:xfrm>
        </p:grpSpPr>
        <p:sp>
          <p:nvSpPr>
            <p:cNvPr id="4" name="TextBox 3">
              <a:extLst>
                <a:ext uri="{FF2B5EF4-FFF2-40B4-BE49-F238E27FC236}">
                  <a16:creationId xmlns:a16="http://schemas.microsoft.com/office/drawing/2014/main" id="{4FCF2103-78A6-4FBE-95ED-601E4DFDD877}"/>
                </a:ext>
              </a:extLst>
            </p:cNvPr>
            <p:cNvSpPr txBox="1"/>
            <p:nvPr/>
          </p:nvSpPr>
          <p:spPr>
            <a:xfrm>
              <a:off x="1263143" y="-94305"/>
              <a:ext cx="1567968" cy="487875"/>
            </a:xfrm>
            <a:prstGeom prst="rect">
              <a:avLst/>
            </a:prstGeom>
            <a:noFill/>
          </p:spPr>
          <p:txBody>
            <a:bodyPr wrap="square" rtlCol="0">
              <a:spAutoFit/>
            </a:bodyPr>
            <a:lstStyle/>
            <a:p>
              <a:pPr algn="ctr">
                <a:lnSpc>
                  <a:spcPct val="150000"/>
                </a:lnSpc>
              </a:pPr>
              <a:r>
                <a:rPr lang="vi-VN" sz="2800" b="1" dirty="0">
                  <a:solidFill>
                    <a:schemeClr val="bg1"/>
                  </a:solidFill>
                  <a:latin typeface="+mj-lt"/>
                </a:rPr>
                <a:t>ĐỌC</a:t>
              </a:r>
              <a:r>
                <a:rPr lang="en-US" sz="2800" b="1" dirty="0">
                  <a:solidFill>
                    <a:schemeClr val="bg1"/>
                  </a:solidFill>
                  <a:latin typeface="+mj-lt"/>
                </a:rPr>
                <a:t> MẪU</a:t>
              </a: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27970" y="-16256"/>
              <a:ext cx="582308" cy="525171"/>
            </a:xfrm>
            <a:prstGeom prst="roundRect">
              <a:avLst>
                <a:gd name="adj" fmla="val 30333"/>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4273217" y="439628"/>
            <a:ext cx="4151107" cy="650499"/>
          </a:xfrm>
          <a:prstGeom prst="rect">
            <a:avLst/>
          </a:prstGeom>
          <a:noFill/>
        </p:spPr>
        <p:txBody>
          <a:bodyPr wrap="square" rtlCol="0">
            <a:spAutoFit/>
          </a:bodyPr>
          <a:lstStyle/>
          <a:p>
            <a:pPr algn="ctr">
              <a:lnSpc>
                <a:spcPct val="150000"/>
              </a:lnSpc>
            </a:pPr>
            <a:r>
              <a:rPr lang="vi-VN" sz="2800" b="1" dirty="0">
                <a:solidFill>
                  <a:srgbClr val="FF0000"/>
                </a:solidFill>
                <a:latin typeface="+mj-lt"/>
              </a:rPr>
              <a:t>ĐẤT NƯỚC CHÚNG MÌNH</a:t>
            </a:r>
            <a:endParaRPr lang="en-US" sz="2800" b="1" dirty="0">
              <a:solidFill>
                <a:srgbClr val="FF0000"/>
              </a:solidFill>
              <a:latin typeface="+mj-lt"/>
            </a:endParaRPr>
          </a:p>
        </p:txBody>
      </p:sp>
      <p:sp>
        <p:nvSpPr>
          <p:cNvPr id="15" name="TextBox 14">
            <a:extLst>
              <a:ext uri="{FF2B5EF4-FFF2-40B4-BE49-F238E27FC236}">
                <a16:creationId xmlns:a16="http://schemas.microsoft.com/office/drawing/2014/main" id="{28530BC7-951C-41EE-892D-67BDEB236BAA}"/>
              </a:ext>
            </a:extLst>
          </p:cNvPr>
          <p:cNvSpPr txBox="1"/>
          <p:nvPr/>
        </p:nvSpPr>
        <p:spPr>
          <a:xfrm>
            <a:off x="3687379" y="3348522"/>
            <a:ext cx="7539003" cy="1692771"/>
          </a:xfrm>
          <a:prstGeom prst="rect">
            <a:avLst/>
          </a:prstGeom>
          <a:noFill/>
        </p:spPr>
        <p:txBody>
          <a:bodyPr wrap="square" rtlCol="0">
            <a:spAutoFit/>
          </a:bodyPr>
          <a:lstStyle/>
          <a:p>
            <a:pPr indent="228594" algn="just"/>
            <a:r>
              <a:rPr lang="vi-VN" sz="2600" dirty="0">
                <a:latin typeface="+mj-lt"/>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id="{08BFB91A-685F-44FB-AD48-BF57E4B0D61A}"/>
              </a:ext>
            </a:extLst>
          </p:cNvPr>
          <p:cNvSpPr txBox="1"/>
          <p:nvPr/>
        </p:nvSpPr>
        <p:spPr>
          <a:xfrm>
            <a:off x="3687379" y="4959468"/>
            <a:ext cx="6145618" cy="1692771"/>
          </a:xfrm>
          <a:prstGeom prst="rect">
            <a:avLst/>
          </a:prstGeom>
          <a:noFill/>
        </p:spPr>
        <p:txBody>
          <a:bodyPr wrap="square" rtlCol="0">
            <a:spAutoFit/>
          </a:bodyPr>
          <a:lstStyle/>
          <a:p>
            <a:pPr indent="228594" algn="just"/>
            <a:r>
              <a:rPr lang="vi-VN" sz="2600" dirty="0">
                <a:latin typeface="+mj-lt"/>
              </a:rPr>
              <a:t>Trang phục truyền thống của người Việt Nam là áo dài. Áo dài thường được mặc trong dịp Tết hay lễ hội.</a:t>
            </a:r>
          </a:p>
          <a:p>
            <a:pPr indent="228594" algn="r"/>
            <a:r>
              <a:rPr lang="vi-VN" sz="2600" dirty="0">
                <a:latin typeface="+mj-lt"/>
              </a:rPr>
              <a:t>(Trung Sơn)</a:t>
            </a:r>
          </a:p>
        </p:txBody>
      </p:sp>
      <p:pic>
        <p:nvPicPr>
          <p:cNvPr id="9" name="Picture 8">
            <a:extLst>
              <a:ext uri="{FF2B5EF4-FFF2-40B4-BE49-F238E27FC236}">
                <a16:creationId xmlns:a16="http://schemas.microsoft.com/office/drawing/2014/main" id="{7BF63209-3F36-4FD6-983B-3C3390FD4D4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9832997" y="4416988"/>
            <a:ext cx="2171700" cy="2328480"/>
          </a:xfrm>
          <a:prstGeom prst="rect">
            <a:avLst/>
          </a:prstGeom>
        </p:spPr>
      </p:pic>
      <p:pic>
        <p:nvPicPr>
          <p:cNvPr id="11" name="Picture 10">
            <a:extLst>
              <a:ext uri="{FF2B5EF4-FFF2-40B4-BE49-F238E27FC236}">
                <a16:creationId xmlns:a16="http://schemas.microsoft.com/office/drawing/2014/main" id="{FFB86EE2-0AF3-4295-8DA2-72FD5FFE9C0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310962" y="3348522"/>
            <a:ext cx="3500077" cy="3416076"/>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976556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3"/>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1964711" y="822246"/>
            <a:ext cx="9152379" cy="5787037"/>
          </a:xfrm>
          <a:prstGeom prst="rect">
            <a:avLst/>
          </a:prstGeom>
        </p:spPr>
      </p:pic>
      <p:pic>
        <p:nvPicPr>
          <p:cNvPr id="12" name="PA_图片 11"/>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386427" y="-49730"/>
            <a:ext cx="2969769" cy="2264251"/>
          </a:xfrm>
          <a:prstGeom prst="rect">
            <a:avLst/>
          </a:prstGeom>
        </p:spPr>
      </p:pic>
      <p:sp>
        <p:nvSpPr>
          <p:cNvPr id="37" name="TextBox 36">
            <a:extLst>
              <a:ext uri="{FF2B5EF4-FFF2-40B4-BE49-F238E27FC236}">
                <a16:creationId xmlns:a16="http://schemas.microsoft.com/office/drawing/2014/main" id="{75839A60-CAB4-4ADB-AE90-196F17DFFAA0}"/>
              </a:ext>
            </a:extLst>
          </p:cNvPr>
          <p:cNvSpPr txBox="1"/>
          <p:nvPr/>
        </p:nvSpPr>
        <p:spPr>
          <a:xfrm>
            <a:off x="2809098" y="1977048"/>
            <a:ext cx="7037765" cy="88966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D38077FA-3FE3-4EB1-97D7-6BCE13B1A00D}"/>
              </a:ext>
            </a:extLst>
          </p:cNvPr>
          <p:cNvSpPr txBox="1"/>
          <p:nvPr/>
        </p:nvSpPr>
        <p:spPr>
          <a:xfrm>
            <a:off x="2583342" y="2871602"/>
            <a:ext cx="3401674" cy="889667"/>
          </a:xfrm>
          <a:prstGeom prst="rect">
            <a:avLst/>
          </a:prstGeom>
          <a:noFill/>
        </p:spPr>
        <p:txBody>
          <a:bodyPr wrap="square" rtlCol="0">
            <a:spAutoFit/>
          </a:bodyPr>
          <a:lstStyle/>
          <a:p>
            <a:pPr marL="457200" marR="0" lvl="0" indent="-457200" algn="ctr"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Hai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Trưng</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7EED5FCC-7CE0-40CB-B7D4-6F389AE25113}"/>
              </a:ext>
            </a:extLst>
          </p:cNvPr>
          <p:cNvSpPr txBox="1"/>
          <p:nvPr/>
        </p:nvSpPr>
        <p:spPr>
          <a:xfrm>
            <a:off x="2583342" y="3761269"/>
            <a:ext cx="2870574" cy="889667"/>
          </a:xfrm>
          <a:prstGeom prst="rect">
            <a:avLst/>
          </a:prstGeom>
          <a:noFill/>
        </p:spPr>
        <p:txBody>
          <a:bodyPr wrap="square" rtlCol="0">
            <a:spAutoFit/>
          </a:bodyPr>
          <a:lstStyle/>
          <a:p>
            <a:pPr marL="457200" marR="0" lvl="0" indent="-457200" algn="ctr"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Triệu</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F18CE1B3-8853-4CDE-8123-C5D4E6F69337}"/>
              </a:ext>
            </a:extLst>
          </p:cNvPr>
          <p:cNvSpPr txBox="1"/>
          <p:nvPr/>
        </p:nvSpPr>
        <p:spPr>
          <a:xfrm>
            <a:off x="2809098" y="4817712"/>
            <a:ext cx="3920176" cy="889667"/>
          </a:xfrm>
          <a:prstGeom prst="rect">
            <a:avLst/>
          </a:prstGeom>
          <a:noFill/>
        </p:spPr>
        <p:txBody>
          <a:bodyPr wrap="square" rtlCol="0">
            <a:spAutoFit/>
          </a:bodyPr>
          <a:lstStyle/>
          <a:p>
            <a:pPr marL="457200" marR="0" lvl="0" indent="-457200" algn="ctr"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Trần</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Hưng</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Đạo</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3EA057C2-CE31-4218-98B0-7AE2D6D826FF}"/>
              </a:ext>
            </a:extLst>
          </p:cNvPr>
          <p:cNvSpPr txBox="1"/>
          <p:nvPr/>
        </p:nvSpPr>
        <p:spPr>
          <a:xfrm>
            <a:off x="6540900" y="3047224"/>
            <a:ext cx="3920176" cy="889667"/>
          </a:xfrm>
          <a:prstGeom prst="rect">
            <a:avLst/>
          </a:prstGeom>
          <a:noFill/>
        </p:spPr>
        <p:txBody>
          <a:bodyPr wrap="square" rtlCol="0">
            <a:spAutoFit/>
          </a:bodyPr>
          <a:lstStyle/>
          <a:p>
            <a:pPr marL="457200" marR="0" lvl="0" indent="-457200" algn="ctr"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Quang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Trung</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58104213-E3EC-4606-A7BE-CB017E1F23A9}"/>
              </a:ext>
            </a:extLst>
          </p:cNvPr>
          <p:cNvSpPr txBox="1"/>
          <p:nvPr/>
        </p:nvSpPr>
        <p:spPr>
          <a:xfrm>
            <a:off x="6590965" y="3761269"/>
            <a:ext cx="3920176" cy="889667"/>
          </a:xfrm>
          <a:prstGeom prst="rect">
            <a:avLst/>
          </a:prstGeom>
          <a:noFill/>
        </p:spPr>
        <p:txBody>
          <a:bodyPr wrap="square" rtlCol="0">
            <a:spAutoFit/>
          </a:bodyPr>
          <a:lstStyle/>
          <a:p>
            <a:pPr marL="457200" marR="0" lvl="0" indent="-457200" algn="ctr"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Hồ</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minh</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44901F8C-CA4C-4AAE-905A-6C5771238A76}"/>
              </a:ext>
            </a:extLst>
          </p:cNvPr>
          <p:cNvSpPr txBox="1"/>
          <p:nvPr/>
        </p:nvSpPr>
        <p:spPr>
          <a:xfrm>
            <a:off x="6641030" y="4740442"/>
            <a:ext cx="3920176" cy="889667"/>
          </a:xfrm>
          <a:prstGeom prst="rect">
            <a:avLst/>
          </a:prstGeom>
          <a:noFill/>
        </p:spPr>
        <p:txBody>
          <a:bodyPr wrap="square" rtlCol="0">
            <a:spAutoFit/>
          </a:bodyPr>
          <a:lstStyle/>
          <a:p>
            <a:pPr marL="457200" marR="0" lvl="0" indent="-457200" algn="ctr"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rạng</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792833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outVertical)">
                                      <p:cBhvr>
                                        <p:cTn id="7" dur="500"/>
                                        <p:tgtEl>
                                          <p:spTgt spid="37"/>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out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 calcmode="lin" valueType="num">
                                      <p:cBhvr>
                                        <p:cTn id="15"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4">
                                            <p:txEl>
                                              <p:pRg st="0" end="0"/>
                                            </p:txEl>
                                          </p:spTgt>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out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 calcmode="lin" valueType="num">
                                      <p:cBhvr>
                                        <p:cTn id="25"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15">
                                            <p:txEl>
                                              <p:pRg st="0" end="0"/>
                                            </p:txEl>
                                          </p:spTgt>
                                        </p:tgtEl>
                                      </p:cBhvr>
                                    </p:animEffect>
                                  </p:childTnLst>
                                </p:cTn>
                              </p:par>
                              <p:par>
                                <p:cTn id="28" presetID="16" presetClass="entr" presetSubtype="37"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out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 calcmode="lin" valueType="num">
                                      <p:cBhvr>
                                        <p:cTn id="35"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37" dur="500"/>
                                        <p:tgtEl>
                                          <p:spTgt spid="7">
                                            <p:txEl>
                                              <p:pRg st="0" end="0"/>
                                            </p:txEl>
                                          </p:spTgt>
                                        </p:tgtEl>
                                      </p:cBhvr>
                                    </p:animEffect>
                                  </p:childTnLst>
                                </p:cTn>
                              </p:par>
                              <p:par>
                                <p:cTn id="38" presetID="16" presetClass="entr" presetSubtype="37"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outVertical)">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8">
                                            <p:txEl>
                                              <p:pRg st="0" end="0"/>
                                            </p:txEl>
                                          </p:spTgt>
                                        </p:tgtEl>
                                        <p:attrNameLst>
                                          <p:attrName>style.visibility</p:attrName>
                                        </p:attrNameLst>
                                      </p:cBhvr>
                                      <p:to>
                                        <p:strVal val="visible"/>
                                      </p:to>
                                    </p:set>
                                    <p:anim calcmode="lin" valueType="num">
                                      <p:cBhvr>
                                        <p:cTn id="45"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46"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47" dur="500"/>
                                        <p:tgtEl>
                                          <p:spTgt spid="8">
                                            <p:txEl>
                                              <p:pRg st="0" end="0"/>
                                            </p:txEl>
                                          </p:spTgt>
                                        </p:tgtEl>
                                      </p:cBhvr>
                                    </p:animEffect>
                                  </p:childTnLst>
                                </p:cTn>
                              </p:par>
                              <p:par>
                                <p:cTn id="48" presetID="16" presetClass="entr" presetSubtype="37"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barn(outVertical)">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9">
                                            <p:txEl>
                                              <p:pRg st="0" end="0"/>
                                            </p:txEl>
                                          </p:spTgt>
                                        </p:tgtEl>
                                        <p:attrNameLst>
                                          <p:attrName>style.visibility</p:attrName>
                                        </p:attrNameLst>
                                      </p:cBhvr>
                                      <p:to>
                                        <p:strVal val="visible"/>
                                      </p:to>
                                    </p:set>
                                    <p:anim calcmode="lin" valueType="num">
                                      <p:cBhvr>
                                        <p:cTn id="55"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9">
                                            <p:txEl>
                                              <p:pRg st="0" end="0"/>
                                            </p:txEl>
                                          </p:spTgt>
                                        </p:tgtEl>
                                      </p:cBhvr>
                                    </p:animEffect>
                                  </p:childTnLst>
                                </p:cTn>
                              </p:par>
                              <p:par>
                                <p:cTn id="58" presetID="16" presetClass="entr" presetSubtype="37" fill="hold" grpId="0"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barn(outVertical)">
                                      <p:cBhvr>
                                        <p:cTn id="60" dur="5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10">
                                            <p:txEl>
                                              <p:pRg st="0" end="0"/>
                                            </p:txEl>
                                          </p:spTgt>
                                        </p:tgtEl>
                                        <p:attrNameLst>
                                          <p:attrName>style.visibility</p:attrName>
                                        </p:attrNameLst>
                                      </p:cBhvr>
                                      <p:to>
                                        <p:strVal val="visible"/>
                                      </p:to>
                                    </p:set>
                                    <p:anim calcmode="lin" valueType="num">
                                      <p:cBhvr>
                                        <p:cTn id="6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66"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6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4" grpId="0"/>
      <p:bldP spid="15" grpId="0"/>
      <p:bldP spid="7" grpId="0"/>
      <p:bldP spid="8"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B94C9B-5CD1-40B8-98B3-5E560F377FA0}"/>
              </a:ext>
            </a:extLst>
          </p:cNvPr>
          <p:cNvSpPr txBox="1"/>
          <p:nvPr/>
        </p:nvSpPr>
        <p:spPr>
          <a:xfrm>
            <a:off x="3148137" y="613991"/>
            <a:ext cx="1084780" cy="650499"/>
          </a:xfrm>
          <a:prstGeom prst="rect">
            <a:avLst/>
          </a:prstGeom>
          <a:noFill/>
        </p:spPr>
        <p:txBody>
          <a:bodyPr wrap="square" rtlCol="0">
            <a:spAutoFit/>
          </a:bodyPr>
          <a:lstStyle/>
          <a:p>
            <a:pPr algn="ctr">
              <a:lnSpc>
                <a:spcPct val="150000"/>
              </a:lnSpc>
            </a:pPr>
            <a:r>
              <a:rPr lang="vi-VN" sz="2800" b="1" dirty="0">
                <a:solidFill>
                  <a:srgbClr val="17479D"/>
                </a:solidFill>
                <a:latin typeface="+mj-lt"/>
              </a:rPr>
              <a:t>ĐỌC</a:t>
            </a:r>
            <a:endParaRPr lang="en-US" sz="2800" b="1" dirty="0">
              <a:solidFill>
                <a:srgbClr val="17479D"/>
              </a:solidFill>
              <a:latin typeface="+mj-lt"/>
            </a:endParaRPr>
          </a:p>
        </p:txBody>
      </p:sp>
      <p:pic>
        <p:nvPicPr>
          <p:cNvPr id="3" name="Picture 2">
            <a:extLst>
              <a:ext uri="{FF2B5EF4-FFF2-40B4-BE49-F238E27FC236}">
                <a16:creationId xmlns:a16="http://schemas.microsoft.com/office/drawing/2014/main" id="{84BE0965-961B-40D9-94DB-055E158C79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2371725" y="654051"/>
            <a:ext cx="776411" cy="700229"/>
          </a:xfrm>
          <a:prstGeom prst="rect">
            <a:avLst/>
          </a:prstGeom>
        </p:spPr>
      </p:pic>
      <p:sp>
        <p:nvSpPr>
          <p:cNvPr id="4" name="TextBox 3">
            <a:extLst>
              <a:ext uri="{FF2B5EF4-FFF2-40B4-BE49-F238E27FC236}">
                <a16:creationId xmlns:a16="http://schemas.microsoft.com/office/drawing/2014/main" id="{379D234F-530A-44B0-8C0B-D7E30AC1FB5D}"/>
              </a:ext>
            </a:extLst>
          </p:cNvPr>
          <p:cNvSpPr txBox="1"/>
          <p:nvPr/>
        </p:nvSpPr>
        <p:spPr>
          <a:xfrm>
            <a:off x="2518782" y="959005"/>
            <a:ext cx="7154436" cy="889667"/>
          </a:xfrm>
          <a:prstGeom prst="rect">
            <a:avLst/>
          </a:prstGeom>
          <a:noFill/>
        </p:spPr>
        <p:txBody>
          <a:bodyPr wrap="square" rtlCol="0">
            <a:spAutoFit/>
          </a:bodyPr>
          <a:lstStyle/>
          <a:p>
            <a:pPr algn="ctr">
              <a:lnSpc>
                <a:spcPct val="150000"/>
              </a:lnSpc>
            </a:pPr>
            <a:r>
              <a:rPr lang="en-US" sz="4000" b="1" dirty="0" err="1">
                <a:solidFill>
                  <a:srgbClr val="FF0000"/>
                </a:solidFill>
                <a:latin typeface="+mj-lt"/>
              </a:rPr>
              <a:t>Giải</a:t>
            </a:r>
            <a:r>
              <a:rPr lang="en-US" sz="4000" b="1" dirty="0">
                <a:solidFill>
                  <a:srgbClr val="FF0000"/>
                </a:solidFill>
                <a:latin typeface="+mj-lt"/>
              </a:rPr>
              <a:t> </a:t>
            </a:r>
            <a:r>
              <a:rPr lang="en-US" sz="4000" b="1" dirty="0" err="1">
                <a:solidFill>
                  <a:srgbClr val="FF0000"/>
                </a:solidFill>
                <a:latin typeface="+mj-lt"/>
              </a:rPr>
              <a:t>nghĩa</a:t>
            </a:r>
            <a:r>
              <a:rPr lang="en-US" sz="4000" b="1" dirty="0">
                <a:solidFill>
                  <a:srgbClr val="FF0000"/>
                </a:solidFill>
                <a:latin typeface="+mj-lt"/>
              </a:rPr>
              <a:t> </a:t>
            </a:r>
            <a:r>
              <a:rPr lang="en-US" sz="4000" b="1" dirty="0" err="1">
                <a:solidFill>
                  <a:srgbClr val="FF0000"/>
                </a:solidFill>
                <a:latin typeface="+mj-lt"/>
              </a:rPr>
              <a:t>từ</a:t>
            </a:r>
            <a:endParaRPr lang="en-US" sz="4000" b="1" dirty="0">
              <a:solidFill>
                <a:srgbClr val="FF0000"/>
              </a:solidFill>
              <a:latin typeface="+mj-lt"/>
            </a:endParaRPr>
          </a:p>
        </p:txBody>
      </p:sp>
      <p:sp>
        <p:nvSpPr>
          <p:cNvPr id="5" name="Rectangle 4">
            <a:extLst>
              <a:ext uri="{FF2B5EF4-FFF2-40B4-BE49-F238E27FC236}">
                <a16:creationId xmlns:a16="http://schemas.microsoft.com/office/drawing/2014/main" id="{B74CAE37-C031-447C-A0D4-4B3695F007FD}"/>
              </a:ext>
            </a:extLst>
          </p:cNvPr>
          <p:cNvSpPr/>
          <p:nvPr/>
        </p:nvSpPr>
        <p:spPr>
          <a:xfrm>
            <a:off x="2137632" y="1688283"/>
            <a:ext cx="7995683" cy="650499"/>
          </a:xfrm>
          <a:prstGeom prst="rect">
            <a:avLst/>
          </a:prstGeom>
        </p:spPr>
        <p:txBody>
          <a:bodyPr wrap="square">
            <a:spAutoFit/>
          </a:bodyPr>
          <a:lstStyle/>
          <a:p>
            <a:pPr algn="just">
              <a:lnSpc>
                <a:spcPct val="150000"/>
              </a:lnSpc>
            </a:pPr>
            <a:r>
              <a:rPr lang="vi-VN" sz="2800" dirty="0">
                <a:latin typeface="+mj-lt"/>
              </a:rPr>
              <a:t>     Khí hậu</a:t>
            </a:r>
          </a:p>
        </p:txBody>
      </p:sp>
      <p:sp>
        <p:nvSpPr>
          <p:cNvPr id="6" name="Oval 5">
            <a:extLst>
              <a:ext uri="{FF2B5EF4-FFF2-40B4-BE49-F238E27FC236}">
                <a16:creationId xmlns:a16="http://schemas.microsoft.com/office/drawing/2014/main" id="{05260A31-877E-46DB-BCEB-DF51C579FAA0}"/>
              </a:ext>
            </a:extLst>
          </p:cNvPr>
          <p:cNvSpPr/>
          <p:nvPr/>
        </p:nvSpPr>
        <p:spPr>
          <a:xfrm>
            <a:off x="2258140" y="1871521"/>
            <a:ext cx="311888" cy="311888"/>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mj-lt"/>
            </a:endParaRPr>
          </a:p>
        </p:txBody>
      </p:sp>
      <p:sp>
        <p:nvSpPr>
          <p:cNvPr id="11" name="TextBox 10">
            <a:extLst>
              <a:ext uri="{FF2B5EF4-FFF2-40B4-BE49-F238E27FC236}">
                <a16:creationId xmlns:a16="http://schemas.microsoft.com/office/drawing/2014/main" id="{21F1432A-BE85-4E86-9EFF-105953948C84}"/>
              </a:ext>
            </a:extLst>
          </p:cNvPr>
          <p:cNvSpPr txBox="1"/>
          <p:nvPr/>
        </p:nvSpPr>
        <p:spPr>
          <a:xfrm>
            <a:off x="3690525" y="1688284"/>
            <a:ext cx="6621792" cy="1296830"/>
          </a:xfrm>
          <a:prstGeom prst="rect">
            <a:avLst/>
          </a:prstGeom>
          <a:noFill/>
        </p:spPr>
        <p:txBody>
          <a:bodyPr wrap="square" rtlCol="0">
            <a:spAutoFit/>
          </a:bodyPr>
          <a:lstStyle/>
          <a:p>
            <a:pPr>
              <a:lnSpc>
                <a:spcPct val="150000"/>
              </a:lnSpc>
            </a:pPr>
            <a:r>
              <a:rPr lang="vi-VN" sz="2800" dirty="0">
                <a:solidFill>
                  <a:schemeClr val="accent6">
                    <a:lumMod val="50000"/>
                  </a:schemeClr>
                </a:solidFill>
                <a:latin typeface="+mj-lt"/>
              </a:rPr>
              <a:t>: các đặc điểm về nắng, mưa, nhiệt độ,... được lặp lại hàng năm của một vùng.</a:t>
            </a:r>
            <a:endParaRPr lang="en-US" sz="2800" dirty="0">
              <a:solidFill>
                <a:schemeClr val="accent6">
                  <a:lumMod val="50000"/>
                </a:schemeClr>
              </a:solidFill>
              <a:latin typeface="+mj-lt"/>
            </a:endParaRPr>
          </a:p>
        </p:txBody>
      </p:sp>
      <p:grpSp>
        <p:nvGrpSpPr>
          <p:cNvPr id="7" name="Group 6">
            <a:extLst>
              <a:ext uri="{FF2B5EF4-FFF2-40B4-BE49-F238E27FC236}">
                <a16:creationId xmlns:a16="http://schemas.microsoft.com/office/drawing/2014/main" id="{6F33C6A8-86AA-4700-B2C2-5F18B5C11524}"/>
              </a:ext>
            </a:extLst>
          </p:cNvPr>
          <p:cNvGrpSpPr/>
          <p:nvPr/>
        </p:nvGrpSpPr>
        <p:grpSpPr>
          <a:xfrm>
            <a:off x="2940438" y="3429000"/>
            <a:ext cx="8121965" cy="2966121"/>
            <a:chOff x="271226" y="2217234"/>
            <a:chExt cx="6091474" cy="2224591"/>
          </a:xfrm>
        </p:grpSpPr>
        <p:pic>
          <p:nvPicPr>
            <p:cNvPr id="1026" name="Picture 2" descr="Cartoon Weather Set - Seasons Nature">
              <a:extLst>
                <a:ext uri="{FF2B5EF4-FFF2-40B4-BE49-F238E27FC236}">
                  <a16:creationId xmlns:a16="http://schemas.microsoft.com/office/drawing/2014/main" id="{5E0E9ED5-B541-4CB9-AFA1-E486B4ACA61A}"/>
                </a:ext>
              </a:extLst>
            </p:cNvPr>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b="36292"/>
            <a:stretch/>
          </p:blipFill>
          <p:spPr bwMode="auto">
            <a:xfrm>
              <a:off x="271226" y="2217234"/>
              <a:ext cx="4714431" cy="22245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artoon Weather Set - Seasons Nature">
              <a:extLst>
                <a:ext uri="{FF2B5EF4-FFF2-40B4-BE49-F238E27FC236}">
                  <a16:creationId xmlns:a16="http://schemas.microsoft.com/office/drawing/2014/main" id="{6F5B9950-46E2-4F50-8E81-D532C5F83B73}"/>
                </a:ext>
              </a:extLst>
            </p:cNvPr>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l="17306" t="64652" r="50409" b="1157"/>
            <a:stretch/>
          </p:blipFill>
          <p:spPr bwMode="auto">
            <a:xfrm>
              <a:off x="4495800" y="2310987"/>
              <a:ext cx="1382486" cy="10844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artoon Weather Set - Seasons Nature">
              <a:extLst>
                <a:ext uri="{FF2B5EF4-FFF2-40B4-BE49-F238E27FC236}">
                  <a16:creationId xmlns:a16="http://schemas.microsoft.com/office/drawing/2014/main" id="{36655E24-4E26-468F-A5CD-790EF5E4A451}"/>
                </a:ext>
              </a:extLst>
            </p:cNvPr>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l="49873" t="65417" r="17842" b="392"/>
            <a:stretch/>
          </p:blipFill>
          <p:spPr bwMode="auto">
            <a:xfrm>
              <a:off x="4980214" y="3353274"/>
              <a:ext cx="1382486" cy="1084417"/>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0809413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Cloud 6">
            <a:extLst>
              <a:ext uri="{FF2B5EF4-FFF2-40B4-BE49-F238E27FC236}">
                <a16:creationId xmlns:a16="http://schemas.microsoft.com/office/drawing/2014/main" id="{7E09FF16-6762-41B5-A1BC-96F4C520F102}"/>
              </a:ext>
            </a:extLst>
          </p:cNvPr>
          <p:cNvSpPr/>
          <p:nvPr/>
        </p:nvSpPr>
        <p:spPr>
          <a:xfrm>
            <a:off x="1194836" y="293624"/>
            <a:ext cx="2852335" cy="700229"/>
          </a:xfrm>
          <a:prstGeom prst="cloud">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3DB0D57-E4C1-4E80-8664-1A0205E2CF88}"/>
              </a:ext>
            </a:extLst>
          </p:cNvPr>
          <p:cNvSpPr txBox="1"/>
          <p:nvPr/>
        </p:nvSpPr>
        <p:spPr>
          <a:xfrm>
            <a:off x="1099005" y="959637"/>
            <a:ext cx="10648389" cy="2492990"/>
          </a:xfrm>
          <a:prstGeom prst="rect">
            <a:avLst/>
          </a:prstGeom>
          <a:noFill/>
        </p:spPr>
        <p:txBody>
          <a:bodyPr wrap="square" rtlCol="0">
            <a:spAutoFit/>
          </a:bodyPr>
          <a:lstStyle/>
          <a:p>
            <a:pPr indent="228594" algn="just"/>
            <a:r>
              <a:rPr lang="vi-VN" sz="2600" dirty="0">
                <a:latin typeface="+mj-lt"/>
              </a:rPr>
              <a:t>Việt Nam là đất nước tươi đẹp của chúng mình. Thủ đô nước mình là Hà Nội. Lá cờ Tổ quốc hình chữ nhật, nền đỏ, ở giữa có ngôi sao vàng năm cánh.</a:t>
            </a:r>
          </a:p>
          <a:p>
            <a:pPr indent="228594" algn="just"/>
            <a:r>
              <a:rPr lang="vi-VN" sz="2600" dirty="0">
                <a:latin typeface="+mj-lt"/>
              </a:rPr>
              <a:t>Việt Nam có những vị anh hùng có công lớn với đất nước như Hai Bà Trưng, Bà Triệu, Trần Hưng Đạo, Quang Trung, Hồ Chí Minh,... Những con người ấy đã làm rạng danh lịch sử nước nhà.</a:t>
            </a:r>
          </a:p>
        </p:txBody>
      </p:sp>
      <p:grpSp>
        <p:nvGrpSpPr>
          <p:cNvPr id="3" name="Group 2">
            <a:extLst>
              <a:ext uri="{FF2B5EF4-FFF2-40B4-BE49-F238E27FC236}">
                <a16:creationId xmlns:a16="http://schemas.microsoft.com/office/drawing/2014/main" id="{9D0F22DC-6D72-483F-8FD5-D3D31A098AA8}"/>
              </a:ext>
            </a:extLst>
          </p:cNvPr>
          <p:cNvGrpSpPr/>
          <p:nvPr/>
        </p:nvGrpSpPr>
        <p:grpSpPr>
          <a:xfrm>
            <a:off x="395075" y="245111"/>
            <a:ext cx="3070854" cy="804294"/>
            <a:chOff x="527970" y="-94305"/>
            <a:chExt cx="2303141" cy="603220"/>
          </a:xfrm>
        </p:grpSpPr>
        <p:sp>
          <p:nvSpPr>
            <p:cNvPr id="4" name="TextBox 3">
              <a:extLst>
                <a:ext uri="{FF2B5EF4-FFF2-40B4-BE49-F238E27FC236}">
                  <a16:creationId xmlns:a16="http://schemas.microsoft.com/office/drawing/2014/main" id="{4FCF2103-78A6-4FBE-95ED-601E4DFDD877}"/>
                </a:ext>
              </a:extLst>
            </p:cNvPr>
            <p:cNvSpPr txBox="1"/>
            <p:nvPr/>
          </p:nvSpPr>
          <p:spPr>
            <a:xfrm>
              <a:off x="1263143" y="-94305"/>
              <a:ext cx="1567968" cy="487875"/>
            </a:xfrm>
            <a:prstGeom prst="rect">
              <a:avLst/>
            </a:prstGeom>
            <a:noFill/>
          </p:spPr>
          <p:txBody>
            <a:bodyPr wrap="square" rtlCol="0">
              <a:spAutoFit/>
            </a:bodyPr>
            <a:lstStyle/>
            <a:p>
              <a:pPr algn="ctr">
                <a:lnSpc>
                  <a:spcPct val="150000"/>
                </a:lnSpc>
              </a:pPr>
              <a:r>
                <a:rPr lang="en-US" sz="2800" b="1" dirty="0">
                  <a:solidFill>
                    <a:schemeClr val="bg1"/>
                  </a:solidFill>
                  <a:latin typeface="+mj-lt"/>
                </a:rPr>
                <a:t>Chia </a:t>
              </a:r>
              <a:r>
                <a:rPr lang="en-US" sz="2800" b="1" dirty="0" err="1">
                  <a:solidFill>
                    <a:schemeClr val="bg1"/>
                  </a:solidFill>
                  <a:latin typeface="+mj-lt"/>
                </a:rPr>
                <a:t>đoạn</a:t>
              </a:r>
              <a:endParaRPr lang="en-US" sz="2800" b="1" dirty="0">
                <a:solidFill>
                  <a:schemeClr val="bg1"/>
                </a:solidFill>
                <a:latin typeface="+mj-lt"/>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27970" y="-16256"/>
              <a:ext cx="582308" cy="525171"/>
            </a:xfrm>
            <a:prstGeom prst="roundRect">
              <a:avLst>
                <a:gd name="adj" fmla="val 30333"/>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4273217" y="439628"/>
            <a:ext cx="4151107" cy="650499"/>
          </a:xfrm>
          <a:prstGeom prst="rect">
            <a:avLst/>
          </a:prstGeom>
          <a:noFill/>
        </p:spPr>
        <p:txBody>
          <a:bodyPr wrap="square" rtlCol="0">
            <a:spAutoFit/>
          </a:bodyPr>
          <a:lstStyle/>
          <a:p>
            <a:pPr algn="ctr">
              <a:lnSpc>
                <a:spcPct val="150000"/>
              </a:lnSpc>
            </a:pPr>
            <a:r>
              <a:rPr lang="vi-VN" sz="2800" b="1" dirty="0">
                <a:solidFill>
                  <a:srgbClr val="FF0000"/>
                </a:solidFill>
                <a:latin typeface="+mj-lt"/>
              </a:rPr>
              <a:t>ĐẤT NƯỚC CHÚNG MÌNH</a:t>
            </a:r>
            <a:endParaRPr lang="en-US" sz="2800" b="1" dirty="0">
              <a:solidFill>
                <a:srgbClr val="FF0000"/>
              </a:solidFill>
              <a:latin typeface="+mj-lt"/>
            </a:endParaRPr>
          </a:p>
        </p:txBody>
      </p:sp>
      <p:sp>
        <p:nvSpPr>
          <p:cNvPr id="15" name="TextBox 14">
            <a:extLst>
              <a:ext uri="{FF2B5EF4-FFF2-40B4-BE49-F238E27FC236}">
                <a16:creationId xmlns:a16="http://schemas.microsoft.com/office/drawing/2014/main" id="{28530BC7-951C-41EE-892D-67BDEB236BAA}"/>
              </a:ext>
            </a:extLst>
          </p:cNvPr>
          <p:cNvSpPr txBox="1"/>
          <p:nvPr/>
        </p:nvSpPr>
        <p:spPr>
          <a:xfrm>
            <a:off x="3687379" y="3348522"/>
            <a:ext cx="7539003" cy="1692771"/>
          </a:xfrm>
          <a:prstGeom prst="rect">
            <a:avLst/>
          </a:prstGeom>
          <a:noFill/>
        </p:spPr>
        <p:txBody>
          <a:bodyPr wrap="square" rtlCol="0">
            <a:spAutoFit/>
          </a:bodyPr>
          <a:lstStyle/>
          <a:p>
            <a:pPr indent="228594" algn="just"/>
            <a:r>
              <a:rPr lang="vi-VN" sz="2600" dirty="0">
                <a:latin typeface="+mj-lt"/>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id="{08BFB91A-685F-44FB-AD48-BF57E4B0D61A}"/>
              </a:ext>
            </a:extLst>
          </p:cNvPr>
          <p:cNvSpPr txBox="1"/>
          <p:nvPr/>
        </p:nvSpPr>
        <p:spPr>
          <a:xfrm>
            <a:off x="3687379" y="4959468"/>
            <a:ext cx="6145618" cy="1692771"/>
          </a:xfrm>
          <a:prstGeom prst="rect">
            <a:avLst/>
          </a:prstGeom>
          <a:noFill/>
        </p:spPr>
        <p:txBody>
          <a:bodyPr wrap="square" rtlCol="0">
            <a:spAutoFit/>
          </a:bodyPr>
          <a:lstStyle/>
          <a:p>
            <a:pPr indent="228594" algn="just"/>
            <a:r>
              <a:rPr lang="vi-VN" sz="2600" dirty="0">
                <a:latin typeface="+mj-lt"/>
              </a:rPr>
              <a:t>Trang phục truyền thống</a:t>
            </a:r>
            <a:r>
              <a:rPr lang="vi-VN" sz="2600" dirty="0">
                <a:solidFill>
                  <a:srgbClr val="FF0000"/>
                </a:solidFill>
                <a:latin typeface="+mj-lt"/>
              </a:rPr>
              <a:t> </a:t>
            </a:r>
            <a:r>
              <a:rPr lang="vi-VN" sz="2600" dirty="0">
                <a:latin typeface="+mj-lt"/>
              </a:rPr>
              <a:t>của người Việt Nam là áo dài. Áo dài thường được mặc trong dịp Tết hay lễ hội.</a:t>
            </a:r>
          </a:p>
          <a:p>
            <a:pPr indent="228594" algn="r"/>
            <a:r>
              <a:rPr lang="vi-VN" sz="2600" dirty="0">
                <a:latin typeface="+mj-lt"/>
              </a:rPr>
              <a:t>(Trung Sơn)</a:t>
            </a:r>
          </a:p>
        </p:txBody>
      </p:sp>
      <p:pic>
        <p:nvPicPr>
          <p:cNvPr id="9" name="Picture 8">
            <a:extLst>
              <a:ext uri="{FF2B5EF4-FFF2-40B4-BE49-F238E27FC236}">
                <a16:creationId xmlns:a16="http://schemas.microsoft.com/office/drawing/2014/main" id="{7BF63209-3F36-4FD6-983B-3C3390FD4D4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9832997" y="4416988"/>
            <a:ext cx="2171700" cy="2328480"/>
          </a:xfrm>
          <a:prstGeom prst="rect">
            <a:avLst/>
          </a:prstGeom>
        </p:spPr>
      </p:pic>
      <p:pic>
        <p:nvPicPr>
          <p:cNvPr id="11" name="Picture 10">
            <a:extLst>
              <a:ext uri="{FF2B5EF4-FFF2-40B4-BE49-F238E27FC236}">
                <a16:creationId xmlns:a16="http://schemas.microsoft.com/office/drawing/2014/main" id="{FFB86EE2-0AF3-4295-8DA2-72FD5FFE9C0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310962" y="3348522"/>
            <a:ext cx="3500077" cy="3416076"/>
          </a:xfrm>
          <a:prstGeom prst="rect">
            <a:avLst/>
          </a:prstGeom>
          <a:ln>
            <a:noFill/>
          </a:ln>
          <a:effectLst>
            <a:softEdge rad="112500"/>
          </a:effectLst>
        </p:spPr>
      </p:pic>
      <p:sp>
        <p:nvSpPr>
          <p:cNvPr id="8" name="Oval 7">
            <a:extLst>
              <a:ext uri="{FF2B5EF4-FFF2-40B4-BE49-F238E27FC236}">
                <a16:creationId xmlns:a16="http://schemas.microsoft.com/office/drawing/2014/main" id="{73E79ECE-0754-47CF-BD00-BAF932A2951F}"/>
              </a:ext>
            </a:extLst>
          </p:cNvPr>
          <p:cNvSpPr/>
          <p:nvPr/>
        </p:nvSpPr>
        <p:spPr>
          <a:xfrm>
            <a:off x="843379" y="1049405"/>
            <a:ext cx="435005" cy="362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1</a:t>
            </a:r>
          </a:p>
        </p:txBody>
      </p:sp>
      <p:sp>
        <p:nvSpPr>
          <p:cNvPr id="13" name="Oval 12">
            <a:extLst>
              <a:ext uri="{FF2B5EF4-FFF2-40B4-BE49-F238E27FC236}">
                <a16:creationId xmlns:a16="http://schemas.microsoft.com/office/drawing/2014/main" id="{79B99B02-72E7-4A1D-8254-DB968E0BDFC7}"/>
              </a:ext>
            </a:extLst>
          </p:cNvPr>
          <p:cNvSpPr/>
          <p:nvPr/>
        </p:nvSpPr>
        <p:spPr>
          <a:xfrm>
            <a:off x="790113" y="2198963"/>
            <a:ext cx="435005" cy="362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2</a:t>
            </a:r>
          </a:p>
        </p:txBody>
      </p:sp>
      <p:sp>
        <p:nvSpPr>
          <p:cNvPr id="14" name="Oval 13">
            <a:extLst>
              <a:ext uri="{FF2B5EF4-FFF2-40B4-BE49-F238E27FC236}">
                <a16:creationId xmlns:a16="http://schemas.microsoft.com/office/drawing/2014/main" id="{072ECD58-06FE-4E6D-B2B8-1E519E6E2585}"/>
              </a:ext>
            </a:extLst>
          </p:cNvPr>
          <p:cNvSpPr/>
          <p:nvPr/>
        </p:nvSpPr>
        <p:spPr>
          <a:xfrm>
            <a:off x="3547689" y="3365802"/>
            <a:ext cx="435005" cy="362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3</a:t>
            </a:r>
          </a:p>
        </p:txBody>
      </p:sp>
      <p:sp>
        <p:nvSpPr>
          <p:cNvPr id="17" name="Oval 16">
            <a:extLst>
              <a:ext uri="{FF2B5EF4-FFF2-40B4-BE49-F238E27FC236}">
                <a16:creationId xmlns:a16="http://schemas.microsoft.com/office/drawing/2014/main" id="{9A38A09F-0D0D-4FF3-89C6-C98EC0E9A046}"/>
              </a:ext>
            </a:extLst>
          </p:cNvPr>
          <p:cNvSpPr/>
          <p:nvPr/>
        </p:nvSpPr>
        <p:spPr>
          <a:xfrm>
            <a:off x="3515724" y="5027454"/>
            <a:ext cx="435005" cy="362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4</a:t>
            </a:r>
          </a:p>
        </p:txBody>
      </p:sp>
    </p:spTree>
    <p:custDataLst>
      <p:tags r:id="rId1"/>
    </p:custDataLst>
    <p:extLst>
      <p:ext uri="{BB962C8B-B14F-4D97-AF65-F5344CB8AC3E}">
        <p14:creationId xmlns:p14="http://schemas.microsoft.com/office/powerpoint/2010/main" val="26492928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animBg="1"/>
      <p:bldP spid="14"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Cloud 6">
            <a:extLst>
              <a:ext uri="{FF2B5EF4-FFF2-40B4-BE49-F238E27FC236}">
                <a16:creationId xmlns:a16="http://schemas.microsoft.com/office/drawing/2014/main" id="{7E09FF16-6762-41B5-A1BC-96F4C520F102}"/>
              </a:ext>
            </a:extLst>
          </p:cNvPr>
          <p:cNvSpPr/>
          <p:nvPr/>
        </p:nvSpPr>
        <p:spPr>
          <a:xfrm>
            <a:off x="1194836" y="293624"/>
            <a:ext cx="3323898" cy="700229"/>
          </a:xfrm>
          <a:prstGeom prst="cloud">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 name="TextBox 1">
            <a:extLst>
              <a:ext uri="{FF2B5EF4-FFF2-40B4-BE49-F238E27FC236}">
                <a16:creationId xmlns:a16="http://schemas.microsoft.com/office/drawing/2014/main" id="{43DB0D57-E4C1-4E80-8664-1A0205E2CF88}"/>
              </a:ext>
            </a:extLst>
          </p:cNvPr>
          <p:cNvSpPr txBox="1"/>
          <p:nvPr/>
        </p:nvSpPr>
        <p:spPr>
          <a:xfrm>
            <a:off x="1099005" y="959637"/>
            <a:ext cx="10648389" cy="2492990"/>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Việt Nam là đất nước tươi đẹp của chúng mình. Thủ đô nước mình là Hà Nội. Lá cờ Tổ quốc hình chữ nhật, nền đỏ, ở giữa có ngôi sao vàng năm cánh.</a:t>
            </a:r>
          </a:p>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Việt Nam có những vị anh hùng có công lớn với đất nước như Hai Bà Trưng, Bà Triệu, Trần Hưng Đạo, Quang Trung, Hồ Chí Minh,... Những con người ấy đã làm rạng danh lịch sử nước nhà.</a:t>
            </a:r>
          </a:p>
        </p:txBody>
      </p:sp>
      <p:grpSp>
        <p:nvGrpSpPr>
          <p:cNvPr id="3" name="Group 2">
            <a:extLst>
              <a:ext uri="{FF2B5EF4-FFF2-40B4-BE49-F238E27FC236}">
                <a16:creationId xmlns:a16="http://schemas.microsoft.com/office/drawing/2014/main" id="{9D0F22DC-6D72-483F-8FD5-D3D31A098AA8}"/>
              </a:ext>
            </a:extLst>
          </p:cNvPr>
          <p:cNvGrpSpPr/>
          <p:nvPr/>
        </p:nvGrpSpPr>
        <p:grpSpPr>
          <a:xfrm>
            <a:off x="395075" y="245111"/>
            <a:ext cx="4057520" cy="804294"/>
            <a:chOff x="527970" y="-94305"/>
            <a:chExt cx="3043141" cy="603220"/>
          </a:xfrm>
        </p:grpSpPr>
        <p:sp>
          <p:nvSpPr>
            <p:cNvPr id="4" name="TextBox 3">
              <a:extLst>
                <a:ext uri="{FF2B5EF4-FFF2-40B4-BE49-F238E27FC236}">
                  <a16:creationId xmlns:a16="http://schemas.microsoft.com/office/drawing/2014/main" id="{4FCF2103-78A6-4FBE-95ED-601E4DFDD877}"/>
                </a:ext>
              </a:extLst>
            </p:cNvPr>
            <p:cNvSpPr txBox="1"/>
            <p:nvPr/>
          </p:nvSpPr>
          <p:spPr>
            <a:xfrm>
              <a:off x="1263142" y="-94305"/>
              <a:ext cx="2307969" cy="48787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800" b="1" dirty="0" err="1">
                  <a:solidFill>
                    <a:prstClr val="white"/>
                  </a:solidFill>
                  <a:latin typeface="Arial-Rounded"/>
                  <a:ea typeface="Arial-Rounded"/>
                </a:rPr>
                <a:t>Đọc</a:t>
              </a:r>
              <a:r>
                <a:rPr lang="en-US" sz="2800" b="1" dirty="0">
                  <a:solidFill>
                    <a:prstClr val="white"/>
                  </a:solidFill>
                  <a:latin typeface="Arial-Rounded"/>
                  <a:ea typeface="Arial-Rounded"/>
                </a:rPr>
                <a:t> </a:t>
              </a:r>
              <a:r>
                <a:rPr lang="en-US" sz="2800" b="1" dirty="0" err="1">
                  <a:solidFill>
                    <a:prstClr val="white"/>
                  </a:solidFill>
                  <a:latin typeface="Arial-Rounded"/>
                  <a:ea typeface="Arial-Rounded"/>
                </a:rPr>
                <a:t>theo</a:t>
              </a:r>
              <a:r>
                <a:rPr lang="en-US" sz="2800" b="1" dirty="0">
                  <a:solidFill>
                    <a:prstClr val="white"/>
                  </a:solidFill>
                  <a:latin typeface="Arial-Rounded"/>
                  <a:ea typeface="Arial-Rounded"/>
                </a:rPr>
                <a:t> </a:t>
              </a:r>
              <a:r>
                <a:rPr lang="en-US" sz="2800" b="1" dirty="0" err="1">
                  <a:solidFill>
                    <a:prstClr val="white"/>
                  </a:solidFill>
                  <a:latin typeface="Arial-Rounded"/>
                  <a:ea typeface="Arial-Rounded"/>
                </a:rPr>
                <a:t>nhóm</a:t>
              </a:r>
              <a:endParaRPr kumimoji="0" lang="en-US" sz="2800" b="1" i="0" u="none" strike="noStrike" kern="1200" cap="none" spc="0" normalizeH="0" baseline="0" noProof="0" dirty="0">
                <a:ln>
                  <a:noFill/>
                </a:ln>
                <a:solidFill>
                  <a:prstClr val="white"/>
                </a:solidFill>
                <a:effectLst/>
                <a:uLnTx/>
                <a:uFillTx/>
                <a:latin typeface="Arial-Rounded"/>
                <a:ea typeface="Arial-Rounded"/>
                <a:cs typeface="+mn-cs"/>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27970" y="-16256"/>
              <a:ext cx="582308" cy="525171"/>
            </a:xfrm>
            <a:prstGeom prst="roundRect">
              <a:avLst>
                <a:gd name="adj" fmla="val 30333"/>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4273217" y="439628"/>
            <a:ext cx="4151107" cy="6504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Rounded"/>
                <a:ea typeface="Arial-Rounded"/>
                <a:cs typeface="+mn-cs"/>
              </a:rPr>
              <a:t>ĐẤT NƯỚC CHÚNG MÌNH</a:t>
            </a:r>
            <a:endParaRPr kumimoji="0" lang="en-US" sz="2800" b="1" i="0" u="none" strike="noStrike" kern="1200" cap="none" spc="0" normalizeH="0" baseline="0" noProof="0" dirty="0">
              <a:ln>
                <a:noFill/>
              </a:ln>
              <a:solidFill>
                <a:srgbClr val="FF0000"/>
              </a:solidFill>
              <a:effectLst/>
              <a:uLnTx/>
              <a:uFillTx/>
              <a:latin typeface="Arial-Rounded"/>
              <a:ea typeface="Arial-Rounded"/>
              <a:cs typeface="+mn-cs"/>
            </a:endParaRPr>
          </a:p>
        </p:txBody>
      </p:sp>
      <p:sp>
        <p:nvSpPr>
          <p:cNvPr id="15" name="TextBox 14">
            <a:extLst>
              <a:ext uri="{FF2B5EF4-FFF2-40B4-BE49-F238E27FC236}">
                <a16:creationId xmlns:a16="http://schemas.microsoft.com/office/drawing/2014/main" id="{28530BC7-951C-41EE-892D-67BDEB236BAA}"/>
              </a:ext>
            </a:extLst>
          </p:cNvPr>
          <p:cNvSpPr txBox="1"/>
          <p:nvPr/>
        </p:nvSpPr>
        <p:spPr>
          <a:xfrm>
            <a:off x="3687379" y="3348522"/>
            <a:ext cx="7539003" cy="1692771"/>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id="{08BFB91A-685F-44FB-AD48-BF57E4B0D61A}"/>
              </a:ext>
            </a:extLst>
          </p:cNvPr>
          <p:cNvSpPr txBox="1"/>
          <p:nvPr/>
        </p:nvSpPr>
        <p:spPr>
          <a:xfrm>
            <a:off x="3687379" y="4959468"/>
            <a:ext cx="6145618" cy="1692771"/>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Trang phục truyền thống</a:t>
            </a:r>
            <a:r>
              <a:rPr kumimoji="0" lang="vi-VN" sz="2600" b="0" i="0" u="none" strike="noStrike" kern="1200" cap="none" spc="0" normalizeH="0" baseline="0" noProof="0" dirty="0">
                <a:ln>
                  <a:noFill/>
                </a:ln>
                <a:solidFill>
                  <a:srgbClr val="FF0000"/>
                </a:solidFill>
                <a:effectLst/>
                <a:uLnTx/>
                <a:uFillTx/>
                <a:latin typeface="Arial-Rounded"/>
                <a:ea typeface="Arial-Rounded"/>
                <a:cs typeface="+mn-cs"/>
              </a:rPr>
              <a:t> </a:t>
            </a: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của người Việt Nam là áo dài. Áo dài thường được mặc trong dịp Tết hay lễ hội.</a:t>
            </a:r>
          </a:p>
          <a:p>
            <a:pPr marL="0" marR="0" lvl="0" indent="228594"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(Trung Sơn)</a:t>
            </a:r>
          </a:p>
        </p:txBody>
      </p:sp>
      <p:pic>
        <p:nvPicPr>
          <p:cNvPr id="9" name="Picture 8">
            <a:extLst>
              <a:ext uri="{FF2B5EF4-FFF2-40B4-BE49-F238E27FC236}">
                <a16:creationId xmlns:a16="http://schemas.microsoft.com/office/drawing/2014/main" id="{7BF63209-3F36-4FD6-983B-3C3390FD4D4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9832997" y="4416988"/>
            <a:ext cx="2171700" cy="2328480"/>
          </a:xfrm>
          <a:prstGeom prst="rect">
            <a:avLst/>
          </a:prstGeom>
        </p:spPr>
      </p:pic>
      <p:pic>
        <p:nvPicPr>
          <p:cNvPr id="11" name="Picture 10">
            <a:extLst>
              <a:ext uri="{FF2B5EF4-FFF2-40B4-BE49-F238E27FC236}">
                <a16:creationId xmlns:a16="http://schemas.microsoft.com/office/drawing/2014/main" id="{FFB86EE2-0AF3-4295-8DA2-72FD5FFE9C0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310962" y="3348522"/>
            <a:ext cx="3500077" cy="3416076"/>
          </a:xfrm>
          <a:prstGeom prst="rect">
            <a:avLst/>
          </a:prstGeom>
          <a:ln>
            <a:noFill/>
          </a:ln>
          <a:effectLst>
            <a:softEdge rad="112500"/>
          </a:effectLst>
        </p:spPr>
      </p:pic>
      <p:sp>
        <p:nvSpPr>
          <p:cNvPr id="8" name="Oval 7">
            <a:extLst>
              <a:ext uri="{FF2B5EF4-FFF2-40B4-BE49-F238E27FC236}">
                <a16:creationId xmlns:a16="http://schemas.microsoft.com/office/drawing/2014/main" id="{73E79ECE-0754-47CF-BD00-BAF932A2951F}"/>
              </a:ext>
            </a:extLst>
          </p:cNvPr>
          <p:cNvSpPr/>
          <p:nvPr/>
        </p:nvSpPr>
        <p:spPr>
          <a:xfrm>
            <a:off x="843379" y="1049405"/>
            <a:ext cx="435005" cy="362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Rounded"/>
                <a:ea typeface="Arial-Rounded"/>
                <a:cs typeface="+mn-cs"/>
              </a:rPr>
              <a:t>1</a:t>
            </a:r>
          </a:p>
        </p:txBody>
      </p:sp>
      <p:sp>
        <p:nvSpPr>
          <p:cNvPr id="13" name="Oval 12">
            <a:extLst>
              <a:ext uri="{FF2B5EF4-FFF2-40B4-BE49-F238E27FC236}">
                <a16:creationId xmlns:a16="http://schemas.microsoft.com/office/drawing/2014/main" id="{79B99B02-72E7-4A1D-8254-DB968E0BDFC7}"/>
              </a:ext>
            </a:extLst>
          </p:cNvPr>
          <p:cNvSpPr/>
          <p:nvPr/>
        </p:nvSpPr>
        <p:spPr>
          <a:xfrm>
            <a:off x="790113" y="2198963"/>
            <a:ext cx="435005" cy="362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Rounded"/>
                <a:ea typeface="Arial-Rounded"/>
                <a:cs typeface="+mn-cs"/>
              </a:rPr>
              <a:t>2</a:t>
            </a:r>
          </a:p>
        </p:txBody>
      </p:sp>
      <p:sp>
        <p:nvSpPr>
          <p:cNvPr id="14" name="Oval 13">
            <a:extLst>
              <a:ext uri="{FF2B5EF4-FFF2-40B4-BE49-F238E27FC236}">
                <a16:creationId xmlns:a16="http://schemas.microsoft.com/office/drawing/2014/main" id="{072ECD58-06FE-4E6D-B2B8-1E519E6E2585}"/>
              </a:ext>
            </a:extLst>
          </p:cNvPr>
          <p:cNvSpPr/>
          <p:nvPr/>
        </p:nvSpPr>
        <p:spPr>
          <a:xfrm>
            <a:off x="3547689" y="3365802"/>
            <a:ext cx="435005" cy="362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Rounded"/>
                <a:ea typeface="Arial-Rounded"/>
                <a:cs typeface="+mn-cs"/>
              </a:rPr>
              <a:t>3</a:t>
            </a:r>
          </a:p>
        </p:txBody>
      </p:sp>
      <p:sp>
        <p:nvSpPr>
          <p:cNvPr id="17" name="Oval 16">
            <a:extLst>
              <a:ext uri="{FF2B5EF4-FFF2-40B4-BE49-F238E27FC236}">
                <a16:creationId xmlns:a16="http://schemas.microsoft.com/office/drawing/2014/main" id="{9A38A09F-0D0D-4FF3-89C6-C98EC0E9A046}"/>
              </a:ext>
            </a:extLst>
          </p:cNvPr>
          <p:cNvSpPr/>
          <p:nvPr/>
        </p:nvSpPr>
        <p:spPr>
          <a:xfrm>
            <a:off x="3515724" y="5027454"/>
            <a:ext cx="435005" cy="362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Rounded"/>
                <a:ea typeface="Arial-Rounded"/>
                <a:cs typeface="+mn-cs"/>
              </a:rPr>
              <a:t>4</a:t>
            </a:r>
          </a:p>
        </p:txBody>
      </p:sp>
    </p:spTree>
    <p:custDataLst>
      <p:tags r:id="rId1"/>
    </p:custDataLst>
    <p:extLst>
      <p:ext uri="{BB962C8B-B14F-4D97-AF65-F5344CB8AC3E}">
        <p14:creationId xmlns:p14="http://schemas.microsoft.com/office/powerpoint/2010/main" val="30094286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Cloud 6">
            <a:extLst>
              <a:ext uri="{FF2B5EF4-FFF2-40B4-BE49-F238E27FC236}">
                <a16:creationId xmlns:a16="http://schemas.microsoft.com/office/drawing/2014/main" id="{7E09FF16-6762-41B5-A1BC-96F4C520F102}"/>
              </a:ext>
            </a:extLst>
          </p:cNvPr>
          <p:cNvSpPr/>
          <p:nvPr/>
        </p:nvSpPr>
        <p:spPr>
          <a:xfrm>
            <a:off x="1194836" y="293624"/>
            <a:ext cx="2852335" cy="700229"/>
          </a:xfrm>
          <a:prstGeom prst="cloud">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 name="TextBox 1">
            <a:extLst>
              <a:ext uri="{FF2B5EF4-FFF2-40B4-BE49-F238E27FC236}">
                <a16:creationId xmlns:a16="http://schemas.microsoft.com/office/drawing/2014/main" id="{43DB0D57-E4C1-4E80-8664-1A0205E2CF88}"/>
              </a:ext>
            </a:extLst>
          </p:cNvPr>
          <p:cNvSpPr txBox="1"/>
          <p:nvPr/>
        </p:nvSpPr>
        <p:spPr>
          <a:xfrm>
            <a:off x="1099005" y="959637"/>
            <a:ext cx="10648389" cy="2492990"/>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Việt Nam là đất nước tươi đẹp của chúng mình. Thủ đô nước mình là Hà Nội. Lá cờ Tổ quốc hình chữ nhật, nền đỏ, ở giữa có ngôi sao vàng năm cánh.</a:t>
            </a:r>
          </a:p>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Việt Nam có những vị anh hùng có công lớn với đất nước như Hai Bà Trưng, Bà Triệu, Trần Hưng Đạo, Quang Trung, Hồ Chí Minh,... Những con người ấy đã làm rạng danh lịch sử nước nhà.</a:t>
            </a:r>
          </a:p>
        </p:txBody>
      </p:sp>
      <p:grpSp>
        <p:nvGrpSpPr>
          <p:cNvPr id="3" name="Group 2">
            <a:extLst>
              <a:ext uri="{FF2B5EF4-FFF2-40B4-BE49-F238E27FC236}">
                <a16:creationId xmlns:a16="http://schemas.microsoft.com/office/drawing/2014/main" id="{9D0F22DC-6D72-483F-8FD5-D3D31A098AA8}"/>
              </a:ext>
            </a:extLst>
          </p:cNvPr>
          <p:cNvGrpSpPr/>
          <p:nvPr/>
        </p:nvGrpSpPr>
        <p:grpSpPr>
          <a:xfrm>
            <a:off x="395075" y="245111"/>
            <a:ext cx="3070854" cy="804294"/>
            <a:chOff x="527970" y="-94305"/>
            <a:chExt cx="2303141" cy="603220"/>
          </a:xfrm>
        </p:grpSpPr>
        <p:sp>
          <p:nvSpPr>
            <p:cNvPr id="4" name="TextBox 3">
              <a:extLst>
                <a:ext uri="{FF2B5EF4-FFF2-40B4-BE49-F238E27FC236}">
                  <a16:creationId xmlns:a16="http://schemas.microsoft.com/office/drawing/2014/main" id="{4FCF2103-78A6-4FBE-95ED-601E4DFDD877}"/>
                </a:ext>
              </a:extLst>
            </p:cNvPr>
            <p:cNvSpPr txBox="1"/>
            <p:nvPr/>
          </p:nvSpPr>
          <p:spPr>
            <a:xfrm>
              <a:off x="1263143" y="-94305"/>
              <a:ext cx="1567968" cy="48787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800" b="1" dirty="0" err="1">
                  <a:solidFill>
                    <a:prstClr val="white"/>
                  </a:solidFill>
                  <a:latin typeface="Arial-Rounded"/>
                  <a:ea typeface="Arial-Rounded"/>
                </a:rPr>
                <a:t>Đọc</a:t>
              </a:r>
              <a:r>
                <a:rPr lang="en-US" sz="2800" b="1" dirty="0">
                  <a:solidFill>
                    <a:prstClr val="white"/>
                  </a:solidFill>
                  <a:latin typeface="Arial-Rounded"/>
                  <a:ea typeface="Arial-Rounded"/>
                </a:rPr>
                <a:t> </a:t>
              </a:r>
              <a:r>
                <a:rPr lang="en-US" sz="2800" b="1" dirty="0" err="1">
                  <a:solidFill>
                    <a:prstClr val="white"/>
                  </a:solidFill>
                  <a:latin typeface="Arial-Rounded"/>
                  <a:ea typeface="Arial-Rounded"/>
                </a:rPr>
                <a:t>toàn</a:t>
              </a:r>
              <a:r>
                <a:rPr lang="en-US" sz="2800" b="1" dirty="0">
                  <a:solidFill>
                    <a:prstClr val="white"/>
                  </a:solidFill>
                  <a:latin typeface="Arial-Rounded"/>
                  <a:ea typeface="Arial-Rounded"/>
                </a:rPr>
                <a:t> </a:t>
              </a:r>
              <a:r>
                <a:rPr lang="en-US" sz="2800" b="1" dirty="0" err="1">
                  <a:solidFill>
                    <a:prstClr val="white"/>
                  </a:solidFill>
                  <a:latin typeface="Arial-Rounded"/>
                  <a:ea typeface="Arial-Rounded"/>
                </a:rPr>
                <a:t>bài</a:t>
              </a:r>
              <a:endParaRPr kumimoji="0" lang="en-US" sz="2800" b="1" i="0" u="none" strike="noStrike" kern="1200" cap="none" spc="0" normalizeH="0" baseline="0" noProof="0" dirty="0">
                <a:ln>
                  <a:noFill/>
                </a:ln>
                <a:solidFill>
                  <a:prstClr val="white"/>
                </a:solidFill>
                <a:effectLst/>
                <a:uLnTx/>
                <a:uFillTx/>
                <a:latin typeface="Arial-Rounded"/>
                <a:ea typeface="Arial-Rounded"/>
                <a:cs typeface="+mn-cs"/>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27970" y="-16256"/>
              <a:ext cx="582308" cy="525171"/>
            </a:xfrm>
            <a:prstGeom prst="roundRect">
              <a:avLst>
                <a:gd name="adj" fmla="val 30333"/>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4273217" y="439628"/>
            <a:ext cx="4151107" cy="6504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Rounded"/>
                <a:ea typeface="Arial-Rounded"/>
                <a:cs typeface="+mn-cs"/>
              </a:rPr>
              <a:t>ĐẤT NƯỚC CHÚNG MÌNH</a:t>
            </a:r>
            <a:endParaRPr kumimoji="0" lang="en-US" sz="2800" b="1" i="0" u="none" strike="noStrike" kern="1200" cap="none" spc="0" normalizeH="0" baseline="0" noProof="0" dirty="0">
              <a:ln>
                <a:noFill/>
              </a:ln>
              <a:solidFill>
                <a:srgbClr val="FF0000"/>
              </a:solidFill>
              <a:effectLst/>
              <a:uLnTx/>
              <a:uFillTx/>
              <a:latin typeface="Arial-Rounded"/>
              <a:ea typeface="Arial-Rounded"/>
              <a:cs typeface="+mn-cs"/>
            </a:endParaRPr>
          </a:p>
        </p:txBody>
      </p:sp>
      <p:sp>
        <p:nvSpPr>
          <p:cNvPr id="15" name="TextBox 14">
            <a:extLst>
              <a:ext uri="{FF2B5EF4-FFF2-40B4-BE49-F238E27FC236}">
                <a16:creationId xmlns:a16="http://schemas.microsoft.com/office/drawing/2014/main" id="{28530BC7-951C-41EE-892D-67BDEB236BAA}"/>
              </a:ext>
            </a:extLst>
          </p:cNvPr>
          <p:cNvSpPr txBox="1"/>
          <p:nvPr/>
        </p:nvSpPr>
        <p:spPr>
          <a:xfrm>
            <a:off x="3687379" y="3348522"/>
            <a:ext cx="7539003" cy="1692771"/>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id="{08BFB91A-685F-44FB-AD48-BF57E4B0D61A}"/>
              </a:ext>
            </a:extLst>
          </p:cNvPr>
          <p:cNvSpPr txBox="1"/>
          <p:nvPr/>
        </p:nvSpPr>
        <p:spPr>
          <a:xfrm>
            <a:off x="3687379" y="4959468"/>
            <a:ext cx="6145618" cy="1692771"/>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Trang phục truyền thống của người Việt Nam là áo dài. Áo dài thường được mặc trong dịp Tết hay lễ hội.</a:t>
            </a:r>
          </a:p>
          <a:p>
            <a:pPr marL="0" marR="0" lvl="0" indent="228594"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(Trung Sơn)</a:t>
            </a:r>
          </a:p>
        </p:txBody>
      </p:sp>
      <p:pic>
        <p:nvPicPr>
          <p:cNvPr id="9" name="Picture 8">
            <a:extLst>
              <a:ext uri="{FF2B5EF4-FFF2-40B4-BE49-F238E27FC236}">
                <a16:creationId xmlns:a16="http://schemas.microsoft.com/office/drawing/2014/main" id="{7BF63209-3F36-4FD6-983B-3C3390FD4D4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9832997" y="4416988"/>
            <a:ext cx="2171700" cy="2328480"/>
          </a:xfrm>
          <a:prstGeom prst="rect">
            <a:avLst/>
          </a:prstGeom>
        </p:spPr>
      </p:pic>
      <p:pic>
        <p:nvPicPr>
          <p:cNvPr id="11" name="Picture 10">
            <a:extLst>
              <a:ext uri="{FF2B5EF4-FFF2-40B4-BE49-F238E27FC236}">
                <a16:creationId xmlns:a16="http://schemas.microsoft.com/office/drawing/2014/main" id="{FFB86EE2-0AF3-4295-8DA2-72FD5FFE9C0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310962" y="3348522"/>
            <a:ext cx="3500077" cy="3416076"/>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68536471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Cloud 6">
            <a:extLst>
              <a:ext uri="{FF2B5EF4-FFF2-40B4-BE49-F238E27FC236}">
                <a16:creationId xmlns:a16="http://schemas.microsoft.com/office/drawing/2014/main" id="{7E09FF16-6762-41B5-A1BC-96F4C520F102}"/>
              </a:ext>
            </a:extLst>
          </p:cNvPr>
          <p:cNvSpPr/>
          <p:nvPr/>
        </p:nvSpPr>
        <p:spPr>
          <a:xfrm>
            <a:off x="950148" y="293624"/>
            <a:ext cx="3483630" cy="700229"/>
          </a:xfrm>
          <a:prstGeom prst="cloud">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 name="TextBox 1">
            <a:extLst>
              <a:ext uri="{FF2B5EF4-FFF2-40B4-BE49-F238E27FC236}">
                <a16:creationId xmlns:a16="http://schemas.microsoft.com/office/drawing/2014/main" id="{43DB0D57-E4C1-4E80-8664-1A0205E2CF88}"/>
              </a:ext>
            </a:extLst>
          </p:cNvPr>
          <p:cNvSpPr txBox="1"/>
          <p:nvPr/>
        </p:nvSpPr>
        <p:spPr>
          <a:xfrm>
            <a:off x="1099005" y="959637"/>
            <a:ext cx="10648389" cy="2492990"/>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Việt Nam là đất nước tươi đẹp của chúng mình. Thủ đô nước mình là Hà Nội. Lá cờ Tổ quốc hình chữ nhật, nền đỏ, ở giữa có ngôi sao vàng năm cánh.</a:t>
            </a:r>
          </a:p>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Việt Nam có những vị anh hùng có công lớn với đất nước như Hai Bà Trưng, Bà Triệu, Trần Hưng Đạo, Quang Trung, Hồ Chí Minh,... Những con người ấy đã làm rạng danh lịch sử nước nhà.</a:t>
            </a:r>
          </a:p>
        </p:txBody>
      </p:sp>
      <p:grpSp>
        <p:nvGrpSpPr>
          <p:cNvPr id="3" name="Group 2">
            <a:extLst>
              <a:ext uri="{FF2B5EF4-FFF2-40B4-BE49-F238E27FC236}">
                <a16:creationId xmlns:a16="http://schemas.microsoft.com/office/drawing/2014/main" id="{9D0F22DC-6D72-483F-8FD5-D3D31A098AA8}"/>
              </a:ext>
            </a:extLst>
          </p:cNvPr>
          <p:cNvGrpSpPr/>
          <p:nvPr/>
        </p:nvGrpSpPr>
        <p:grpSpPr>
          <a:xfrm>
            <a:off x="395075" y="299488"/>
            <a:ext cx="3996684" cy="749917"/>
            <a:chOff x="527970" y="-53522"/>
            <a:chExt cx="2997513" cy="562437"/>
          </a:xfrm>
        </p:grpSpPr>
        <p:sp>
          <p:nvSpPr>
            <p:cNvPr id="4" name="TextBox 3">
              <a:extLst>
                <a:ext uri="{FF2B5EF4-FFF2-40B4-BE49-F238E27FC236}">
                  <a16:creationId xmlns:a16="http://schemas.microsoft.com/office/drawing/2014/main" id="{4FCF2103-78A6-4FBE-95ED-601E4DFDD877}"/>
                </a:ext>
              </a:extLst>
            </p:cNvPr>
            <p:cNvSpPr txBox="1"/>
            <p:nvPr/>
          </p:nvSpPr>
          <p:spPr>
            <a:xfrm>
              <a:off x="1127791" y="-53522"/>
              <a:ext cx="2397692" cy="42805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Arial-Rounded"/>
                  <a:ea typeface="Arial-Rounded"/>
                  <a:cs typeface="+mn-cs"/>
                </a:rPr>
                <a:t>ĐỌC</a:t>
              </a:r>
              <a:r>
                <a:rPr kumimoji="0" lang="en-US" sz="2400" b="1" i="0" u="none" strike="noStrike" kern="1200" cap="none" spc="0" normalizeH="0" baseline="0" noProof="0" dirty="0">
                  <a:ln>
                    <a:noFill/>
                  </a:ln>
                  <a:solidFill>
                    <a:prstClr val="white"/>
                  </a:solidFill>
                  <a:effectLst/>
                  <a:uLnTx/>
                  <a:uFillTx/>
                  <a:latin typeface="Arial-Rounded"/>
                  <a:ea typeface="Arial-Rounded"/>
                  <a:cs typeface="+mn-cs"/>
                </a:rPr>
                <a:t> NỐI TIẾP ĐOẠN</a:t>
              </a: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27970" y="-16256"/>
              <a:ext cx="582308" cy="525171"/>
            </a:xfrm>
            <a:prstGeom prst="roundRect">
              <a:avLst>
                <a:gd name="adj" fmla="val 30333"/>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4273217" y="439628"/>
            <a:ext cx="4151107" cy="6504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Rounded"/>
                <a:ea typeface="Arial-Rounded"/>
                <a:cs typeface="+mn-cs"/>
              </a:rPr>
              <a:t>ĐẤT NƯỚC CHÚNG MÌNH</a:t>
            </a:r>
            <a:endParaRPr kumimoji="0" lang="en-US" sz="2800" b="1" i="0" u="none" strike="noStrike" kern="1200" cap="none" spc="0" normalizeH="0" baseline="0" noProof="0" dirty="0">
              <a:ln>
                <a:noFill/>
              </a:ln>
              <a:solidFill>
                <a:srgbClr val="FF0000"/>
              </a:solidFill>
              <a:effectLst/>
              <a:uLnTx/>
              <a:uFillTx/>
              <a:latin typeface="Arial-Rounded"/>
              <a:ea typeface="Arial-Rounded"/>
              <a:cs typeface="+mn-cs"/>
            </a:endParaRPr>
          </a:p>
        </p:txBody>
      </p:sp>
      <p:sp>
        <p:nvSpPr>
          <p:cNvPr id="15" name="TextBox 14">
            <a:extLst>
              <a:ext uri="{FF2B5EF4-FFF2-40B4-BE49-F238E27FC236}">
                <a16:creationId xmlns:a16="http://schemas.microsoft.com/office/drawing/2014/main" id="{28530BC7-951C-41EE-892D-67BDEB236BAA}"/>
              </a:ext>
            </a:extLst>
          </p:cNvPr>
          <p:cNvSpPr txBox="1"/>
          <p:nvPr/>
        </p:nvSpPr>
        <p:spPr>
          <a:xfrm>
            <a:off x="3687379" y="3348522"/>
            <a:ext cx="7539003" cy="1692771"/>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id="{08BFB91A-685F-44FB-AD48-BF57E4B0D61A}"/>
              </a:ext>
            </a:extLst>
          </p:cNvPr>
          <p:cNvSpPr txBox="1"/>
          <p:nvPr/>
        </p:nvSpPr>
        <p:spPr>
          <a:xfrm>
            <a:off x="3687379" y="4959468"/>
            <a:ext cx="6145618" cy="1692771"/>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Trang phục truyền thống của người Việt Nam là áo dài. Áo dài thường được mặc trong dịp Tết hay lễ hội.</a:t>
            </a:r>
          </a:p>
          <a:p>
            <a:pPr marL="0" marR="0" lvl="0" indent="228594"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(Trung Sơn)</a:t>
            </a:r>
          </a:p>
        </p:txBody>
      </p:sp>
      <p:pic>
        <p:nvPicPr>
          <p:cNvPr id="9" name="Picture 8">
            <a:extLst>
              <a:ext uri="{FF2B5EF4-FFF2-40B4-BE49-F238E27FC236}">
                <a16:creationId xmlns:a16="http://schemas.microsoft.com/office/drawing/2014/main" id="{7BF63209-3F36-4FD6-983B-3C3390FD4D4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9832997" y="4416988"/>
            <a:ext cx="2171700" cy="2328480"/>
          </a:xfrm>
          <a:prstGeom prst="rect">
            <a:avLst/>
          </a:prstGeom>
        </p:spPr>
      </p:pic>
      <p:pic>
        <p:nvPicPr>
          <p:cNvPr id="11" name="Picture 10">
            <a:extLst>
              <a:ext uri="{FF2B5EF4-FFF2-40B4-BE49-F238E27FC236}">
                <a16:creationId xmlns:a16="http://schemas.microsoft.com/office/drawing/2014/main" id="{FFB86EE2-0AF3-4295-8DA2-72FD5FFE9C0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310962" y="3348522"/>
            <a:ext cx="3500077" cy="3416076"/>
          </a:xfrm>
          <a:prstGeom prst="rect">
            <a:avLst/>
          </a:prstGeom>
          <a:ln>
            <a:noFill/>
          </a:ln>
          <a:effectLst>
            <a:softEdge rad="112500"/>
          </a:effectLst>
        </p:spPr>
      </p:pic>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1656" y="1057878"/>
            <a:ext cx="406360" cy="384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10">
            <a:duotone>
              <a:schemeClr val="accent6">
                <a:shade val="45000"/>
                <a:satMod val="135000"/>
              </a:schemeClr>
              <a:prstClr val="white"/>
            </a:duotone>
            <a:extLst>
              <a:ext uri="{BEBA8EAE-BF5A-486C-A8C5-ECC9F3942E4B}">
                <a14:imgProps xmlns:a14="http://schemas.microsoft.com/office/drawing/2010/main">
                  <a14:imgLayer r:embed="rId11">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002836" y="2206132"/>
            <a:ext cx="384000" cy="384000"/>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19039" y="3429000"/>
            <a:ext cx="384000" cy="384000"/>
          </a:xfrm>
          <a:prstGeom prst="rect">
            <a:avLst/>
          </a:prstGeom>
        </p:spPr>
      </p:pic>
      <p:grpSp>
        <p:nvGrpSpPr>
          <p:cNvPr id="17" name="Group 16">
            <a:extLst>
              <a:ext uri="{FF2B5EF4-FFF2-40B4-BE49-F238E27FC236}">
                <a16:creationId xmlns:a16="http://schemas.microsoft.com/office/drawing/2014/main" id="{BA4736CC-CD28-4F38-BB7A-B660EC7B3FEF}"/>
              </a:ext>
            </a:extLst>
          </p:cNvPr>
          <p:cNvGrpSpPr/>
          <p:nvPr/>
        </p:nvGrpSpPr>
        <p:grpSpPr>
          <a:xfrm>
            <a:off x="3512733" y="4547741"/>
            <a:ext cx="518174" cy="769441"/>
            <a:chOff x="3378899" y="2902780"/>
            <a:chExt cx="388630" cy="577081"/>
          </a:xfrm>
        </p:grpSpPr>
        <p:sp>
          <p:nvSpPr>
            <p:cNvPr id="18" name="Oval 17">
              <a:extLst>
                <a:ext uri="{FF2B5EF4-FFF2-40B4-BE49-F238E27FC236}">
                  <a16:creationId xmlns:a16="http://schemas.microsoft.com/office/drawing/2014/main" id="{4EF3C45D-9C1C-44F7-AD1D-C75128585EB2}"/>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6000" b="0" i="1" u="none" strike="noStrike" kern="1200" cap="none" spc="0" normalizeH="0" baseline="0" noProof="0" dirty="0">
                <a:ln>
                  <a:noFill/>
                </a:ln>
                <a:solidFill>
                  <a:srgbClr val="ED7D31"/>
                </a:solidFill>
                <a:effectLst/>
                <a:uLnTx/>
                <a:uFillTx/>
                <a:latin typeface="Arial-Rounded"/>
                <a:ea typeface="Arial-Rounded"/>
                <a:cs typeface="+mn-cs"/>
              </a:endParaRPr>
            </a:p>
          </p:txBody>
        </p:sp>
        <p:sp>
          <p:nvSpPr>
            <p:cNvPr id="19" name="Rectangle 18">
              <a:extLst>
                <a:ext uri="{FF2B5EF4-FFF2-40B4-BE49-F238E27FC236}">
                  <a16:creationId xmlns:a16="http://schemas.microsoft.com/office/drawing/2014/main" id="{FD5E1ED6-4148-4173-97D9-22A9850A1518}"/>
                </a:ext>
              </a:extLst>
            </p:cNvPr>
            <p:cNvSpPr/>
            <p:nvPr/>
          </p:nvSpPr>
          <p:spPr>
            <a:xfrm rot="21163024">
              <a:off x="3378899" y="2902780"/>
              <a:ext cx="365725" cy="57708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400" b="1" i="1" u="none" strike="noStrike" kern="1200" cap="none" spc="0" normalizeH="0" baseline="0" noProof="0" dirty="0">
                  <a:ln>
                    <a:noFill/>
                  </a:ln>
                  <a:solidFill>
                    <a:srgbClr val="ED7D31"/>
                  </a:solidFill>
                  <a:effectLst/>
                  <a:uLnTx/>
                  <a:uFillTx/>
                  <a:latin typeface="Arial-Rounded"/>
                  <a:ea typeface="Arial-Rounded"/>
                  <a:cs typeface="+mn-cs"/>
                </a:rPr>
                <a:t>4</a:t>
              </a:r>
            </a:p>
          </p:txBody>
        </p:sp>
      </p:grpSp>
    </p:spTree>
    <p:custDataLst>
      <p:tags r:id="rId1"/>
    </p:custDataLst>
    <p:extLst>
      <p:ext uri="{BB962C8B-B14F-4D97-AF65-F5344CB8AC3E}">
        <p14:creationId xmlns:p14="http://schemas.microsoft.com/office/powerpoint/2010/main" val="428185876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2000" b="-12000"/>
          </a:stretch>
        </a:blipFill>
        <a:effectLst/>
      </p:bgPr>
    </p:bg>
    <p:spTree>
      <p:nvGrpSpPr>
        <p:cNvPr id="1" name=""/>
        <p:cNvGrpSpPr/>
        <p:nvPr/>
      </p:nvGrpSpPr>
      <p:grpSpPr>
        <a:xfrm>
          <a:off x="0" y="0"/>
          <a:ext cx="0" cy="0"/>
          <a:chOff x="0" y="0"/>
          <a:chExt cx="0" cy="0"/>
        </a:xfrm>
      </p:grpSpPr>
      <p:pic>
        <p:nvPicPr>
          <p:cNvPr id="30" name="Picture 3" descr="C:\Users\ADMIN\Desktop\Tai nguyen thiet ke tro choi\Angry birds epic birds\1505573783630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66400" y="5867400"/>
            <a:ext cx="1371600" cy="7509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 y="38815"/>
            <a:ext cx="2946399" cy="337502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defTabSz="1219072"/>
            <a:r>
              <a:rPr lang="en-US" sz="5333" dirty="0">
                <a:solidFill>
                  <a:srgbClr val="0033CC"/>
                </a:solidFill>
                <a:latin typeface="UTM Than Chien Tranh" panose="02040403050506020204" pitchFamily="18" charset="0"/>
              </a:rPr>
              <a:t>CÂU CÁ CÙNG </a:t>
            </a:r>
          </a:p>
          <a:p>
            <a:pPr algn="ctr" defTabSz="1219072"/>
            <a:r>
              <a:rPr lang="en-US" sz="5333" dirty="0">
                <a:solidFill>
                  <a:srgbClr val="0033CC"/>
                </a:solidFill>
                <a:latin typeface="UTM Than Chien Tranh" panose="02040403050506020204" pitchFamily="18" charset="0"/>
              </a:rPr>
              <a:t>TOM &amp; JERRY</a:t>
            </a: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1" y="130188"/>
            <a:ext cx="1374636" cy="1796555"/>
          </a:xfrm>
          <a:prstGeom prst="rect">
            <a:avLst/>
          </a:prstGeom>
        </p:spPr>
      </p:pic>
      <p:pic>
        <p:nvPicPr>
          <p:cNvPr id="2" name="TomAndJerryOST-V.A-2794728_hq.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03200" y="3482740"/>
            <a:ext cx="406400" cy="406400"/>
          </a:xfrm>
          <a:prstGeom prst="rect">
            <a:avLst/>
          </a:prstGeom>
        </p:spPr>
      </p:pic>
    </p:spTree>
    <p:extLst>
      <p:ext uri="{BB962C8B-B14F-4D97-AF65-F5344CB8AC3E}">
        <p14:creationId xmlns:p14="http://schemas.microsoft.com/office/powerpoint/2010/main" val="360720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animEffect transition="in" filter="fade">
                                      <p:cBhvr>
                                        <p:cTn id="9" dur="500"/>
                                        <p:tgtEl>
                                          <p:spTgt spid="6">
                                            <p:txEl>
                                              <p:pRg st="0" end="0"/>
                                            </p:txEl>
                                          </p:spTgt>
                                        </p:tgtEl>
                                      </p:cBhvr>
                                    </p:animEffect>
                                  </p:childTnLst>
                                </p:cTn>
                              </p:par>
                              <p:par>
                                <p:cTn id="10" presetID="10"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par>
                          <p:cTn id="13" fill="hold">
                            <p:stCondLst>
                              <p:cond delay="500"/>
                            </p:stCondLst>
                            <p:childTnLst>
                              <p:par>
                                <p:cTn id="14" presetID="27" presetClass="emph" presetSubtype="0" repeatCount="4000" fill="remove" nodeType="afterEffect">
                                  <p:stCondLst>
                                    <p:cond delay="0"/>
                                  </p:stCondLst>
                                  <p:childTnLst>
                                    <p:animClr clrSpc="rgb" dir="cw">
                                      <p:cBhvr override="childStyle">
                                        <p:cTn id="15" dur="250" autoRev="1" fill="remove"/>
                                        <p:tgtEl>
                                          <p:spTgt spid="6">
                                            <p:txEl>
                                              <p:pRg st="0" end="0"/>
                                            </p:txEl>
                                          </p:spTgt>
                                        </p:tgtEl>
                                        <p:attrNameLst>
                                          <p:attrName>style.color</p:attrName>
                                        </p:attrNameLst>
                                      </p:cBhvr>
                                      <p:to>
                                        <a:schemeClr val="bg1"/>
                                      </p:to>
                                    </p:animClr>
                                    <p:animClr clrSpc="rgb" dir="cw">
                                      <p:cBhvr>
                                        <p:cTn id="16" dur="250" autoRev="1" fill="remove"/>
                                        <p:tgtEl>
                                          <p:spTgt spid="6">
                                            <p:txEl>
                                              <p:pRg st="0" end="0"/>
                                            </p:txEl>
                                          </p:spTgt>
                                        </p:tgtEl>
                                        <p:attrNameLst>
                                          <p:attrName>fillcolor</p:attrName>
                                        </p:attrNameLst>
                                      </p:cBhvr>
                                      <p:to>
                                        <a:schemeClr val="bg1"/>
                                      </p:to>
                                    </p:animClr>
                                    <p:set>
                                      <p:cBhvr>
                                        <p:cTn id="17" dur="250" autoRev="1" fill="remove"/>
                                        <p:tgtEl>
                                          <p:spTgt spid="6">
                                            <p:txEl>
                                              <p:pRg st="0" end="0"/>
                                            </p:txEl>
                                          </p:spTgt>
                                        </p:tgtEl>
                                        <p:attrNameLst>
                                          <p:attrName>fill.type</p:attrName>
                                        </p:attrNameLst>
                                      </p:cBhvr>
                                      <p:to>
                                        <p:strVal val="solid"/>
                                      </p:to>
                                    </p:set>
                                    <p:set>
                                      <p:cBhvr>
                                        <p:cTn id="18" dur="250" autoRev="1" fill="remove"/>
                                        <p:tgtEl>
                                          <p:spTgt spid="6">
                                            <p:txEl>
                                              <p:pRg st="0" end="0"/>
                                            </p:txEl>
                                          </p:spTgt>
                                        </p:tgtEl>
                                        <p:attrNameLst>
                                          <p:attrName>fill.on</p:attrName>
                                        </p:attrNameLst>
                                      </p:cBhvr>
                                      <p:to>
                                        <p:strVal val="true"/>
                                      </p:to>
                                    </p:set>
                                  </p:childTnLst>
                                </p:cTn>
                              </p:par>
                            </p:childTnLst>
                          </p:cTn>
                        </p:par>
                        <p:par>
                          <p:cTn id="19" fill="hold">
                            <p:stCondLst>
                              <p:cond delay="2500"/>
                            </p:stCondLst>
                            <p:childTnLst>
                              <p:par>
                                <p:cTn id="20" presetID="27" presetClass="emph" presetSubtype="0" repeatCount="4000" fill="remove" nodeType="afterEffect">
                                  <p:stCondLst>
                                    <p:cond delay="0"/>
                                  </p:stCondLst>
                                  <p:childTnLst>
                                    <p:animClr clrSpc="rgb" dir="cw">
                                      <p:cBhvr override="childStyle">
                                        <p:cTn id="21" dur="250" autoRev="1" fill="remove"/>
                                        <p:tgtEl>
                                          <p:spTgt spid="6">
                                            <p:txEl>
                                              <p:pRg st="1" end="1"/>
                                            </p:txEl>
                                          </p:spTgt>
                                        </p:tgtEl>
                                        <p:attrNameLst>
                                          <p:attrName>style.color</p:attrName>
                                        </p:attrNameLst>
                                      </p:cBhvr>
                                      <p:to>
                                        <a:schemeClr val="bg1"/>
                                      </p:to>
                                    </p:animClr>
                                    <p:animClr clrSpc="rgb" dir="cw">
                                      <p:cBhvr>
                                        <p:cTn id="22" dur="250" autoRev="1" fill="remove"/>
                                        <p:tgtEl>
                                          <p:spTgt spid="6">
                                            <p:txEl>
                                              <p:pRg st="1" end="1"/>
                                            </p:txEl>
                                          </p:spTgt>
                                        </p:tgtEl>
                                        <p:attrNameLst>
                                          <p:attrName>fillcolor</p:attrName>
                                        </p:attrNameLst>
                                      </p:cBhvr>
                                      <p:to>
                                        <a:schemeClr val="bg1"/>
                                      </p:to>
                                    </p:animClr>
                                    <p:set>
                                      <p:cBhvr>
                                        <p:cTn id="23" dur="250" autoRev="1" fill="remove"/>
                                        <p:tgtEl>
                                          <p:spTgt spid="6">
                                            <p:txEl>
                                              <p:pRg st="1" end="1"/>
                                            </p:txEl>
                                          </p:spTgt>
                                        </p:tgtEl>
                                        <p:attrNameLst>
                                          <p:attrName>fill.type</p:attrName>
                                        </p:attrNameLst>
                                      </p:cBhvr>
                                      <p:to>
                                        <p:strVal val="solid"/>
                                      </p:to>
                                    </p:set>
                                    <p:set>
                                      <p:cBhvr>
                                        <p:cTn id="24" dur="250" autoRev="1" fill="remove"/>
                                        <p:tgtEl>
                                          <p:spTgt spid="6">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5"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Cloud 6">
            <a:extLst>
              <a:ext uri="{FF2B5EF4-FFF2-40B4-BE49-F238E27FC236}">
                <a16:creationId xmlns:a16="http://schemas.microsoft.com/office/drawing/2014/main" id="{7E09FF16-6762-41B5-A1BC-96F4C520F102}"/>
              </a:ext>
            </a:extLst>
          </p:cNvPr>
          <p:cNvSpPr/>
          <p:nvPr/>
        </p:nvSpPr>
        <p:spPr>
          <a:xfrm>
            <a:off x="950148" y="293624"/>
            <a:ext cx="3483630" cy="700229"/>
          </a:xfrm>
          <a:prstGeom prst="cloud">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 name="TextBox 1">
            <a:extLst>
              <a:ext uri="{FF2B5EF4-FFF2-40B4-BE49-F238E27FC236}">
                <a16:creationId xmlns:a16="http://schemas.microsoft.com/office/drawing/2014/main" id="{43DB0D57-E4C1-4E80-8664-1A0205E2CF88}"/>
              </a:ext>
            </a:extLst>
          </p:cNvPr>
          <p:cNvSpPr txBox="1"/>
          <p:nvPr/>
        </p:nvSpPr>
        <p:spPr>
          <a:xfrm>
            <a:off x="1099005" y="959637"/>
            <a:ext cx="10648389" cy="2492990"/>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Việt Nam là đất nước tươi đẹp của chúng mình. Thủ đô nước mình là Hà Nội. Lá cờ Tổ quốc hình chữ nhật, nền đỏ, ở giữa có ngôi sao vàng năm cánh.</a:t>
            </a:r>
          </a:p>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Việt Nam có những vị anh hùng có công lớn với đất nước như Hai Bà Trưng, Bà Triệu, Trần Hưng Đạo, Quang Trung, Hồ Chí Minh,... Những con người ấy đã làm rạng danh lịch sử nước nhà.</a:t>
            </a:r>
          </a:p>
        </p:txBody>
      </p:sp>
      <p:grpSp>
        <p:nvGrpSpPr>
          <p:cNvPr id="3" name="Group 2">
            <a:extLst>
              <a:ext uri="{FF2B5EF4-FFF2-40B4-BE49-F238E27FC236}">
                <a16:creationId xmlns:a16="http://schemas.microsoft.com/office/drawing/2014/main" id="{9D0F22DC-6D72-483F-8FD5-D3D31A098AA8}"/>
              </a:ext>
            </a:extLst>
          </p:cNvPr>
          <p:cNvGrpSpPr/>
          <p:nvPr/>
        </p:nvGrpSpPr>
        <p:grpSpPr>
          <a:xfrm>
            <a:off x="395075" y="299488"/>
            <a:ext cx="3996684" cy="749917"/>
            <a:chOff x="527970" y="-53522"/>
            <a:chExt cx="2997513" cy="562437"/>
          </a:xfrm>
        </p:grpSpPr>
        <p:sp>
          <p:nvSpPr>
            <p:cNvPr id="4" name="TextBox 3">
              <a:extLst>
                <a:ext uri="{FF2B5EF4-FFF2-40B4-BE49-F238E27FC236}">
                  <a16:creationId xmlns:a16="http://schemas.microsoft.com/office/drawing/2014/main" id="{4FCF2103-78A6-4FBE-95ED-601E4DFDD877}"/>
                </a:ext>
              </a:extLst>
            </p:cNvPr>
            <p:cNvSpPr txBox="1"/>
            <p:nvPr/>
          </p:nvSpPr>
          <p:spPr>
            <a:xfrm>
              <a:off x="1127791" y="-53522"/>
              <a:ext cx="2397692" cy="42805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Arial-Rounded"/>
                  <a:ea typeface="Arial-Rounded"/>
                  <a:cs typeface="+mn-cs"/>
                </a:rPr>
                <a:t>ĐỌC</a:t>
              </a:r>
              <a:r>
                <a:rPr kumimoji="0" lang="en-US" sz="2400" b="1" i="0" u="none" strike="noStrike" kern="1200" cap="none" spc="0" normalizeH="0" baseline="0" noProof="0" dirty="0">
                  <a:ln>
                    <a:noFill/>
                  </a:ln>
                  <a:solidFill>
                    <a:prstClr val="white"/>
                  </a:solidFill>
                  <a:effectLst/>
                  <a:uLnTx/>
                  <a:uFillTx/>
                  <a:latin typeface="Arial-Rounded"/>
                  <a:ea typeface="Arial-Rounded"/>
                  <a:cs typeface="+mn-cs"/>
                </a:rPr>
                <a:t> </a:t>
              </a:r>
              <a:r>
                <a:rPr lang="en-US" sz="2400" b="1" dirty="0">
                  <a:solidFill>
                    <a:prstClr val="white"/>
                  </a:solidFill>
                  <a:latin typeface="Arial-Rounded"/>
                  <a:ea typeface="Arial-Rounded"/>
                </a:rPr>
                <a:t>TOÀN BÀI</a:t>
              </a:r>
              <a:endParaRPr kumimoji="0" lang="en-US" sz="2400" b="1" i="0" u="none" strike="noStrike" kern="1200" cap="none" spc="0" normalizeH="0" baseline="0" noProof="0" dirty="0">
                <a:ln>
                  <a:noFill/>
                </a:ln>
                <a:solidFill>
                  <a:prstClr val="white"/>
                </a:solidFill>
                <a:effectLst/>
                <a:uLnTx/>
                <a:uFillTx/>
                <a:latin typeface="Arial-Rounded"/>
                <a:ea typeface="Arial-Rounded"/>
                <a:cs typeface="+mn-cs"/>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27970" y="-16256"/>
              <a:ext cx="582308" cy="525171"/>
            </a:xfrm>
            <a:prstGeom prst="roundRect">
              <a:avLst>
                <a:gd name="adj" fmla="val 30333"/>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4273217" y="439628"/>
            <a:ext cx="4151107" cy="6504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Rounded"/>
                <a:ea typeface="Arial-Rounded"/>
                <a:cs typeface="+mn-cs"/>
              </a:rPr>
              <a:t>ĐẤT NƯỚC CHÚNG MÌNH</a:t>
            </a:r>
            <a:endParaRPr kumimoji="0" lang="en-US" sz="2800" b="1" i="0" u="none" strike="noStrike" kern="1200" cap="none" spc="0" normalizeH="0" baseline="0" noProof="0" dirty="0">
              <a:ln>
                <a:noFill/>
              </a:ln>
              <a:solidFill>
                <a:srgbClr val="FF0000"/>
              </a:solidFill>
              <a:effectLst/>
              <a:uLnTx/>
              <a:uFillTx/>
              <a:latin typeface="Arial-Rounded"/>
              <a:ea typeface="Arial-Rounded"/>
              <a:cs typeface="+mn-cs"/>
            </a:endParaRPr>
          </a:p>
        </p:txBody>
      </p:sp>
      <p:sp>
        <p:nvSpPr>
          <p:cNvPr id="15" name="TextBox 14">
            <a:extLst>
              <a:ext uri="{FF2B5EF4-FFF2-40B4-BE49-F238E27FC236}">
                <a16:creationId xmlns:a16="http://schemas.microsoft.com/office/drawing/2014/main" id="{28530BC7-951C-41EE-892D-67BDEB236BAA}"/>
              </a:ext>
            </a:extLst>
          </p:cNvPr>
          <p:cNvSpPr txBox="1"/>
          <p:nvPr/>
        </p:nvSpPr>
        <p:spPr>
          <a:xfrm>
            <a:off x="3687379" y="3348522"/>
            <a:ext cx="7539003" cy="1692771"/>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id="{08BFB91A-685F-44FB-AD48-BF57E4B0D61A}"/>
              </a:ext>
            </a:extLst>
          </p:cNvPr>
          <p:cNvSpPr txBox="1"/>
          <p:nvPr/>
        </p:nvSpPr>
        <p:spPr>
          <a:xfrm>
            <a:off x="3687379" y="4959468"/>
            <a:ext cx="6145618" cy="1692771"/>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Trang phục truyền thống của người Việt Nam là áo dài. Áo dài thường được mặc trong dịp Tết hay lễ hội.</a:t>
            </a:r>
          </a:p>
          <a:p>
            <a:pPr marL="0" marR="0" lvl="0" indent="228594"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(Trung Sơn)</a:t>
            </a:r>
          </a:p>
        </p:txBody>
      </p:sp>
      <p:pic>
        <p:nvPicPr>
          <p:cNvPr id="9" name="Picture 8">
            <a:extLst>
              <a:ext uri="{FF2B5EF4-FFF2-40B4-BE49-F238E27FC236}">
                <a16:creationId xmlns:a16="http://schemas.microsoft.com/office/drawing/2014/main" id="{7BF63209-3F36-4FD6-983B-3C3390FD4D4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9832997" y="4416988"/>
            <a:ext cx="2171700" cy="2328480"/>
          </a:xfrm>
          <a:prstGeom prst="rect">
            <a:avLst/>
          </a:prstGeom>
        </p:spPr>
      </p:pic>
      <p:pic>
        <p:nvPicPr>
          <p:cNvPr id="11" name="Picture 10">
            <a:extLst>
              <a:ext uri="{FF2B5EF4-FFF2-40B4-BE49-F238E27FC236}">
                <a16:creationId xmlns:a16="http://schemas.microsoft.com/office/drawing/2014/main" id="{FFB86EE2-0AF3-4295-8DA2-72FD5FFE9C0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310962" y="3348522"/>
            <a:ext cx="3500077" cy="3416076"/>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9496249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C178B17-0347-413B-A63D-7D284C23EBAE}"/>
              </a:ext>
            </a:extLst>
          </p:cNvPr>
          <p:cNvSpPr txBox="1"/>
          <p:nvPr/>
        </p:nvSpPr>
        <p:spPr>
          <a:xfrm>
            <a:off x="3762057" y="1425413"/>
            <a:ext cx="5039043"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a:ea typeface="Microsoft YaHei" panose="020B0503020204020204" charset="-122"/>
                <a:cs typeface="Verdana" panose="020B0604030504040204" charset="0"/>
                <a:sym typeface="+mn-ea"/>
              </a:rPr>
              <a:t>Trả lời câu hỏi</a:t>
            </a:r>
            <a:endParaRPr kumimoji="0" lang="en-US" sz="9600" b="1" i="0" u="none" strike="noStrike" kern="1200" cap="none" spc="0" normalizeH="0" baseline="0" noProof="0" dirty="0">
              <a:ln>
                <a:noFill/>
              </a:ln>
              <a:solidFill>
                <a:srgbClr val="FF0000"/>
              </a:solidFill>
              <a:effectLst/>
              <a:uLnTx/>
              <a:uFillTx/>
              <a:latin typeface="Arial-Rounded"/>
              <a:ea typeface="Arial-Rounded"/>
              <a:cs typeface="Verdana" panose="020B0604030504040204" charset="0"/>
            </a:endParaRPr>
          </a:p>
        </p:txBody>
      </p:sp>
    </p:spTree>
    <p:extLst>
      <p:ext uri="{BB962C8B-B14F-4D97-AF65-F5344CB8AC3E}">
        <p14:creationId xmlns:p14="http://schemas.microsoft.com/office/powerpoint/2010/main" val="4190666622"/>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B165CA-31A8-4732-A7A0-AB4C01432571}"/>
              </a:ext>
            </a:extLst>
          </p:cNvPr>
          <p:cNvSpPr txBox="1"/>
          <p:nvPr/>
        </p:nvSpPr>
        <p:spPr>
          <a:xfrm>
            <a:off x="4066933" y="280201"/>
            <a:ext cx="9708444" cy="830997"/>
          </a:xfrm>
          <a:prstGeom prst="rect">
            <a:avLst/>
          </a:prstGeom>
          <a:noFill/>
        </p:spPr>
        <p:txBody>
          <a:bodyPr wrap="square" rtlCol="0">
            <a:spAutoFit/>
          </a:bodyPr>
          <a:lstStyle/>
          <a:p>
            <a:r>
              <a:rPr lang="vi-VN" sz="4800" dirty="0">
                <a:solidFill>
                  <a:schemeClr val="tx1">
                    <a:lumMod val="50000"/>
                    <a:lumOff val="50000"/>
                  </a:schemeClr>
                </a:solidFill>
                <a:latin typeface="+mj-lt"/>
              </a:rPr>
              <a:t>TRẢ LỜI CÂU HỎI</a:t>
            </a:r>
            <a:endParaRPr lang="en-US" sz="4800" dirty="0">
              <a:solidFill>
                <a:schemeClr val="tx1">
                  <a:lumMod val="50000"/>
                  <a:lumOff val="50000"/>
                </a:schemeClr>
              </a:solidFill>
              <a:latin typeface="+mj-lt"/>
            </a:endParaRPr>
          </a:p>
        </p:txBody>
      </p:sp>
      <p:sp>
        <p:nvSpPr>
          <p:cNvPr id="4" name="TextBox 3">
            <a:extLst>
              <a:ext uri="{FF2B5EF4-FFF2-40B4-BE49-F238E27FC236}">
                <a16:creationId xmlns:a16="http://schemas.microsoft.com/office/drawing/2014/main" id="{C33E36AB-714E-4BC3-850C-E6AC6384CFB5}"/>
              </a:ext>
            </a:extLst>
          </p:cNvPr>
          <p:cNvSpPr txBox="1"/>
          <p:nvPr/>
        </p:nvSpPr>
        <p:spPr>
          <a:xfrm>
            <a:off x="3028208" y="989799"/>
            <a:ext cx="8205849" cy="1296830"/>
          </a:xfrm>
          <a:prstGeom prst="rect">
            <a:avLst/>
          </a:prstGeom>
          <a:noFill/>
        </p:spPr>
        <p:txBody>
          <a:bodyPr wrap="square" rtlCol="0">
            <a:spAutoFit/>
          </a:bodyPr>
          <a:lstStyle/>
          <a:p>
            <a:pPr algn="just">
              <a:lnSpc>
                <a:spcPct val="150000"/>
              </a:lnSpc>
            </a:pPr>
            <a:r>
              <a:rPr lang="en-US" sz="2800" b="1" dirty="0">
                <a:solidFill>
                  <a:schemeClr val="accent6">
                    <a:lumMod val="75000"/>
                  </a:schemeClr>
                </a:solidFill>
                <a:latin typeface="+mj-lt"/>
              </a:rPr>
              <a:t>1</a:t>
            </a:r>
            <a:r>
              <a:rPr lang="vi-VN" sz="2800" b="1" dirty="0">
                <a:solidFill>
                  <a:schemeClr val="accent6">
                    <a:lumMod val="75000"/>
                  </a:schemeClr>
                </a:solidFill>
                <a:latin typeface="+mj-lt"/>
              </a:rPr>
              <a:t>. </a:t>
            </a:r>
            <a:r>
              <a:rPr lang="vi-VN" sz="2800" dirty="0">
                <a:latin typeface="+mj-lt"/>
              </a:rPr>
              <a:t>Sắp xếp các thẻ dưới đây theo trình tự các đoạn trong bài đọc.</a:t>
            </a:r>
          </a:p>
        </p:txBody>
      </p:sp>
      <p:pic>
        <p:nvPicPr>
          <p:cNvPr id="10" name="Picture 9">
            <a:extLst>
              <a:ext uri="{FF2B5EF4-FFF2-40B4-BE49-F238E27FC236}">
                <a16:creationId xmlns:a16="http://schemas.microsoft.com/office/drawing/2014/main" id="{63455A8C-18E5-42E6-BEF6-2EC1373F316A}"/>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9504" t="8824" r="27740" b="7101"/>
          <a:stretch/>
        </p:blipFill>
        <p:spPr>
          <a:xfrm>
            <a:off x="393179" y="377950"/>
            <a:ext cx="2528667" cy="1819649"/>
          </a:xfrm>
          <a:prstGeom prst="ellipse">
            <a:avLst/>
          </a:prstGeom>
        </p:spPr>
      </p:pic>
      <p:grpSp>
        <p:nvGrpSpPr>
          <p:cNvPr id="16" name="Group 15">
            <a:extLst>
              <a:ext uri="{FF2B5EF4-FFF2-40B4-BE49-F238E27FC236}">
                <a16:creationId xmlns:a16="http://schemas.microsoft.com/office/drawing/2014/main" id="{B72367E2-266B-4285-B7E3-B796F401D99E}"/>
              </a:ext>
            </a:extLst>
          </p:cNvPr>
          <p:cNvGrpSpPr/>
          <p:nvPr/>
        </p:nvGrpSpPr>
        <p:grpSpPr>
          <a:xfrm>
            <a:off x="1860367" y="2240614"/>
            <a:ext cx="4621765" cy="948825"/>
            <a:chOff x="718457" y="2123591"/>
            <a:chExt cx="2710543" cy="522662"/>
          </a:xfrm>
        </p:grpSpPr>
        <p:grpSp>
          <p:nvGrpSpPr>
            <p:cNvPr id="14" name="Group 13">
              <a:extLst>
                <a:ext uri="{FF2B5EF4-FFF2-40B4-BE49-F238E27FC236}">
                  <a16:creationId xmlns:a16="http://schemas.microsoft.com/office/drawing/2014/main" id="{6089231C-D3D6-4E95-890D-3CD8282E38C0}"/>
                </a:ext>
              </a:extLst>
            </p:cNvPr>
            <p:cNvGrpSpPr/>
            <p:nvPr/>
          </p:nvGrpSpPr>
          <p:grpSpPr>
            <a:xfrm>
              <a:off x="718457" y="2123591"/>
              <a:ext cx="2710543" cy="522662"/>
              <a:chOff x="718457" y="2123591"/>
              <a:chExt cx="2710543" cy="522662"/>
            </a:xfrm>
          </p:grpSpPr>
          <p:grpSp>
            <p:nvGrpSpPr>
              <p:cNvPr id="12" name="Group 11">
                <a:extLst>
                  <a:ext uri="{FF2B5EF4-FFF2-40B4-BE49-F238E27FC236}">
                    <a16:creationId xmlns:a16="http://schemas.microsoft.com/office/drawing/2014/main" id="{24AB81C0-58D2-4379-B036-738B21A2D799}"/>
                  </a:ext>
                </a:extLst>
              </p:cNvPr>
              <p:cNvGrpSpPr/>
              <p:nvPr/>
            </p:nvGrpSpPr>
            <p:grpSpPr>
              <a:xfrm>
                <a:off x="718457" y="2123591"/>
                <a:ext cx="2710543" cy="468000"/>
                <a:chOff x="718457" y="2123591"/>
                <a:chExt cx="2710543" cy="468000"/>
              </a:xfrm>
            </p:grpSpPr>
            <p:sp>
              <p:nvSpPr>
                <p:cNvPr id="11" name="Rectangle: Rounded Corners 10">
                  <a:extLst>
                    <a:ext uri="{FF2B5EF4-FFF2-40B4-BE49-F238E27FC236}">
                      <a16:creationId xmlns:a16="http://schemas.microsoft.com/office/drawing/2014/main" id="{197F6A50-51F1-4A90-BD7B-1DF1B6DA3694}"/>
                    </a:ext>
                  </a:extLst>
                </p:cNvPr>
                <p:cNvSpPr/>
                <p:nvPr/>
              </p:nvSpPr>
              <p:spPr>
                <a:xfrm>
                  <a:off x="1025941" y="2156249"/>
                  <a:ext cx="2403059" cy="415994"/>
                </a:xfrm>
                <a:prstGeom prst="roundRect">
                  <a:avLst>
                    <a:gd name="adj" fmla="val 45452"/>
                  </a:avLst>
                </a:prstGeom>
                <a:solidFill>
                  <a:srgbClr val="F9BDC9"/>
                </a:solidFill>
                <a:ln>
                  <a:solidFill>
                    <a:srgbClr val="F9BD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dirty="0">
                    <a:latin typeface="+mj-lt"/>
                  </a:endParaRPr>
                </a:p>
              </p:txBody>
            </p:sp>
            <p:sp>
              <p:nvSpPr>
                <p:cNvPr id="6" name="Oval 5">
                  <a:extLst>
                    <a:ext uri="{FF2B5EF4-FFF2-40B4-BE49-F238E27FC236}">
                      <a16:creationId xmlns:a16="http://schemas.microsoft.com/office/drawing/2014/main" id="{FF59D202-0297-4C57-AB1F-4F2689935F91}"/>
                    </a:ext>
                  </a:extLst>
                </p:cNvPr>
                <p:cNvSpPr/>
                <p:nvPr/>
              </p:nvSpPr>
              <p:spPr>
                <a:xfrm>
                  <a:off x="718457" y="2123591"/>
                  <a:ext cx="468000" cy="468000"/>
                </a:xfrm>
                <a:prstGeom prst="ellipse">
                  <a:avLst/>
                </a:prstGeom>
                <a:solidFill>
                  <a:srgbClr val="FF0090"/>
                </a:solidFill>
                <a:ln>
                  <a:solidFill>
                    <a:srgbClr val="FF009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mj-lt"/>
                  </a:endParaRPr>
                </a:p>
              </p:txBody>
            </p:sp>
          </p:grpSp>
          <p:sp>
            <p:nvSpPr>
              <p:cNvPr id="13" name="Rectangle 12">
                <a:extLst>
                  <a:ext uri="{FF2B5EF4-FFF2-40B4-BE49-F238E27FC236}">
                    <a16:creationId xmlns:a16="http://schemas.microsoft.com/office/drawing/2014/main" id="{19C0E5B0-DEDD-485F-9C05-0A9243CFC972}"/>
                  </a:ext>
                </a:extLst>
              </p:cNvPr>
              <p:cNvSpPr/>
              <p:nvPr/>
            </p:nvSpPr>
            <p:spPr>
              <a:xfrm>
                <a:off x="1140417" y="2207672"/>
                <a:ext cx="2288583" cy="438581"/>
              </a:xfrm>
              <a:prstGeom prst="rect">
                <a:avLst/>
              </a:prstGeom>
            </p:spPr>
            <p:txBody>
              <a:bodyPr wrap="square">
                <a:spAutoFit/>
              </a:bodyPr>
              <a:lstStyle/>
              <a:p>
                <a:pPr algn="ctr"/>
                <a:r>
                  <a:rPr lang="vi-VN" sz="3200" dirty="0">
                    <a:latin typeface="+mj-lt"/>
                  </a:rPr>
                  <a:t>Các miền, khí hậu</a:t>
                </a:r>
              </a:p>
            </p:txBody>
          </p:sp>
        </p:grpSp>
        <p:sp>
          <p:nvSpPr>
            <p:cNvPr id="15" name="Rectangle 14">
              <a:extLst>
                <a:ext uri="{FF2B5EF4-FFF2-40B4-BE49-F238E27FC236}">
                  <a16:creationId xmlns:a16="http://schemas.microsoft.com/office/drawing/2014/main" id="{5107EA7D-3123-42B0-BB8A-C3CDE45F5A7C}"/>
                </a:ext>
              </a:extLst>
            </p:cNvPr>
            <p:cNvSpPr/>
            <p:nvPr/>
          </p:nvSpPr>
          <p:spPr>
            <a:xfrm>
              <a:off x="785833" y="2142928"/>
              <a:ext cx="214536" cy="389940"/>
            </a:xfrm>
            <a:prstGeom prst="rect">
              <a:avLst/>
            </a:prstGeom>
          </p:spPr>
          <p:txBody>
            <a:bodyPr wrap="none">
              <a:spAutoFit/>
            </a:bodyPr>
            <a:lstStyle/>
            <a:p>
              <a:r>
                <a:rPr lang="en-US" sz="4000" dirty="0">
                  <a:latin typeface="+mj-lt"/>
                </a:rPr>
                <a:t>1</a:t>
              </a:r>
              <a:endParaRPr lang="vi-VN" sz="4000" dirty="0">
                <a:latin typeface="+mj-lt"/>
              </a:endParaRPr>
            </a:p>
          </p:txBody>
        </p:sp>
      </p:grpSp>
      <p:grpSp>
        <p:nvGrpSpPr>
          <p:cNvPr id="17" name="Group 16">
            <a:extLst>
              <a:ext uri="{FF2B5EF4-FFF2-40B4-BE49-F238E27FC236}">
                <a16:creationId xmlns:a16="http://schemas.microsoft.com/office/drawing/2014/main" id="{5E053A0B-45AD-4896-9FAF-06F7D96BA75D}"/>
              </a:ext>
            </a:extLst>
          </p:cNvPr>
          <p:cNvGrpSpPr/>
          <p:nvPr/>
        </p:nvGrpSpPr>
        <p:grpSpPr>
          <a:xfrm>
            <a:off x="6851983" y="2161015"/>
            <a:ext cx="4621765" cy="849594"/>
            <a:chOff x="718457" y="2123591"/>
            <a:chExt cx="2710543" cy="468000"/>
          </a:xfrm>
        </p:grpSpPr>
        <p:grpSp>
          <p:nvGrpSpPr>
            <p:cNvPr id="18" name="Group 17">
              <a:extLst>
                <a:ext uri="{FF2B5EF4-FFF2-40B4-BE49-F238E27FC236}">
                  <a16:creationId xmlns:a16="http://schemas.microsoft.com/office/drawing/2014/main" id="{023CA813-63DA-4A16-AB58-F4D81D9BCCEF}"/>
                </a:ext>
              </a:extLst>
            </p:cNvPr>
            <p:cNvGrpSpPr/>
            <p:nvPr/>
          </p:nvGrpSpPr>
          <p:grpSpPr>
            <a:xfrm>
              <a:off x="718457" y="2123591"/>
              <a:ext cx="2710543" cy="468000"/>
              <a:chOff x="718457" y="2123591"/>
              <a:chExt cx="2710543" cy="468000"/>
            </a:xfrm>
          </p:grpSpPr>
          <p:grpSp>
            <p:nvGrpSpPr>
              <p:cNvPr id="20" name="Group 19">
                <a:extLst>
                  <a:ext uri="{FF2B5EF4-FFF2-40B4-BE49-F238E27FC236}">
                    <a16:creationId xmlns:a16="http://schemas.microsoft.com/office/drawing/2014/main" id="{D88D840C-36E3-4C7D-AD65-F578059CC3BB}"/>
                  </a:ext>
                </a:extLst>
              </p:cNvPr>
              <p:cNvGrpSpPr/>
              <p:nvPr/>
            </p:nvGrpSpPr>
            <p:grpSpPr>
              <a:xfrm>
                <a:off x="718457" y="2123591"/>
                <a:ext cx="2710543" cy="468000"/>
                <a:chOff x="718457" y="2123591"/>
                <a:chExt cx="2710543" cy="468000"/>
              </a:xfrm>
            </p:grpSpPr>
            <p:sp>
              <p:nvSpPr>
                <p:cNvPr id="22" name="Rectangle: Rounded Corners 21">
                  <a:extLst>
                    <a:ext uri="{FF2B5EF4-FFF2-40B4-BE49-F238E27FC236}">
                      <a16:creationId xmlns:a16="http://schemas.microsoft.com/office/drawing/2014/main" id="{B8452102-0B04-4063-B507-F6EC8E65655A}"/>
                    </a:ext>
                  </a:extLst>
                </p:cNvPr>
                <p:cNvSpPr/>
                <p:nvPr/>
              </p:nvSpPr>
              <p:spPr>
                <a:xfrm>
                  <a:off x="1025941" y="2156249"/>
                  <a:ext cx="2403059" cy="415994"/>
                </a:xfrm>
                <a:prstGeom prst="roundRect">
                  <a:avLst>
                    <a:gd name="adj" fmla="val 45452"/>
                  </a:avLst>
                </a:prstGeom>
                <a:solidFill>
                  <a:srgbClr val="DBE9AE"/>
                </a:solidFill>
                <a:ln>
                  <a:solidFill>
                    <a:srgbClr val="DBE9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dirty="0">
                    <a:latin typeface="+mj-lt"/>
                  </a:endParaRPr>
                </a:p>
              </p:txBody>
            </p:sp>
            <p:sp>
              <p:nvSpPr>
                <p:cNvPr id="23" name="Oval 22">
                  <a:extLst>
                    <a:ext uri="{FF2B5EF4-FFF2-40B4-BE49-F238E27FC236}">
                      <a16:creationId xmlns:a16="http://schemas.microsoft.com/office/drawing/2014/main" id="{650C7D57-3E71-4238-B2EB-2E499C157223}"/>
                    </a:ext>
                  </a:extLst>
                </p:cNvPr>
                <p:cNvSpPr/>
                <p:nvPr/>
              </p:nvSpPr>
              <p:spPr>
                <a:xfrm>
                  <a:off x="718457" y="2123591"/>
                  <a:ext cx="468000" cy="468000"/>
                </a:xfrm>
                <a:prstGeom prst="ellipse">
                  <a:avLst/>
                </a:prstGeom>
                <a:solidFill>
                  <a:srgbClr val="72B451"/>
                </a:solidFill>
                <a:ln>
                  <a:solidFill>
                    <a:srgbClr val="72B45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mj-lt"/>
                  </a:endParaRPr>
                </a:p>
              </p:txBody>
            </p:sp>
          </p:grpSp>
          <p:sp>
            <p:nvSpPr>
              <p:cNvPr id="21" name="Rectangle 20">
                <a:extLst>
                  <a:ext uri="{FF2B5EF4-FFF2-40B4-BE49-F238E27FC236}">
                    <a16:creationId xmlns:a16="http://schemas.microsoft.com/office/drawing/2014/main" id="{9DE246E4-5F00-4FA0-B318-CDF72C4B8DD3}"/>
                  </a:ext>
                </a:extLst>
              </p:cNvPr>
              <p:cNvSpPr/>
              <p:nvPr/>
            </p:nvSpPr>
            <p:spPr>
              <a:xfrm>
                <a:off x="1140417" y="2207672"/>
                <a:ext cx="2288583" cy="288217"/>
              </a:xfrm>
              <a:prstGeom prst="rect">
                <a:avLst/>
              </a:prstGeom>
            </p:spPr>
            <p:txBody>
              <a:bodyPr wrap="square">
                <a:spAutoFit/>
              </a:bodyPr>
              <a:lstStyle/>
              <a:p>
                <a:pPr algn="ctr"/>
                <a:r>
                  <a:rPr lang="vi-VN" sz="2800" dirty="0">
                    <a:latin typeface="+mj-lt"/>
                  </a:rPr>
                  <a:t>Tên nước, thủ đô, lá cờ</a:t>
                </a:r>
              </a:p>
            </p:txBody>
          </p:sp>
        </p:grpSp>
        <p:sp>
          <p:nvSpPr>
            <p:cNvPr id="19" name="Rectangle 18">
              <a:extLst>
                <a:ext uri="{FF2B5EF4-FFF2-40B4-BE49-F238E27FC236}">
                  <a16:creationId xmlns:a16="http://schemas.microsoft.com/office/drawing/2014/main" id="{D45E152F-D791-4DED-98E6-D6E5991C5A86}"/>
                </a:ext>
              </a:extLst>
            </p:cNvPr>
            <p:cNvSpPr/>
            <p:nvPr/>
          </p:nvSpPr>
          <p:spPr>
            <a:xfrm>
              <a:off x="785833" y="2142928"/>
              <a:ext cx="253080" cy="356032"/>
            </a:xfrm>
            <a:prstGeom prst="rect">
              <a:avLst/>
            </a:prstGeom>
          </p:spPr>
          <p:txBody>
            <a:bodyPr wrap="none">
              <a:spAutoFit/>
            </a:bodyPr>
            <a:lstStyle/>
            <a:p>
              <a:r>
                <a:rPr lang="en-US" sz="3600" dirty="0">
                  <a:latin typeface="+mj-lt"/>
                </a:rPr>
                <a:t>2</a:t>
              </a:r>
              <a:endParaRPr lang="vi-VN" sz="3600" dirty="0">
                <a:latin typeface="+mj-lt"/>
              </a:endParaRPr>
            </a:p>
          </p:txBody>
        </p:sp>
      </p:grpSp>
      <p:grpSp>
        <p:nvGrpSpPr>
          <p:cNvPr id="24" name="Group 23">
            <a:extLst>
              <a:ext uri="{FF2B5EF4-FFF2-40B4-BE49-F238E27FC236}">
                <a16:creationId xmlns:a16="http://schemas.microsoft.com/office/drawing/2014/main" id="{205C86C7-5466-4FDF-83CD-970FB0D44A6B}"/>
              </a:ext>
            </a:extLst>
          </p:cNvPr>
          <p:cNvGrpSpPr/>
          <p:nvPr/>
        </p:nvGrpSpPr>
        <p:grpSpPr>
          <a:xfrm>
            <a:off x="1893601" y="3218885"/>
            <a:ext cx="4621765" cy="849594"/>
            <a:chOff x="718457" y="2123591"/>
            <a:chExt cx="2710543" cy="468000"/>
          </a:xfrm>
        </p:grpSpPr>
        <p:grpSp>
          <p:nvGrpSpPr>
            <p:cNvPr id="25" name="Group 24">
              <a:extLst>
                <a:ext uri="{FF2B5EF4-FFF2-40B4-BE49-F238E27FC236}">
                  <a16:creationId xmlns:a16="http://schemas.microsoft.com/office/drawing/2014/main" id="{FA2D484C-534F-4725-BDBA-F9F45758A325}"/>
                </a:ext>
              </a:extLst>
            </p:cNvPr>
            <p:cNvGrpSpPr/>
            <p:nvPr/>
          </p:nvGrpSpPr>
          <p:grpSpPr>
            <a:xfrm>
              <a:off x="718457" y="2123591"/>
              <a:ext cx="2710543" cy="468000"/>
              <a:chOff x="718457" y="2123591"/>
              <a:chExt cx="2710543" cy="468000"/>
            </a:xfrm>
          </p:grpSpPr>
          <p:grpSp>
            <p:nvGrpSpPr>
              <p:cNvPr id="27" name="Group 26">
                <a:extLst>
                  <a:ext uri="{FF2B5EF4-FFF2-40B4-BE49-F238E27FC236}">
                    <a16:creationId xmlns:a16="http://schemas.microsoft.com/office/drawing/2014/main" id="{5BA78938-3E79-42BA-9738-1E1221C50822}"/>
                  </a:ext>
                </a:extLst>
              </p:cNvPr>
              <p:cNvGrpSpPr/>
              <p:nvPr/>
            </p:nvGrpSpPr>
            <p:grpSpPr>
              <a:xfrm>
                <a:off x="718457" y="2123591"/>
                <a:ext cx="2710543" cy="468000"/>
                <a:chOff x="718457" y="2123591"/>
                <a:chExt cx="2710543" cy="468000"/>
              </a:xfrm>
            </p:grpSpPr>
            <p:sp>
              <p:nvSpPr>
                <p:cNvPr id="29" name="Rectangle: Rounded Corners 28">
                  <a:extLst>
                    <a:ext uri="{FF2B5EF4-FFF2-40B4-BE49-F238E27FC236}">
                      <a16:creationId xmlns:a16="http://schemas.microsoft.com/office/drawing/2014/main" id="{BF4E1FAE-55A0-408E-842B-D23825A18552}"/>
                    </a:ext>
                  </a:extLst>
                </p:cNvPr>
                <p:cNvSpPr/>
                <p:nvPr/>
              </p:nvSpPr>
              <p:spPr>
                <a:xfrm>
                  <a:off x="1025941" y="2156249"/>
                  <a:ext cx="2403059" cy="415994"/>
                </a:xfrm>
                <a:prstGeom prst="roundRect">
                  <a:avLst>
                    <a:gd name="adj" fmla="val 45452"/>
                  </a:avLst>
                </a:prstGeom>
                <a:solidFill>
                  <a:srgbClr val="F6D5A8"/>
                </a:solidFill>
                <a:ln>
                  <a:solidFill>
                    <a:srgbClr val="F6D5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dirty="0">
                    <a:latin typeface="+mj-lt"/>
                  </a:endParaRPr>
                </a:p>
              </p:txBody>
            </p:sp>
            <p:sp>
              <p:nvSpPr>
                <p:cNvPr id="30" name="Oval 29">
                  <a:extLst>
                    <a:ext uri="{FF2B5EF4-FFF2-40B4-BE49-F238E27FC236}">
                      <a16:creationId xmlns:a16="http://schemas.microsoft.com/office/drawing/2014/main" id="{AE48B713-7CDA-46C0-B0BF-CDEEED886820}"/>
                    </a:ext>
                  </a:extLst>
                </p:cNvPr>
                <p:cNvSpPr/>
                <p:nvPr/>
              </p:nvSpPr>
              <p:spPr>
                <a:xfrm>
                  <a:off x="718457" y="2123591"/>
                  <a:ext cx="468000" cy="468000"/>
                </a:xfrm>
                <a:prstGeom prst="ellipse">
                  <a:avLst/>
                </a:prstGeom>
                <a:solidFill>
                  <a:srgbClr val="F45A21"/>
                </a:solidFill>
                <a:ln>
                  <a:solidFill>
                    <a:srgbClr val="F45A2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solidFill>
                      <a:schemeClr val="tx1"/>
                    </a:solidFill>
                    <a:latin typeface="+mj-lt"/>
                  </a:endParaRPr>
                </a:p>
              </p:txBody>
            </p:sp>
          </p:grpSp>
          <p:sp>
            <p:nvSpPr>
              <p:cNvPr id="28" name="Rectangle 27">
                <a:extLst>
                  <a:ext uri="{FF2B5EF4-FFF2-40B4-BE49-F238E27FC236}">
                    <a16:creationId xmlns:a16="http://schemas.microsoft.com/office/drawing/2014/main" id="{C900D572-276B-47A2-9080-4F7679E7FB77}"/>
                  </a:ext>
                </a:extLst>
              </p:cNvPr>
              <p:cNvSpPr/>
              <p:nvPr/>
            </p:nvSpPr>
            <p:spPr>
              <a:xfrm>
                <a:off x="1140417" y="2207672"/>
                <a:ext cx="2288583" cy="288217"/>
              </a:xfrm>
              <a:prstGeom prst="rect">
                <a:avLst/>
              </a:prstGeom>
            </p:spPr>
            <p:txBody>
              <a:bodyPr wrap="square">
                <a:spAutoFit/>
              </a:bodyPr>
              <a:lstStyle/>
              <a:p>
                <a:pPr algn="ctr"/>
                <a:r>
                  <a:rPr lang="vi-VN" sz="2800" dirty="0">
                    <a:latin typeface="+mj-lt"/>
                  </a:rPr>
                  <a:t>Những người anh hùng</a:t>
                </a:r>
              </a:p>
            </p:txBody>
          </p:sp>
        </p:grpSp>
        <p:sp>
          <p:nvSpPr>
            <p:cNvPr id="26" name="Rectangle 25">
              <a:extLst>
                <a:ext uri="{FF2B5EF4-FFF2-40B4-BE49-F238E27FC236}">
                  <a16:creationId xmlns:a16="http://schemas.microsoft.com/office/drawing/2014/main" id="{74E34EF7-3056-4065-966E-F0673E2E7CD0}"/>
                </a:ext>
              </a:extLst>
            </p:cNvPr>
            <p:cNvSpPr/>
            <p:nvPr/>
          </p:nvSpPr>
          <p:spPr>
            <a:xfrm>
              <a:off x="785833" y="2142928"/>
              <a:ext cx="253080" cy="356032"/>
            </a:xfrm>
            <a:prstGeom prst="rect">
              <a:avLst/>
            </a:prstGeom>
          </p:spPr>
          <p:txBody>
            <a:bodyPr wrap="none">
              <a:spAutoFit/>
            </a:bodyPr>
            <a:lstStyle/>
            <a:p>
              <a:r>
                <a:rPr lang="en-US" sz="3600" dirty="0">
                  <a:latin typeface="+mj-lt"/>
                </a:rPr>
                <a:t>3</a:t>
              </a:r>
              <a:endParaRPr lang="vi-VN" sz="3600" dirty="0">
                <a:latin typeface="+mj-lt"/>
              </a:endParaRPr>
            </a:p>
          </p:txBody>
        </p:sp>
      </p:grpSp>
      <p:grpSp>
        <p:nvGrpSpPr>
          <p:cNvPr id="31" name="Group 30">
            <a:extLst>
              <a:ext uri="{FF2B5EF4-FFF2-40B4-BE49-F238E27FC236}">
                <a16:creationId xmlns:a16="http://schemas.microsoft.com/office/drawing/2014/main" id="{A7ADF767-31E5-41FC-BAA5-DB87536E917A}"/>
              </a:ext>
            </a:extLst>
          </p:cNvPr>
          <p:cNvGrpSpPr/>
          <p:nvPr/>
        </p:nvGrpSpPr>
        <p:grpSpPr>
          <a:xfrm>
            <a:off x="6851983" y="3171780"/>
            <a:ext cx="4854814" cy="849594"/>
            <a:chOff x="718457" y="2123591"/>
            <a:chExt cx="2767398" cy="468000"/>
          </a:xfrm>
        </p:grpSpPr>
        <p:grpSp>
          <p:nvGrpSpPr>
            <p:cNvPr id="32" name="Group 31">
              <a:extLst>
                <a:ext uri="{FF2B5EF4-FFF2-40B4-BE49-F238E27FC236}">
                  <a16:creationId xmlns:a16="http://schemas.microsoft.com/office/drawing/2014/main" id="{20DA8ECB-2545-4EF2-B9D4-6213BC49DA2D}"/>
                </a:ext>
              </a:extLst>
            </p:cNvPr>
            <p:cNvGrpSpPr/>
            <p:nvPr/>
          </p:nvGrpSpPr>
          <p:grpSpPr>
            <a:xfrm>
              <a:off x="718457" y="2123591"/>
              <a:ext cx="2767398" cy="468000"/>
              <a:chOff x="718457" y="2123591"/>
              <a:chExt cx="2767398" cy="468000"/>
            </a:xfrm>
          </p:grpSpPr>
          <p:grpSp>
            <p:nvGrpSpPr>
              <p:cNvPr id="34" name="Group 33">
                <a:extLst>
                  <a:ext uri="{FF2B5EF4-FFF2-40B4-BE49-F238E27FC236}">
                    <a16:creationId xmlns:a16="http://schemas.microsoft.com/office/drawing/2014/main" id="{293D109C-E352-4178-A040-C31B870823E2}"/>
                  </a:ext>
                </a:extLst>
              </p:cNvPr>
              <p:cNvGrpSpPr/>
              <p:nvPr/>
            </p:nvGrpSpPr>
            <p:grpSpPr>
              <a:xfrm>
                <a:off x="718457" y="2123591"/>
                <a:ext cx="2710543" cy="468000"/>
                <a:chOff x="718457" y="2123591"/>
                <a:chExt cx="2710543" cy="468000"/>
              </a:xfrm>
            </p:grpSpPr>
            <p:sp>
              <p:nvSpPr>
                <p:cNvPr id="36" name="Rectangle: Rounded Corners 35">
                  <a:extLst>
                    <a:ext uri="{FF2B5EF4-FFF2-40B4-BE49-F238E27FC236}">
                      <a16:creationId xmlns:a16="http://schemas.microsoft.com/office/drawing/2014/main" id="{51663FD0-1165-40D5-B8CF-7C23ADBA33D3}"/>
                    </a:ext>
                  </a:extLst>
                </p:cNvPr>
                <p:cNvSpPr/>
                <p:nvPr/>
              </p:nvSpPr>
              <p:spPr>
                <a:xfrm>
                  <a:off x="1025941" y="2156249"/>
                  <a:ext cx="2403059" cy="415994"/>
                </a:xfrm>
                <a:prstGeom prst="roundRect">
                  <a:avLst>
                    <a:gd name="adj" fmla="val 45452"/>
                  </a:avLst>
                </a:prstGeom>
                <a:solidFill>
                  <a:srgbClr val="AEE2FA"/>
                </a:solidFill>
                <a:ln>
                  <a:solidFill>
                    <a:srgbClr val="AEE2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dirty="0">
                    <a:latin typeface="+mj-lt"/>
                  </a:endParaRPr>
                </a:p>
              </p:txBody>
            </p:sp>
            <p:sp>
              <p:nvSpPr>
                <p:cNvPr id="37" name="Oval 36">
                  <a:extLst>
                    <a:ext uri="{FF2B5EF4-FFF2-40B4-BE49-F238E27FC236}">
                      <a16:creationId xmlns:a16="http://schemas.microsoft.com/office/drawing/2014/main" id="{061E9687-1C13-4894-B249-1C0E7A76369F}"/>
                    </a:ext>
                  </a:extLst>
                </p:cNvPr>
                <p:cNvSpPr/>
                <p:nvPr/>
              </p:nvSpPr>
              <p:spPr>
                <a:xfrm>
                  <a:off x="718457" y="2123591"/>
                  <a:ext cx="468000" cy="468000"/>
                </a:xfrm>
                <a:prstGeom prst="ellipse">
                  <a:avLst/>
                </a:prstGeom>
                <a:solidFill>
                  <a:srgbClr val="07A7AF"/>
                </a:solidFill>
                <a:ln>
                  <a:solidFill>
                    <a:srgbClr val="07A7A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mj-lt"/>
                  </a:endParaRPr>
                </a:p>
              </p:txBody>
            </p:sp>
          </p:grpSp>
          <p:sp>
            <p:nvSpPr>
              <p:cNvPr id="35" name="Rectangle 34">
                <a:extLst>
                  <a:ext uri="{FF2B5EF4-FFF2-40B4-BE49-F238E27FC236}">
                    <a16:creationId xmlns:a16="http://schemas.microsoft.com/office/drawing/2014/main" id="{0E00EA48-29B0-4C7F-BA60-FAC9D4F9F24E}"/>
                  </a:ext>
                </a:extLst>
              </p:cNvPr>
              <p:cNvSpPr/>
              <p:nvPr/>
            </p:nvSpPr>
            <p:spPr>
              <a:xfrm>
                <a:off x="1096873" y="2207672"/>
                <a:ext cx="2388982" cy="288217"/>
              </a:xfrm>
              <a:prstGeom prst="rect">
                <a:avLst/>
              </a:prstGeom>
            </p:spPr>
            <p:txBody>
              <a:bodyPr wrap="square">
                <a:spAutoFit/>
              </a:bodyPr>
              <a:lstStyle/>
              <a:p>
                <a:pPr algn="ctr"/>
                <a:r>
                  <a:rPr lang="vi-VN" sz="2800" dirty="0">
                    <a:latin typeface="+mj-lt"/>
                  </a:rPr>
                  <a:t>Trang phục truyền thống</a:t>
                </a:r>
              </a:p>
            </p:txBody>
          </p:sp>
        </p:grpSp>
        <p:sp>
          <p:nvSpPr>
            <p:cNvPr id="33" name="Rectangle 32">
              <a:extLst>
                <a:ext uri="{FF2B5EF4-FFF2-40B4-BE49-F238E27FC236}">
                  <a16:creationId xmlns:a16="http://schemas.microsoft.com/office/drawing/2014/main" id="{1B35B587-C467-4A29-B114-912405F27513}"/>
                </a:ext>
              </a:extLst>
            </p:cNvPr>
            <p:cNvSpPr/>
            <p:nvPr/>
          </p:nvSpPr>
          <p:spPr>
            <a:xfrm>
              <a:off x="785833" y="2142928"/>
              <a:ext cx="253080" cy="356032"/>
            </a:xfrm>
            <a:prstGeom prst="rect">
              <a:avLst/>
            </a:prstGeom>
          </p:spPr>
          <p:txBody>
            <a:bodyPr wrap="none">
              <a:spAutoFit/>
            </a:bodyPr>
            <a:lstStyle/>
            <a:p>
              <a:r>
                <a:rPr lang="en-US" sz="3600" dirty="0">
                  <a:latin typeface="+mj-lt"/>
                </a:rPr>
                <a:t>4</a:t>
              </a:r>
              <a:endParaRPr lang="vi-VN" sz="3600" dirty="0">
                <a:latin typeface="+mj-lt"/>
              </a:endParaRPr>
            </a:p>
          </p:txBody>
        </p:sp>
      </p:grpSp>
      <p:sp>
        <p:nvSpPr>
          <p:cNvPr id="38" name="TextBox 37">
            <a:extLst>
              <a:ext uri="{FF2B5EF4-FFF2-40B4-BE49-F238E27FC236}">
                <a16:creationId xmlns:a16="http://schemas.microsoft.com/office/drawing/2014/main" id="{F38F0C59-CD49-47A3-A7C5-9FFC0FD0D364}"/>
              </a:ext>
            </a:extLst>
          </p:cNvPr>
          <p:cNvSpPr txBox="1"/>
          <p:nvPr/>
        </p:nvSpPr>
        <p:spPr>
          <a:xfrm>
            <a:off x="1351954" y="4299555"/>
            <a:ext cx="10326823" cy="650499"/>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mj-lt"/>
              </a:rPr>
              <a:t>2. </a:t>
            </a:r>
            <a:r>
              <a:rPr lang="vi-VN" sz="2800" dirty="0">
                <a:latin typeface="+mj-lt"/>
              </a:rPr>
              <a:t>Lá cờ Tổ quốc ta được tả như thế nào?</a:t>
            </a:r>
          </a:p>
        </p:txBody>
      </p:sp>
      <p:sp>
        <p:nvSpPr>
          <p:cNvPr id="39" name="TextBox 38">
            <a:extLst>
              <a:ext uri="{FF2B5EF4-FFF2-40B4-BE49-F238E27FC236}">
                <a16:creationId xmlns:a16="http://schemas.microsoft.com/office/drawing/2014/main" id="{2B3AFC8E-C57A-43EE-8979-915DE9407EC4}"/>
              </a:ext>
            </a:extLst>
          </p:cNvPr>
          <p:cNvSpPr txBox="1"/>
          <p:nvPr/>
        </p:nvSpPr>
        <p:spPr>
          <a:xfrm>
            <a:off x="1262696" y="4855917"/>
            <a:ext cx="6536594" cy="1296830"/>
          </a:xfrm>
          <a:prstGeom prst="rect">
            <a:avLst/>
          </a:prstGeom>
          <a:noFill/>
        </p:spPr>
        <p:txBody>
          <a:bodyPr wrap="square" rtlCol="0">
            <a:spAutoFit/>
          </a:bodyPr>
          <a:lstStyle/>
          <a:p>
            <a:pPr algn="just">
              <a:lnSpc>
                <a:spcPct val="150000"/>
              </a:lnSpc>
            </a:pPr>
            <a:r>
              <a:rPr lang="vi-VN" sz="2800" dirty="0">
                <a:solidFill>
                  <a:srgbClr val="FF0000"/>
                </a:solidFill>
                <a:latin typeface="+mj-lt"/>
                <a:sym typeface="Wingdings" panose="05000000000000000000" pitchFamily="2" charset="2"/>
              </a:rPr>
              <a:t> </a:t>
            </a:r>
            <a:r>
              <a:rPr lang="vi-VN" sz="2800" dirty="0">
                <a:solidFill>
                  <a:srgbClr val="FF0000"/>
                </a:solidFill>
                <a:latin typeface="+mj-lt"/>
              </a:rPr>
              <a:t>Lá cờ Tổ quốc hình chữ nhật, nền đỏ, ở giữa có ngôi sao vàng năm cánh.</a:t>
            </a:r>
          </a:p>
        </p:txBody>
      </p:sp>
      <p:pic>
        <p:nvPicPr>
          <p:cNvPr id="2050" name="Picture 2" descr="Cờ Việt Nam Nhỏ | Mua giá rẻ hơn tại nhanvan.vn – Siêu Thị Sách &amp;amp; Tiện Ích  Nhân Văn">
            <a:extLst>
              <a:ext uri="{FF2B5EF4-FFF2-40B4-BE49-F238E27FC236}">
                <a16:creationId xmlns:a16="http://schemas.microsoft.com/office/drawing/2014/main" id="{AF4ACF93-711B-41A6-8050-DFA135ECB0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30366" y="4417413"/>
            <a:ext cx="3217705" cy="204719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912025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2.70833E-6 -3.33333E-6 L 2.70833E-6 0.11667 " pathEditMode="relative" rAng="0" ptsTypes="AA">
                                      <p:cBhvr>
                                        <p:cTn id="25" dur="2000" fill="hold"/>
                                        <p:tgtEl>
                                          <p:spTgt spid="16"/>
                                        </p:tgtEl>
                                        <p:attrNameLst>
                                          <p:attrName>ppt_x</p:attrName>
                                          <p:attrName>ppt_y</p:attrName>
                                        </p:attrNameLst>
                                      </p:cBhvr>
                                      <p:rCtr x="0" y="5833"/>
                                    </p:animMotion>
                                  </p:childTnLst>
                                </p:cTn>
                              </p:par>
                              <p:par>
                                <p:cTn id="26" presetID="42" presetClass="path" presetSubtype="0" accel="50000" decel="50000" fill="hold" nodeType="withEffect">
                                  <p:stCondLst>
                                    <p:cond delay="0"/>
                                  </p:stCondLst>
                                  <p:childTnLst>
                                    <p:animMotion origin="layout" path="M -2.5E-6 -1.85185E-6 L -0.4444 -0.00208 " pathEditMode="relative" rAng="0" ptsTypes="AA">
                                      <p:cBhvr>
                                        <p:cTn id="27" dur="2000" fill="hold"/>
                                        <p:tgtEl>
                                          <p:spTgt spid="17"/>
                                        </p:tgtEl>
                                        <p:attrNameLst>
                                          <p:attrName>ppt_x</p:attrName>
                                          <p:attrName>ppt_y</p:attrName>
                                        </p:attrNameLst>
                                      </p:cBhvr>
                                      <p:rCtr x="-22227" y="-116"/>
                                    </p:animMotion>
                                  </p:childTnLst>
                                </p:cTn>
                              </p:par>
                              <p:par>
                                <p:cTn id="28" presetID="42" presetClass="path" presetSubtype="0" accel="50000" decel="50000" fill="hold" nodeType="withEffect">
                                  <p:stCondLst>
                                    <p:cond delay="0"/>
                                  </p:stCondLst>
                                  <p:childTnLst>
                                    <p:animMotion origin="layout" path="M -1.66667E-6 0 L 0.40677 -0.15439 " pathEditMode="relative" rAng="0" ptsTypes="AA">
                                      <p:cBhvr>
                                        <p:cTn id="29" dur="2000" fill="hold"/>
                                        <p:tgtEl>
                                          <p:spTgt spid="24"/>
                                        </p:tgtEl>
                                        <p:attrNameLst>
                                          <p:attrName>ppt_x</p:attrName>
                                          <p:attrName>ppt_y</p:attrName>
                                        </p:attrNameLst>
                                      </p:cBhvr>
                                      <p:rCtr x="20182" y="-7454"/>
                                    </p:animMotion>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left)">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050"/>
                                        </p:tgtEl>
                                        <p:attrNameLst>
                                          <p:attrName>style.visibility</p:attrName>
                                        </p:attrNameLst>
                                      </p:cBhvr>
                                      <p:to>
                                        <p:strVal val="visible"/>
                                      </p:to>
                                    </p:set>
                                    <p:anim calcmode="lin" valueType="num">
                                      <p:cBhvr>
                                        <p:cTn id="44" dur="500" fill="hold"/>
                                        <p:tgtEl>
                                          <p:spTgt spid="2050"/>
                                        </p:tgtEl>
                                        <p:attrNameLst>
                                          <p:attrName>ppt_w</p:attrName>
                                        </p:attrNameLst>
                                      </p:cBhvr>
                                      <p:tavLst>
                                        <p:tav tm="0">
                                          <p:val>
                                            <p:fltVal val="0"/>
                                          </p:val>
                                        </p:tav>
                                        <p:tav tm="100000">
                                          <p:val>
                                            <p:strVal val="#ppt_w"/>
                                          </p:val>
                                        </p:tav>
                                      </p:tavLst>
                                    </p:anim>
                                    <p:anim calcmode="lin" valueType="num">
                                      <p:cBhvr>
                                        <p:cTn id="45" dur="500" fill="hold"/>
                                        <p:tgtEl>
                                          <p:spTgt spid="2050"/>
                                        </p:tgtEl>
                                        <p:attrNameLst>
                                          <p:attrName>ppt_h</p:attrName>
                                        </p:attrNameLst>
                                      </p:cBhvr>
                                      <p:tavLst>
                                        <p:tav tm="0">
                                          <p:val>
                                            <p:fltVal val="0"/>
                                          </p:val>
                                        </p:tav>
                                        <p:tav tm="100000">
                                          <p:val>
                                            <p:strVal val="#ppt_h"/>
                                          </p:val>
                                        </p:tav>
                                      </p:tavLst>
                                    </p:anim>
                                    <p:animEffect transition="in" filter="fade">
                                      <p:cBhvr>
                                        <p:cTn id="4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8" grpId="0"/>
      <p:bldP spid="3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6CD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2226B8-7748-445A-A52F-A09A55B1D360}"/>
              </a:ext>
            </a:extLst>
          </p:cNvPr>
          <p:cNvSpPr txBox="1"/>
          <p:nvPr/>
        </p:nvSpPr>
        <p:spPr>
          <a:xfrm>
            <a:off x="769917" y="471335"/>
            <a:ext cx="10652165" cy="730200"/>
          </a:xfrm>
          <a:prstGeom prst="rect">
            <a:avLst/>
          </a:prstGeom>
          <a:noFill/>
        </p:spPr>
        <p:txBody>
          <a:bodyPr wrap="square" rtlCol="0">
            <a:spAutoFit/>
          </a:bodyPr>
          <a:lstStyle/>
          <a:p>
            <a:pPr algn="just">
              <a:lnSpc>
                <a:spcPct val="150000"/>
              </a:lnSpc>
            </a:pPr>
            <a:r>
              <a:rPr lang="vi-VN" sz="3200" b="1" dirty="0">
                <a:solidFill>
                  <a:schemeClr val="accent6">
                    <a:lumMod val="75000"/>
                  </a:schemeClr>
                </a:solidFill>
                <a:latin typeface="+mj-lt"/>
              </a:rPr>
              <a:t>3. </a:t>
            </a:r>
            <a:r>
              <a:rPr lang="vi-VN" sz="3200" dirty="0">
                <a:latin typeface="+mj-lt"/>
              </a:rPr>
              <a:t>Bài đọc nói đến những vị anh hùng nào của dân tộc ta?</a:t>
            </a:r>
          </a:p>
        </p:txBody>
      </p:sp>
      <p:pic>
        <p:nvPicPr>
          <p:cNvPr id="3074" name="Picture 2" descr="Chuyện kể về Hai Bà Trưng – Hoàng Thành Thăng Long">
            <a:extLst>
              <a:ext uri="{FF2B5EF4-FFF2-40B4-BE49-F238E27FC236}">
                <a16:creationId xmlns:a16="http://schemas.microsoft.com/office/drawing/2014/main" id="{C4775D08-C5F9-4C24-9EEA-13DABBF028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 t="5508" r="133" b="36999"/>
          <a:stretch/>
        </p:blipFill>
        <p:spPr bwMode="auto">
          <a:xfrm>
            <a:off x="2087114" y="1201535"/>
            <a:ext cx="3385163" cy="24944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ộc khởi nghĩa của Vương Bà Triệu Thị Trinh và những giá trị lịch sử  trường tồn">
            <a:extLst>
              <a:ext uri="{FF2B5EF4-FFF2-40B4-BE49-F238E27FC236}">
                <a16:creationId xmlns:a16="http://schemas.microsoft.com/office/drawing/2014/main" id="{BB40F87F-F644-43FE-B086-FF41438384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8944" y="1201535"/>
            <a:ext cx="2265147" cy="249447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rần Hưng Đạo gác thù riêng, dốc lòng vì nước – Hoàng Thành Thăng Long">
            <a:extLst>
              <a:ext uri="{FF2B5EF4-FFF2-40B4-BE49-F238E27FC236}">
                <a16:creationId xmlns:a16="http://schemas.microsoft.com/office/drawing/2014/main" id="{E3D13033-6FA9-45B8-A4B6-AEFE000F23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0836" y="4134264"/>
            <a:ext cx="3385163" cy="209003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ảm nhận của em về người anh hùng áo vải Quang Trung - Bài văn mẫu lớp 9 -  VnDoc.com">
            <a:extLst>
              <a:ext uri="{FF2B5EF4-FFF2-40B4-BE49-F238E27FC236}">
                <a16:creationId xmlns:a16="http://schemas.microsoft.com/office/drawing/2014/main" id="{EB81D0A8-659A-445F-9704-6C50F7C839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1767" y="4098979"/>
            <a:ext cx="3197981" cy="207258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Tiểu sử Chủ tịch Hồ Chí Minh | C. Mác; Ph. Ăngghen; V. I. Lênin; Hồ Chí Minh">
            <a:extLst>
              <a:ext uri="{FF2B5EF4-FFF2-40B4-BE49-F238E27FC236}">
                <a16:creationId xmlns:a16="http://schemas.microsoft.com/office/drawing/2014/main" id="{EDAB6E7F-3747-4099-98B9-1DF3DF0170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0758" y="1202307"/>
            <a:ext cx="2167882" cy="249447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7C32363-112E-46E7-93E7-B8582312DA01}"/>
              </a:ext>
            </a:extLst>
          </p:cNvPr>
          <p:cNvSpPr/>
          <p:nvPr/>
        </p:nvSpPr>
        <p:spPr>
          <a:xfrm>
            <a:off x="2326849" y="3451519"/>
            <a:ext cx="2905691" cy="584775"/>
          </a:xfrm>
          <a:prstGeom prst="rect">
            <a:avLst/>
          </a:prstGeom>
          <a:solidFill>
            <a:srgbClr val="FFE5FF"/>
          </a:solidFill>
          <a:scene3d>
            <a:camera prst="orthographicFront"/>
            <a:lightRig rig="threePt" dir="t"/>
          </a:scene3d>
          <a:sp3d>
            <a:bevelT/>
          </a:sp3d>
        </p:spPr>
        <p:txBody>
          <a:bodyPr wrap="square">
            <a:spAutoFit/>
          </a:bodyPr>
          <a:lstStyle/>
          <a:p>
            <a:r>
              <a:rPr lang="vi-VN" sz="3200" dirty="0">
                <a:latin typeface="+mj-lt"/>
              </a:rPr>
              <a:t>Hai Bà Trưng</a:t>
            </a:r>
          </a:p>
        </p:txBody>
      </p:sp>
      <p:sp>
        <p:nvSpPr>
          <p:cNvPr id="11" name="Rectangle 10">
            <a:extLst>
              <a:ext uri="{FF2B5EF4-FFF2-40B4-BE49-F238E27FC236}">
                <a16:creationId xmlns:a16="http://schemas.microsoft.com/office/drawing/2014/main" id="{B37F30D1-C7BB-4147-8FF7-0876FE82D631}"/>
              </a:ext>
            </a:extLst>
          </p:cNvPr>
          <p:cNvSpPr/>
          <p:nvPr/>
        </p:nvSpPr>
        <p:spPr>
          <a:xfrm>
            <a:off x="6037878" y="3350229"/>
            <a:ext cx="1887277" cy="584775"/>
          </a:xfrm>
          <a:prstGeom prst="rect">
            <a:avLst/>
          </a:prstGeom>
          <a:solidFill>
            <a:srgbClr val="FFE5FF"/>
          </a:solidFill>
          <a:scene3d>
            <a:camera prst="orthographicFront"/>
            <a:lightRig rig="threePt" dir="t"/>
          </a:scene3d>
          <a:sp3d>
            <a:bevelT/>
          </a:sp3d>
        </p:spPr>
        <p:txBody>
          <a:bodyPr wrap="square">
            <a:spAutoFit/>
          </a:bodyPr>
          <a:lstStyle/>
          <a:p>
            <a:pPr algn="ctr"/>
            <a:r>
              <a:rPr lang="vi-VN" sz="3200" dirty="0">
                <a:latin typeface="+mj-lt"/>
              </a:rPr>
              <a:t>Bà Triệu</a:t>
            </a:r>
          </a:p>
        </p:txBody>
      </p:sp>
      <p:sp>
        <p:nvSpPr>
          <p:cNvPr id="12" name="Rectangle 11">
            <a:extLst>
              <a:ext uri="{FF2B5EF4-FFF2-40B4-BE49-F238E27FC236}">
                <a16:creationId xmlns:a16="http://schemas.microsoft.com/office/drawing/2014/main" id="{64BEF960-0659-47EA-AB93-D8B96E2099AE}"/>
              </a:ext>
            </a:extLst>
          </p:cNvPr>
          <p:cNvSpPr/>
          <p:nvPr/>
        </p:nvSpPr>
        <p:spPr>
          <a:xfrm>
            <a:off x="2711283" y="5838780"/>
            <a:ext cx="3384716" cy="584775"/>
          </a:xfrm>
          <a:prstGeom prst="rect">
            <a:avLst/>
          </a:prstGeom>
          <a:solidFill>
            <a:srgbClr val="FFE5FF"/>
          </a:solidFill>
          <a:scene3d>
            <a:camera prst="orthographicFront"/>
            <a:lightRig rig="threePt" dir="t"/>
          </a:scene3d>
          <a:sp3d>
            <a:bevelT/>
          </a:sp3d>
        </p:spPr>
        <p:txBody>
          <a:bodyPr wrap="square">
            <a:spAutoFit/>
          </a:bodyPr>
          <a:lstStyle/>
          <a:p>
            <a:pPr algn="ctr"/>
            <a:r>
              <a:rPr lang="vi-VN" sz="3200" dirty="0">
                <a:latin typeface="+mj-lt"/>
              </a:rPr>
              <a:t>Trần Hưng Đạo</a:t>
            </a:r>
          </a:p>
        </p:txBody>
      </p:sp>
      <p:sp>
        <p:nvSpPr>
          <p:cNvPr id="13" name="Rectangle 12">
            <a:extLst>
              <a:ext uri="{FF2B5EF4-FFF2-40B4-BE49-F238E27FC236}">
                <a16:creationId xmlns:a16="http://schemas.microsoft.com/office/drawing/2014/main" id="{39A0160A-D9AE-4336-9F70-BF800452C89B}"/>
              </a:ext>
            </a:extLst>
          </p:cNvPr>
          <p:cNvSpPr/>
          <p:nvPr/>
        </p:nvSpPr>
        <p:spPr>
          <a:xfrm>
            <a:off x="7012596" y="5801890"/>
            <a:ext cx="2956321" cy="584775"/>
          </a:xfrm>
          <a:prstGeom prst="rect">
            <a:avLst/>
          </a:prstGeom>
          <a:solidFill>
            <a:srgbClr val="FFE5FF"/>
          </a:solidFill>
          <a:scene3d>
            <a:camera prst="orthographicFront"/>
            <a:lightRig rig="threePt" dir="t"/>
          </a:scene3d>
          <a:sp3d>
            <a:bevelT/>
          </a:sp3d>
        </p:spPr>
        <p:txBody>
          <a:bodyPr wrap="square">
            <a:spAutoFit/>
          </a:bodyPr>
          <a:lstStyle/>
          <a:p>
            <a:pPr algn="ctr"/>
            <a:r>
              <a:rPr lang="vi-VN" sz="3200" dirty="0">
                <a:latin typeface="+mj-lt"/>
              </a:rPr>
              <a:t>Quang Trung</a:t>
            </a:r>
          </a:p>
        </p:txBody>
      </p:sp>
      <p:sp>
        <p:nvSpPr>
          <p:cNvPr id="14" name="Rectangle 13">
            <a:extLst>
              <a:ext uri="{FF2B5EF4-FFF2-40B4-BE49-F238E27FC236}">
                <a16:creationId xmlns:a16="http://schemas.microsoft.com/office/drawing/2014/main" id="{A69B9220-33D7-43C2-A17C-4567052F01E2}"/>
              </a:ext>
            </a:extLst>
          </p:cNvPr>
          <p:cNvSpPr/>
          <p:nvPr/>
        </p:nvSpPr>
        <p:spPr>
          <a:xfrm>
            <a:off x="8343253" y="3350229"/>
            <a:ext cx="2781067" cy="584775"/>
          </a:xfrm>
          <a:prstGeom prst="rect">
            <a:avLst/>
          </a:prstGeom>
          <a:solidFill>
            <a:srgbClr val="FFE5FF"/>
          </a:solidFill>
          <a:scene3d>
            <a:camera prst="orthographicFront"/>
            <a:lightRig rig="threePt" dir="t"/>
          </a:scene3d>
          <a:sp3d>
            <a:bevelT/>
          </a:sp3d>
        </p:spPr>
        <p:txBody>
          <a:bodyPr wrap="square">
            <a:spAutoFit/>
          </a:bodyPr>
          <a:lstStyle/>
          <a:p>
            <a:pPr algn="ctr"/>
            <a:r>
              <a:rPr lang="vi-VN" sz="3200" dirty="0">
                <a:latin typeface="+mj-lt"/>
              </a:rPr>
              <a:t>Hồ Chí Minh</a:t>
            </a:r>
          </a:p>
        </p:txBody>
      </p:sp>
    </p:spTree>
    <p:extLst>
      <p:ext uri="{BB962C8B-B14F-4D97-AF65-F5344CB8AC3E}">
        <p14:creationId xmlns:p14="http://schemas.microsoft.com/office/powerpoint/2010/main" val="18373727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randombar(horizontal)">
                                      <p:cBhvr>
                                        <p:cTn id="12" dur="500"/>
                                        <p:tgtEl>
                                          <p:spTgt spid="3074"/>
                                        </p:tgtEl>
                                      </p:cBhvr>
                                    </p:animEffect>
                                  </p:childTnLst>
                                </p:cTn>
                              </p:par>
                              <p:par>
                                <p:cTn id="13" presetID="14" presetClass="entr" presetSubtype="10"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randombar(horizontal)">
                                      <p:cBhvr>
                                        <p:cTn id="15" dur="500"/>
                                        <p:tgtEl>
                                          <p:spTgt spid="3076"/>
                                        </p:tgtEl>
                                      </p:cBhvr>
                                    </p:animEffect>
                                  </p:childTnLst>
                                </p:cTn>
                              </p:par>
                              <p:par>
                                <p:cTn id="16" presetID="14" presetClass="entr" presetSubtype="10" fill="hold" nodeType="withEffect">
                                  <p:stCondLst>
                                    <p:cond delay="0"/>
                                  </p:stCondLst>
                                  <p:childTnLst>
                                    <p:set>
                                      <p:cBhvr>
                                        <p:cTn id="17" dur="1" fill="hold">
                                          <p:stCondLst>
                                            <p:cond delay="0"/>
                                          </p:stCondLst>
                                        </p:cTn>
                                        <p:tgtEl>
                                          <p:spTgt spid="3082"/>
                                        </p:tgtEl>
                                        <p:attrNameLst>
                                          <p:attrName>style.visibility</p:attrName>
                                        </p:attrNameLst>
                                      </p:cBhvr>
                                      <p:to>
                                        <p:strVal val="visible"/>
                                      </p:to>
                                    </p:set>
                                    <p:animEffect transition="in" filter="randombar(horizontal)">
                                      <p:cBhvr>
                                        <p:cTn id="18" dur="500"/>
                                        <p:tgtEl>
                                          <p:spTgt spid="3082"/>
                                        </p:tgtEl>
                                      </p:cBhvr>
                                    </p:animEffect>
                                  </p:childTnLst>
                                </p:cTn>
                              </p:par>
                              <p:par>
                                <p:cTn id="19" presetID="14" presetClass="entr" presetSubtype="10" fill="hold" nodeType="withEffect">
                                  <p:stCondLst>
                                    <p:cond delay="0"/>
                                  </p:stCondLst>
                                  <p:childTnLst>
                                    <p:set>
                                      <p:cBhvr>
                                        <p:cTn id="20" dur="1" fill="hold">
                                          <p:stCondLst>
                                            <p:cond delay="0"/>
                                          </p:stCondLst>
                                        </p:cTn>
                                        <p:tgtEl>
                                          <p:spTgt spid="3078"/>
                                        </p:tgtEl>
                                        <p:attrNameLst>
                                          <p:attrName>style.visibility</p:attrName>
                                        </p:attrNameLst>
                                      </p:cBhvr>
                                      <p:to>
                                        <p:strVal val="visible"/>
                                      </p:to>
                                    </p:set>
                                    <p:animEffect transition="in" filter="randombar(horizontal)">
                                      <p:cBhvr>
                                        <p:cTn id="21" dur="500"/>
                                        <p:tgtEl>
                                          <p:spTgt spid="3078"/>
                                        </p:tgtEl>
                                      </p:cBhvr>
                                    </p:animEffect>
                                  </p:childTnLst>
                                </p:cTn>
                              </p:par>
                              <p:par>
                                <p:cTn id="22" presetID="14" presetClass="entr" presetSubtype="10" fill="hold" nodeType="withEffect">
                                  <p:stCondLst>
                                    <p:cond delay="0"/>
                                  </p:stCondLst>
                                  <p:childTnLst>
                                    <p:set>
                                      <p:cBhvr>
                                        <p:cTn id="23" dur="1" fill="hold">
                                          <p:stCondLst>
                                            <p:cond delay="0"/>
                                          </p:stCondLst>
                                        </p:cTn>
                                        <p:tgtEl>
                                          <p:spTgt spid="3080"/>
                                        </p:tgtEl>
                                        <p:attrNameLst>
                                          <p:attrName>style.visibility</p:attrName>
                                        </p:attrNameLst>
                                      </p:cBhvr>
                                      <p:to>
                                        <p:strVal val="visible"/>
                                      </p:to>
                                    </p:set>
                                    <p:animEffect transition="in" filter="randombar(horizontal)">
                                      <p:cBhvr>
                                        <p:cTn id="24" dur="500"/>
                                        <p:tgtEl>
                                          <p:spTgt spid="308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1" grpId="0" animBg="1"/>
      <p:bldP spid="12" grpId="0" animBg="1"/>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F35251E-3D0E-4095-BD0F-CB074AD08863}"/>
              </a:ext>
            </a:extLst>
          </p:cNvPr>
          <p:cNvSpPr txBox="1"/>
          <p:nvPr/>
        </p:nvSpPr>
        <p:spPr>
          <a:xfrm>
            <a:off x="1413913" y="251941"/>
            <a:ext cx="9609777" cy="730200"/>
          </a:xfrm>
          <a:prstGeom prst="rect">
            <a:avLst/>
          </a:prstGeom>
          <a:noFill/>
        </p:spPr>
        <p:txBody>
          <a:bodyPr wrap="square" rtlCol="0">
            <a:spAutoFit/>
          </a:bodyPr>
          <a:lstStyle/>
          <a:p>
            <a:pPr algn="just">
              <a:lnSpc>
                <a:spcPct val="150000"/>
              </a:lnSpc>
            </a:pPr>
            <a:r>
              <a:rPr lang="vi-VN" sz="3200" b="1" dirty="0">
                <a:latin typeface="+mj-lt"/>
              </a:rPr>
              <a:t>4. </a:t>
            </a:r>
            <a:r>
              <a:rPr lang="vi-VN" sz="3200" dirty="0">
                <a:latin typeface="+mj-lt"/>
              </a:rPr>
              <a:t>Kể tên các mùa trong năm của ba miền đất nước.</a:t>
            </a:r>
          </a:p>
        </p:txBody>
      </p:sp>
      <p:sp>
        <p:nvSpPr>
          <p:cNvPr id="10" name="Rectangle 9">
            <a:extLst>
              <a:ext uri="{FF2B5EF4-FFF2-40B4-BE49-F238E27FC236}">
                <a16:creationId xmlns:a16="http://schemas.microsoft.com/office/drawing/2014/main" id="{A3F29647-67F2-4C0A-9CCA-B94CD574DC30}"/>
              </a:ext>
            </a:extLst>
          </p:cNvPr>
          <p:cNvSpPr/>
          <p:nvPr/>
        </p:nvSpPr>
        <p:spPr>
          <a:xfrm>
            <a:off x="3872823" y="1012658"/>
            <a:ext cx="4305987" cy="584775"/>
          </a:xfrm>
          <a:prstGeom prst="rect">
            <a:avLst/>
          </a:prstGeom>
          <a:solidFill>
            <a:srgbClr val="E6CDFF"/>
          </a:solidFill>
          <a:scene3d>
            <a:camera prst="orthographicFront"/>
            <a:lightRig rig="threePt" dir="t"/>
          </a:scene3d>
          <a:sp3d>
            <a:bevelT/>
          </a:sp3d>
        </p:spPr>
        <p:txBody>
          <a:bodyPr wrap="none">
            <a:spAutoFit/>
          </a:bodyPr>
          <a:lstStyle/>
          <a:p>
            <a:r>
              <a:rPr lang="vi-VN" sz="3200" dirty="0">
                <a:latin typeface="+mj-lt"/>
              </a:rPr>
              <a:t>Miền Bắc và miền Trung</a:t>
            </a:r>
          </a:p>
        </p:txBody>
      </p:sp>
      <p:grpSp>
        <p:nvGrpSpPr>
          <p:cNvPr id="5" name="Group 4">
            <a:extLst>
              <a:ext uri="{FF2B5EF4-FFF2-40B4-BE49-F238E27FC236}">
                <a16:creationId xmlns:a16="http://schemas.microsoft.com/office/drawing/2014/main" id="{C59ECF9B-9B4C-458E-AEC0-92B1EF6FC739}"/>
              </a:ext>
            </a:extLst>
          </p:cNvPr>
          <p:cNvGrpSpPr/>
          <p:nvPr/>
        </p:nvGrpSpPr>
        <p:grpSpPr>
          <a:xfrm>
            <a:off x="2264170" y="1766711"/>
            <a:ext cx="7523297" cy="2879742"/>
            <a:chOff x="555127" y="1325033"/>
            <a:chExt cx="5658958" cy="2307968"/>
          </a:xfrm>
        </p:grpSpPr>
        <p:pic>
          <p:nvPicPr>
            <p:cNvPr id="4098" name="Picture 2" descr="Tả về bốn mùa Lớp 2 - Tập làm văn lớp 2 (61 mẫu)">
              <a:extLst>
                <a:ext uri="{FF2B5EF4-FFF2-40B4-BE49-F238E27FC236}">
                  <a16:creationId xmlns:a16="http://schemas.microsoft.com/office/drawing/2014/main" id="{6A7349FB-2272-4922-A533-CEE6514A85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772"/>
            <a:stretch/>
          </p:blipFill>
          <p:spPr bwMode="auto">
            <a:xfrm>
              <a:off x="555127" y="1325033"/>
              <a:ext cx="5658958" cy="188863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6CB2A5F-EF3E-4EAD-858E-A5456D02EF25}"/>
                </a:ext>
              </a:extLst>
            </p:cNvPr>
            <p:cNvSpPr/>
            <p:nvPr/>
          </p:nvSpPr>
          <p:spPr>
            <a:xfrm>
              <a:off x="845448" y="3213667"/>
              <a:ext cx="5368637" cy="419334"/>
            </a:xfrm>
            <a:prstGeom prst="rect">
              <a:avLst/>
            </a:prstGeom>
          </p:spPr>
          <p:txBody>
            <a:bodyPr wrap="square">
              <a:spAutoFit/>
            </a:bodyPr>
            <a:lstStyle/>
            <a:p>
              <a:r>
                <a:rPr lang="vi-VN" sz="2800" b="1" dirty="0">
                  <a:latin typeface="+mj-lt"/>
                </a:rPr>
                <a:t>Xuân               Hạ                   Thu              Đông</a:t>
              </a:r>
            </a:p>
          </p:txBody>
        </p:sp>
      </p:grpSp>
      <p:sp>
        <p:nvSpPr>
          <p:cNvPr id="14" name="Rectangle 13">
            <a:extLst>
              <a:ext uri="{FF2B5EF4-FFF2-40B4-BE49-F238E27FC236}">
                <a16:creationId xmlns:a16="http://schemas.microsoft.com/office/drawing/2014/main" id="{C5E5804A-2280-417A-A25F-06C32242F9E7}"/>
              </a:ext>
            </a:extLst>
          </p:cNvPr>
          <p:cNvSpPr/>
          <p:nvPr/>
        </p:nvSpPr>
        <p:spPr>
          <a:xfrm>
            <a:off x="2330630" y="5151573"/>
            <a:ext cx="1760418" cy="523220"/>
          </a:xfrm>
          <a:prstGeom prst="rect">
            <a:avLst/>
          </a:prstGeom>
          <a:solidFill>
            <a:srgbClr val="FF99CC"/>
          </a:solidFill>
          <a:scene3d>
            <a:camera prst="orthographicFront"/>
            <a:lightRig rig="threePt" dir="t"/>
          </a:scene3d>
          <a:sp3d>
            <a:bevelT/>
          </a:sp3d>
        </p:spPr>
        <p:txBody>
          <a:bodyPr wrap="none">
            <a:spAutoFit/>
          </a:bodyPr>
          <a:lstStyle/>
          <a:p>
            <a:r>
              <a:rPr lang="vi-VN" sz="2800" dirty="0">
                <a:latin typeface="+mj-lt"/>
              </a:rPr>
              <a:t>Miền Nam</a:t>
            </a:r>
          </a:p>
        </p:txBody>
      </p:sp>
      <p:grpSp>
        <p:nvGrpSpPr>
          <p:cNvPr id="6" name="Group 5">
            <a:extLst>
              <a:ext uri="{FF2B5EF4-FFF2-40B4-BE49-F238E27FC236}">
                <a16:creationId xmlns:a16="http://schemas.microsoft.com/office/drawing/2014/main" id="{89B6C36F-95C9-419B-9276-FFDC10B4D7A7}"/>
              </a:ext>
            </a:extLst>
          </p:cNvPr>
          <p:cNvGrpSpPr/>
          <p:nvPr/>
        </p:nvGrpSpPr>
        <p:grpSpPr>
          <a:xfrm>
            <a:off x="5045635" y="4597098"/>
            <a:ext cx="4365536" cy="1939420"/>
            <a:chOff x="2641226" y="3447822"/>
            <a:chExt cx="3274152" cy="1454565"/>
          </a:xfrm>
        </p:grpSpPr>
        <p:pic>
          <p:nvPicPr>
            <p:cNvPr id="4100" name="Picture 4" descr="Sổ tay du lịch mùa mưa - Vntrip.vn">
              <a:extLst>
                <a:ext uri="{FF2B5EF4-FFF2-40B4-BE49-F238E27FC236}">
                  <a16:creationId xmlns:a16="http://schemas.microsoft.com/office/drawing/2014/main" id="{130E034A-664C-4A57-B92B-807409299C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1226" y="3447822"/>
              <a:ext cx="1470274" cy="110270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ựa vào bảng số liệu, em hãy cho biết ở Buôn Ma Thuật, mùa khô vào những  tháng nào | Địa lí lớp 4">
              <a:extLst>
                <a:ext uri="{FF2B5EF4-FFF2-40B4-BE49-F238E27FC236}">
                  <a16:creationId xmlns:a16="http://schemas.microsoft.com/office/drawing/2014/main" id="{FBE78855-3939-422F-B555-BDCE1EE36FA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266184" y="3447823"/>
              <a:ext cx="1649194" cy="109679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86E4C990-0CC2-4C1A-9B96-9A7447B99CCA}"/>
                </a:ext>
              </a:extLst>
            </p:cNvPr>
            <p:cNvSpPr/>
            <p:nvPr/>
          </p:nvSpPr>
          <p:spPr>
            <a:xfrm>
              <a:off x="2817352" y="4509972"/>
              <a:ext cx="3033131" cy="392415"/>
            </a:xfrm>
            <a:prstGeom prst="rect">
              <a:avLst/>
            </a:prstGeom>
          </p:spPr>
          <p:txBody>
            <a:bodyPr wrap="square">
              <a:spAutoFit/>
            </a:bodyPr>
            <a:lstStyle/>
            <a:p>
              <a:r>
                <a:rPr lang="vi-VN" sz="2800" b="1" dirty="0">
                  <a:latin typeface="+mj-lt"/>
                </a:rPr>
                <a:t>Mùa mưa           Mùa khô</a:t>
              </a:r>
            </a:p>
          </p:txBody>
        </p:sp>
      </p:grpSp>
    </p:spTree>
    <p:custDataLst>
      <p:tags r:id="rId1"/>
    </p:custDataLst>
    <p:extLst>
      <p:ext uri="{BB962C8B-B14F-4D97-AF65-F5344CB8AC3E}">
        <p14:creationId xmlns:p14="http://schemas.microsoft.com/office/powerpoint/2010/main" val="39697814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Cloud 6">
            <a:extLst>
              <a:ext uri="{FF2B5EF4-FFF2-40B4-BE49-F238E27FC236}">
                <a16:creationId xmlns:a16="http://schemas.microsoft.com/office/drawing/2014/main" id="{7E09FF16-6762-41B5-A1BC-96F4C520F102}"/>
              </a:ext>
            </a:extLst>
          </p:cNvPr>
          <p:cNvSpPr/>
          <p:nvPr/>
        </p:nvSpPr>
        <p:spPr>
          <a:xfrm>
            <a:off x="950148" y="293624"/>
            <a:ext cx="3483630" cy="700229"/>
          </a:xfrm>
          <a:prstGeom prst="cloud">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 name="TextBox 1">
            <a:extLst>
              <a:ext uri="{FF2B5EF4-FFF2-40B4-BE49-F238E27FC236}">
                <a16:creationId xmlns:a16="http://schemas.microsoft.com/office/drawing/2014/main" id="{43DB0D57-E4C1-4E80-8664-1A0205E2CF88}"/>
              </a:ext>
            </a:extLst>
          </p:cNvPr>
          <p:cNvSpPr txBox="1"/>
          <p:nvPr/>
        </p:nvSpPr>
        <p:spPr>
          <a:xfrm>
            <a:off x="1099005" y="959637"/>
            <a:ext cx="10648389" cy="2492990"/>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Việt Nam là đất nước tươi đẹp của chúng mình. Thủ đô nước mình là Hà Nội. Lá cờ Tổ quốc hình chữ nhật, nền đỏ, ở giữa có ngôi sao vàng năm cánh.</a:t>
            </a:r>
          </a:p>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Việt Nam có những vị anh hùng có công lớn với đất nước như Hai Bà Trưng, Bà Triệu, Trần Hưng Đạo, Quang Trung, Hồ Chí Minh,... Những con người ấy đã làm rạng danh lịch sử nước nhà.</a:t>
            </a:r>
          </a:p>
        </p:txBody>
      </p:sp>
      <p:grpSp>
        <p:nvGrpSpPr>
          <p:cNvPr id="3" name="Group 2">
            <a:extLst>
              <a:ext uri="{FF2B5EF4-FFF2-40B4-BE49-F238E27FC236}">
                <a16:creationId xmlns:a16="http://schemas.microsoft.com/office/drawing/2014/main" id="{9D0F22DC-6D72-483F-8FD5-D3D31A098AA8}"/>
              </a:ext>
            </a:extLst>
          </p:cNvPr>
          <p:cNvGrpSpPr/>
          <p:nvPr/>
        </p:nvGrpSpPr>
        <p:grpSpPr>
          <a:xfrm>
            <a:off x="395075" y="299488"/>
            <a:ext cx="3996684" cy="749917"/>
            <a:chOff x="527970" y="-53522"/>
            <a:chExt cx="2997513" cy="562437"/>
          </a:xfrm>
        </p:grpSpPr>
        <p:sp>
          <p:nvSpPr>
            <p:cNvPr id="4" name="TextBox 3">
              <a:extLst>
                <a:ext uri="{FF2B5EF4-FFF2-40B4-BE49-F238E27FC236}">
                  <a16:creationId xmlns:a16="http://schemas.microsoft.com/office/drawing/2014/main" id="{4FCF2103-78A6-4FBE-95ED-601E4DFDD877}"/>
                </a:ext>
              </a:extLst>
            </p:cNvPr>
            <p:cNvSpPr txBox="1"/>
            <p:nvPr/>
          </p:nvSpPr>
          <p:spPr>
            <a:xfrm>
              <a:off x="1127791" y="-53522"/>
              <a:ext cx="2397692" cy="42805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400" b="1" dirty="0">
                  <a:solidFill>
                    <a:prstClr val="white"/>
                  </a:solidFill>
                  <a:latin typeface="Arial-Rounded"/>
                  <a:ea typeface="Arial-Rounded"/>
                </a:rPr>
                <a:t>LUYỆN ĐỌC LẠI</a:t>
              </a:r>
              <a:endParaRPr kumimoji="0" lang="en-US" sz="2400" b="1" i="0" u="none" strike="noStrike" kern="1200" cap="none" spc="0" normalizeH="0" baseline="0" noProof="0" dirty="0">
                <a:ln>
                  <a:noFill/>
                </a:ln>
                <a:solidFill>
                  <a:prstClr val="white"/>
                </a:solidFill>
                <a:effectLst/>
                <a:uLnTx/>
                <a:uFillTx/>
                <a:latin typeface="Arial-Rounded"/>
                <a:ea typeface="Arial-Rounded"/>
                <a:cs typeface="+mn-cs"/>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27970" y="-16256"/>
              <a:ext cx="582308" cy="525171"/>
            </a:xfrm>
            <a:prstGeom prst="roundRect">
              <a:avLst>
                <a:gd name="adj" fmla="val 30333"/>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4273217" y="439628"/>
            <a:ext cx="4151107" cy="6504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Rounded"/>
                <a:ea typeface="Arial-Rounded"/>
                <a:cs typeface="+mn-cs"/>
              </a:rPr>
              <a:t>ĐẤT NƯỚC CHÚNG MÌNH</a:t>
            </a:r>
            <a:endParaRPr kumimoji="0" lang="en-US" sz="2800" b="1" i="0" u="none" strike="noStrike" kern="1200" cap="none" spc="0" normalizeH="0" baseline="0" noProof="0" dirty="0">
              <a:ln>
                <a:noFill/>
              </a:ln>
              <a:solidFill>
                <a:srgbClr val="FF0000"/>
              </a:solidFill>
              <a:effectLst/>
              <a:uLnTx/>
              <a:uFillTx/>
              <a:latin typeface="Arial-Rounded"/>
              <a:ea typeface="Arial-Rounded"/>
              <a:cs typeface="+mn-cs"/>
            </a:endParaRPr>
          </a:p>
        </p:txBody>
      </p:sp>
      <p:sp>
        <p:nvSpPr>
          <p:cNvPr id="15" name="TextBox 14">
            <a:extLst>
              <a:ext uri="{FF2B5EF4-FFF2-40B4-BE49-F238E27FC236}">
                <a16:creationId xmlns:a16="http://schemas.microsoft.com/office/drawing/2014/main" id="{28530BC7-951C-41EE-892D-67BDEB236BAA}"/>
              </a:ext>
            </a:extLst>
          </p:cNvPr>
          <p:cNvSpPr txBox="1"/>
          <p:nvPr/>
        </p:nvSpPr>
        <p:spPr>
          <a:xfrm>
            <a:off x="3687379" y="3348522"/>
            <a:ext cx="7539003" cy="1692771"/>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id="{08BFB91A-685F-44FB-AD48-BF57E4B0D61A}"/>
              </a:ext>
            </a:extLst>
          </p:cNvPr>
          <p:cNvSpPr txBox="1"/>
          <p:nvPr/>
        </p:nvSpPr>
        <p:spPr>
          <a:xfrm>
            <a:off x="3687379" y="4959468"/>
            <a:ext cx="6145618" cy="1692771"/>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Trang phục truyền thống của người Việt Nam là áo dài. Áo dài thường được mặc trong dịp Tết hay lễ hội.</a:t>
            </a:r>
          </a:p>
          <a:p>
            <a:pPr marL="0" marR="0" lvl="0" indent="228594"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(Trung Sơn)</a:t>
            </a:r>
          </a:p>
        </p:txBody>
      </p:sp>
      <p:pic>
        <p:nvPicPr>
          <p:cNvPr id="9" name="Picture 8">
            <a:extLst>
              <a:ext uri="{FF2B5EF4-FFF2-40B4-BE49-F238E27FC236}">
                <a16:creationId xmlns:a16="http://schemas.microsoft.com/office/drawing/2014/main" id="{7BF63209-3F36-4FD6-983B-3C3390FD4D4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9832997" y="4416988"/>
            <a:ext cx="2171700" cy="2328480"/>
          </a:xfrm>
          <a:prstGeom prst="rect">
            <a:avLst/>
          </a:prstGeom>
        </p:spPr>
      </p:pic>
      <p:pic>
        <p:nvPicPr>
          <p:cNvPr id="11" name="Picture 10">
            <a:extLst>
              <a:ext uri="{FF2B5EF4-FFF2-40B4-BE49-F238E27FC236}">
                <a16:creationId xmlns:a16="http://schemas.microsoft.com/office/drawing/2014/main" id="{FFB86EE2-0AF3-4295-8DA2-72FD5FFE9C0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310962" y="3348522"/>
            <a:ext cx="3500077" cy="3416076"/>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234822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C178B17-0347-413B-A63D-7D284C23EBAE}"/>
              </a:ext>
            </a:extLst>
          </p:cNvPr>
          <p:cNvSpPr txBox="1"/>
          <p:nvPr/>
        </p:nvSpPr>
        <p:spPr>
          <a:xfrm>
            <a:off x="3762057" y="1425413"/>
            <a:ext cx="5039043"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a:ea typeface="Microsoft YaHei" panose="020B0503020204020204" charset="-122"/>
                <a:cs typeface="Verdana" panose="020B0604030504040204" charset="0"/>
                <a:sym typeface="+mn-ea"/>
              </a:rPr>
              <a:t>LUYỆN TẬP</a:t>
            </a:r>
            <a:endParaRPr kumimoji="0" lang="en-US" sz="9600" b="1" i="0" u="none" strike="noStrike" kern="1200" cap="none" spc="0" normalizeH="0" baseline="0" noProof="0" dirty="0">
              <a:ln>
                <a:noFill/>
              </a:ln>
              <a:solidFill>
                <a:srgbClr val="FF0000"/>
              </a:solidFill>
              <a:effectLst/>
              <a:uLnTx/>
              <a:uFillTx/>
              <a:latin typeface="Arial-Rounded"/>
              <a:ea typeface="Arial-Rounded"/>
              <a:cs typeface="Verdana" panose="020B0604030504040204" charset="0"/>
            </a:endParaRPr>
          </a:p>
        </p:txBody>
      </p:sp>
    </p:spTree>
    <p:extLst>
      <p:ext uri="{BB962C8B-B14F-4D97-AF65-F5344CB8AC3E}">
        <p14:creationId xmlns:p14="http://schemas.microsoft.com/office/powerpoint/2010/main" val="1261555024"/>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3E36AB-714E-4BC3-850C-E6AC6384CFB5}"/>
              </a:ext>
            </a:extLst>
          </p:cNvPr>
          <p:cNvSpPr txBox="1"/>
          <p:nvPr/>
        </p:nvSpPr>
        <p:spPr>
          <a:xfrm>
            <a:off x="3576476" y="1059418"/>
            <a:ext cx="8159768" cy="730200"/>
          </a:xfrm>
          <a:prstGeom prst="rect">
            <a:avLst/>
          </a:prstGeom>
          <a:noFill/>
        </p:spPr>
        <p:txBody>
          <a:bodyPr wrap="square" rtlCol="0">
            <a:spAutoFit/>
          </a:bodyPr>
          <a:lstStyle/>
          <a:p>
            <a:pPr algn="just">
              <a:lnSpc>
                <a:spcPct val="150000"/>
              </a:lnSpc>
            </a:pPr>
            <a:r>
              <a:rPr lang="en-US" sz="3200" b="1" dirty="0">
                <a:solidFill>
                  <a:schemeClr val="accent6">
                    <a:lumMod val="75000"/>
                  </a:schemeClr>
                </a:solidFill>
                <a:latin typeface="+mj-lt"/>
              </a:rPr>
              <a:t>1</a:t>
            </a:r>
            <a:r>
              <a:rPr lang="vi-VN" sz="3200" b="1" dirty="0">
                <a:solidFill>
                  <a:schemeClr val="accent6">
                    <a:lumMod val="75000"/>
                  </a:schemeClr>
                </a:solidFill>
                <a:latin typeface="+mj-lt"/>
              </a:rPr>
              <a:t>. </a:t>
            </a:r>
            <a:r>
              <a:rPr lang="vi-VN" sz="3200" dirty="0">
                <a:latin typeface="+mj-lt"/>
              </a:rPr>
              <a:t>Tìm các tên riêng có trong bài đọc.</a:t>
            </a:r>
          </a:p>
        </p:txBody>
      </p:sp>
      <p:sp>
        <p:nvSpPr>
          <p:cNvPr id="6" name="TextBox 5">
            <a:extLst>
              <a:ext uri="{FF2B5EF4-FFF2-40B4-BE49-F238E27FC236}">
                <a16:creationId xmlns:a16="http://schemas.microsoft.com/office/drawing/2014/main" id="{2144B66A-1474-4AC1-B8EA-4B5BE03610B5}"/>
              </a:ext>
            </a:extLst>
          </p:cNvPr>
          <p:cNvSpPr txBox="1"/>
          <p:nvPr/>
        </p:nvSpPr>
        <p:spPr>
          <a:xfrm>
            <a:off x="4884827" y="295071"/>
            <a:ext cx="7591660" cy="830997"/>
          </a:xfrm>
          <a:prstGeom prst="rect">
            <a:avLst/>
          </a:prstGeom>
          <a:noFill/>
        </p:spPr>
        <p:txBody>
          <a:bodyPr wrap="square" rtlCol="0">
            <a:spAutoFit/>
          </a:bodyPr>
          <a:lstStyle/>
          <a:p>
            <a:r>
              <a:rPr lang="vi-VN" sz="4800" dirty="0">
                <a:solidFill>
                  <a:srgbClr val="FF0000"/>
                </a:solidFill>
                <a:latin typeface="+mj-lt"/>
              </a:rPr>
              <a:t>LUYỆN TẬP</a:t>
            </a:r>
            <a:endParaRPr lang="en-US" sz="4800" dirty="0">
              <a:solidFill>
                <a:srgbClr val="FF0000"/>
              </a:solidFill>
              <a:latin typeface="+mj-lt"/>
            </a:endParaRPr>
          </a:p>
        </p:txBody>
      </p:sp>
      <p:pic>
        <p:nvPicPr>
          <p:cNvPr id="28" name="Picture 27">
            <a:extLst>
              <a:ext uri="{FF2B5EF4-FFF2-40B4-BE49-F238E27FC236}">
                <a16:creationId xmlns:a16="http://schemas.microsoft.com/office/drawing/2014/main" id="{FE8F369B-4C07-4DEC-9D7B-9D7B066AAE07}"/>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9504" t="8824" r="27740" b="7101"/>
          <a:stretch/>
        </p:blipFill>
        <p:spPr>
          <a:xfrm>
            <a:off x="598661" y="441838"/>
            <a:ext cx="2239541" cy="1738991"/>
          </a:xfrm>
          <a:prstGeom prst="ellipse">
            <a:avLst/>
          </a:prstGeom>
        </p:spPr>
      </p:pic>
      <p:sp>
        <p:nvSpPr>
          <p:cNvPr id="18" name="Rectangle 17">
            <a:extLst>
              <a:ext uri="{FF2B5EF4-FFF2-40B4-BE49-F238E27FC236}">
                <a16:creationId xmlns:a16="http://schemas.microsoft.com/office/drawing/2014/main" id="{23BFB306-6754-4690-A075-C9F5C089900D}"/>
              </a:ext>
            </a:extLst>
          </p:cNvPr>
          <p:cNvSpPr/>
          <p:nvPr/>
        </p:nvSpPr>
        <p:spPr>
          <a:xfrm>
            <a:off x="2332670" y="2390992"/>
            <a:ext cx="2067019" cy="523220"/>
          </a:xfrm>
          <a:prstGeom prst="rect">
            <a:avLst/>
          </a:prstGeom>
        </p:spPr>
        <p:txBody>
          <a:bodyPr wrap="square">
            <a:spAutoFit/>
          </a:bodyPr>
          <a:lstStyle/>
          <a:p>
            <a:pPr algn="ctr"/>
            <a:r>
              <a:rPr lang="vi-VN" sz="2800" dirty="0">
                <a:solidFill>
                  <a:srgbClr val="C00000"/>
                </a:solidFill>
                <a:latin typeface="+mj-lt"/>
              </a:rPr>
              <a:t>Việt Nam</a:t>
            </a:r>
          </a:p>
        </p:txBody>
      </p:sp>
      <p:sp>
        <p:nvSpPr>
          <p:cNvPr id="78" name="Rectangle 77">
            <a:extLst>
              <a:ext uri="{FF2B5EF4-FFF2-40B4-BE49-F238E27FC236}">
                <a16:creationId xmlns:a16="http://schemas.microsoft.com/office/drawing/2014/main" id="{57F26CCF-C7DC-4182-A76F-7171CE2ECC66}"/>
              </a:ext>
            </a:extLst>
          </p:cNvPr>
          <p:cNvSpPr/>
          <p:nvPr/>
        </p:nvSpPr>
        <p:spPr>
          <a:xfrm>
            <a:off x="5220968" y="2456177"/>
            <a:ext cx="1623494" cy="523220"/>
          </a:xfrm>
          <a:prstGeom prst="rect">
            <a:avLst/>
          </a:prstGeom>
        </p:spPr>
        <p:txBody>
          <a:bodyPr wrap="square">
            <a:spAutoFit/>
          </a:bodyPr>
          <a:lstStyle/>
          <a:p>
            <a:pPr algn="ctr"/>
            <a:r>
              <a:rPr lang="vi-VN" sz="2800" dirty="0">
                <a:solidFill>
                  <a:srgbClr val="C00000"/>
                </a:solidFill>
                <a:latin typeface="+mj-lt"/>
              </a:rPr>
              <a:t>Hà Nội</a:t>
            </a:r>
          </a:p>
        </p:txBody>
      </p:sp>
      <p:sp>
        <p:nvSpPr>
          <p:cNvPr id="79" name="Rectangle 78">
            <a:extLst>
              <a:ext uri="{FF2B5EF4-FFF2-40B4-BE49-F238E27FC236}">
                <a16:creationId xmlns:a16="http://schemas.microsoft.com/office/drawing/2014/main" id="{E490E8DF-7994-491E-8B7C-32A442062C51}"/>
              </a:ext>
            </a:extLst>
          </p:cNvPr>
          <p:cNvSpPr/>
          <p:nvPr/>
        </p:nvSpPr>
        <p:spPr>
          <a:xfrm>
            <a:off x="7959672" y="2501348"/>
            <a:ext cx="2793227" cy="523220"/>
          </a:xfrm>
          <a:prstGeom prst="rect">
            <a:avLst/>
          </a:prstGeom>
        </p:spPr>
        <p:txBody>
          <a:bodyPr wrap="square">
            <a:spAutoFit/>
          </a:bodyPr>
          <a:lstStyle/>
          <a:p>
            <a:pPr algn="ctr"/>
            <a:r>
              <a:rPr lang="vi-VN" sz="2800" dirty="0">
                <a:solidFill>
                  <a:srgbClr val="C00000"/>
                </a:solidFill>
                <a:latin typeface="+mj-lt"/>
              </a:rPr>
              <a:t>Hai Bà Trưng</a:t>
            </a:r>
          </a:p>
        </p:txBody>
      </p:sp>
      <p:sp>
        <p:nvSpPr>
          <p:cNvPr id="80" name="Rectangle 79">
            <a:extLst>
              <a:ext uri="{FF2B5EF4-FFF2-40B4-BE49-F238E27FC236}">
                <a16:creationId xmlns:a16="http://schemas.microsoft.com/office/drawing/2014/main" id="{EDC033BD-2972-4DC0-87C1-0CA91050FC5D}"/>
              </a:ext>
            </a:extLst>
          </p:cNvPr>
          <p:cNvSpPr/>
          <p:nvPr/>
        </p:nvSpPr>
        <p:spPr>
          <a:xfrm>
            <a:off x="8436093" y="3130050"/>
            <a:ext cx="1840382" cy="523220"/>
          </a:xfrm>
          <a:prstGeom prst="rect">
            <a:avLst/>
          </a:prstGeom>
        </p:spPr>
        <p:txBody>
          <a:bodyPr wrap="square">
            <a:spAutoFit/>
          </a:bodyPr>
          <a:lstStyle/>
          <a:p>
            <a:pPr algn="ctr"/>
            <a:r>
              <a:rPr lang="vi-VN" sz="2800" dirty="0">
                <a:solidFill>
                  <a:srgbClr val="C00000"/>
                </a:solidFill>
                <a:latin typeface="+mj-lt"/>
              </a:rPr>
              <a:t>Bà Triệu</a:t>
            </a:r>
          </a:p>
        </p:txBody>
      </p:sp>
      <p:sp>
        <p:nvSpPr>
          <p:cNvPr id="81" name="Rectangle 80">
            <a:extLst>
              <a:ext uri="{FF2B5EF4-FFF2-40B4-BE49-F238E27FC236}">
                <a16:creationId xmlns:a16="http://schemas.microsoft.com/office/drawing/2014/main" id="{A40610C2-B005-4BFF-AEBD-331DE051D4DA}"/>
              </a:ext>
            </a:extLst>
          </p:cNvPr>
          <p:cNvSpPr/>
          <p:nvPr/>
        </p:nvSpPr>
        <p:spPr>
          <a:xfrm>
            <a:off x="7734252" y="3833433"/>
            <a:ext cx="3244063" cy="523220"/>
          </a:xfrm>
          <a:prstGeom prst="rect">
            <a:avLst/>
          </a:prstGeom>
        </p:spPr>
        <p:txBody>
          <a:bodyPr wrap="square">
            <a:spAutoFit/>
          </a:bodyPr>
          <a:lstStyle/>
          <a:p>
            <a:pPr algn="ctr"/>
            <a:r>
              <a:rPr lang="vi-VN" sz="2800" dirty="0">
                <a:solidFill>
                  <a:srgbClr val="C00000"/>
                </a:solidFill>
                <a:latin typeface="+mj-lt"/>
              </a:rPr>
              <a:t>Trần Hưng Đạo</a:t>
            </a:r>
          </a:p>
        </p:txBody>
      </p:sp>
      <p:sp>
        <p:nvSpPr>
          <p:cNvPr id="82" name="Rectangle 81">
            <a:extLst>
              <a:ext uri="{FF2B5EF4-FFF2-40B4-BE49-F238E27FC236}">
                <a16:creationId xmlns:a16="http://schemas.microsoft.com/office/drawing/2014/main" id="{F69E94AB-A94D-4769-8AF4-5A50682DB6FE}"/>
              </a:ext>
            </a:extLst>
          </p:cNvPr>
          <p:cNvSpPr/>
          <p:nvPr/>
        </p:nvSpPr>
        <p:spPr>
          <a:xfrm>
            <a:off x="1943976" y="3807030"/>
            <a:ext cx="2844403" cy="523220"/>
          </a:xfrm>
          <a:prstGeom prst="rect">
            <a:avLst/>
          </a:prstGeom>
        </p:spPr>
        <p:txBody>
          <a:bodyPr wrap="square">
            <a:spAutoFit/>
          </a:bodyPr>
          <a:lstStyle/>
          <a:p>
            <a:pPr algn="ctr"/>
            <a:r>
              <a:rPr lang="vi-VN" sz="2800" dirty="0">
                <a:solidFill>
                  <a:srgbClr val="C00000"/>
                </a:solidFill>
                <a:latin typeface="+mj-lt"/>
              </a:rPr>
              <a:t>Quang Trung</a:t>
            </a:r>
          </a:p>
        </p:txBody>
      </p:sp>
      <p:sp>
        <p:nvSpPr>
          <p:cNvPr id="83" name="Rectangle 82">
            <a:extLst>
              <a:ext uri="{FF2B5EF4-FFF2-40B4-BE49-F238E27FC236}">
                <a16:creationId xmlns:a16="http://schemas.microsoft.com/office/drawing/2014/main" id="{7DC01DF0-F75B-4DB5-8702-93A308E11D62}"/>
              </a:ext>
            </a:extLst>
          </p:cNvPr>
          <p:cNvSpPr/>
          <p:nvPr/>
        </p:nvSpPr>
        <p:spPr>
          <a:xfrm>
            <a:off x="2026832" y="3088509"/>
            <a:ext cx="2678693" cy="523220"/>
          </a:xfrm>
          <a:prstGeom prst="rect">
            <a:avLst/>
          </a:prstGeom>
        </p:spPr>
        <p:txBody>
          <a:bodyPr wrap="square">
            <a:spAutoFit/>
          </a:bodyPr>
          <a:lstStyle/>
          <a:p>
            <a:pPr algn="ctr"/>
            <a:r>
              <a:rPr lang="vi-VN" sz="2800" dirty="0">
                <a:solidFill>
                  <a:srgbClr val="C00000"/>
                </a:solidFill>
                <a:latin typeface="+mj-lt"/>
              </a:rPr>
              <a:t>Hồ Chí Minh</a:t>
            </a:r>
          </a:p>
        </p:txBody>
      </p:sp>
      <p:sp>
        <p:nvSpPr>
          <p:cNvPr id="84" name="Rectangle 83">
            <a:extLst>
              <a:ext uri="{FF2B5EF4-FFF2-40B4-BE49-F238E27FC236}">
                <a16:creationId xmlns:a16="http://schemas.microsoft.com/office/drawing/2014/main" id="{D5775551-6E67-4032-8916-9F8319D151D0}"/>
              </a:ext>
            </a:extLst>
          </p:cNvPr>
          <p:cNvSpPr/>
          <p:nvPr/>
        </p:nvSpPr>
        <p:spPr>
          <a:xfrm>
            <a:off x="5532897" y="3122736"/>
            <a:ext cx="999635" cy="523220"/>
          </a:xfrm>
          <a:prstGeom prst="rect">
            <a:avLst/>
          </a:prstGeom>
        </p:spPr>
        <p:txBody>
          <a:bodyPr wrap="square">
            <a:spAutoFit/>
          </a:bodyPr>
          <a:lstStyle/>
          <a:p>
            <a:pPr algn="ctr"/>
            <a:r>
              <a:rPr lang="vi-VN" sz="2800" dirty="0">
                <a:solidFill>
                  <a:srgbClr val="C00000"/>
                </a:solidFill>
                <a:latin typeface="+mj-lt"/>
              </a:rPr>
              <a:t>Bắc</a:t>
            </a:r>
          </a:p>
        </p:txBody>
      </p:sp>
      <p:sp>
        <p:nvSpPr>
          <p:cNvPr id="85" name="Rectangle 84">
            <a:extLst>
              <a:ext uri="{FF2B5EF4-FFF2-40B4-BE49-F238E27FC236}">
                <a16:creationId xmlns:a16="http://schemas.microsoft.com/office/drawing/2014/main" id="{F7161CF6-B1DC-4284-9F68-EB6D072429B3}"/>
              </a:ext>
            </a:extLst>
          </p:cNvPr>
          <p:cNvSpPr/>
          <p:nvPr/>
        </p:nvSpPr>
        <p:spPr>
          <a:xfrm>
            <a:off x="5253644" y="3765602"/>
            <a:ext cx="1389548" cy="523220"/>
          </a:xfrm>
          <a:prstGeom prst="rect">
            <a:avLst/>
          </a:prstGeom>
        </p:spPr>
        <p:txBody>
          <a:bodyPr wrap="square">
            <a:spAutoFit/>
          </a:bodyPr>
          <a:lstStyle/>
          <a:p>
            <a:pPr algn="ctr"/>
            <a:r>
              <a:rPr lang="vi-VN" sz="2800" dirty="0">
                <a:solidFill>
                  <a:srgbClr val="C00000"/>
                </a:solidFill>
                <a:latin typeface="+mj-lt"/>
              </a:rPr>
              <a:t>Trung</a:t>
            </a:r>
          </a:p>
        </p:txBody>
      </p:sp>
      <p:sp>
        <p:nvSpPr>
          <p:cNvPr id="86" name="Rectangle 85">
            <a:extLst>
              <a:ext uri="{FF2B5EF4-FFF2-40B4-BE49-F238E27FC236}">
                <a16:creationId xmlns:a16="http://schemas.microsoft.com/office/drawing/2014/main" id="{F70B8A1F-2A38-4A2B-AB6B-E09EE9E92BE0}"/>
              </a:ext>
            </a:extLst>
          </p:cNvPr>
          <p:cNvSpPr/>
          <p:nvPr/>
        </p:nvSpPr>
        <p:spPr>
          <a:xfrm>
            <a:off x="5323726" y="4408468"/>
            <a:ext cx="1243331" cy="523220"/>
          </a:xfrm>
          <a:prstGeom prst="rect">
            <a:avLst/>
          </a:prstGeom>
        </p:spPr>
        <p:txBody>
          <a:bodyPr wrap="square">
            <a:spAutoFit/>
          </a:bodyPr>
          <a:lstStyle/>
          <a:p>
            <a:pPr algn="ctr"/>
            <a:r>
              <a:rPr lang="vi-VN" sz="2800" dirty="0">
                <a:solidFill>
                  <a:srgbClr val="C00000"/>
                </a:solidFill>
                <a:latin typeface="+mj-lt"/>
              </a:rPr>
              <a:t>Nam</a:t>
            </a:r>
          </a:p>
        </p:txBody>
      </p:sp>
    </p:spTree>
    <p:custDataLst>
      <p:tags r:id="rId1"/>
    </p:custDataLst>
    <p:extLst>
      <p:ext uri="{BB962C8B-B14F-4D97-AF65-F5344CB8AC3E}">
        <p14:creationId xmlns:p14="http://schemas.microsoft.com/office/powerpoint/2010/main" val="338651686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3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30000">
                                          <p:cBhvr additive="base">
                                            <p:cTn id="7" dur="500" fill="hold"/>
                                            <p:tgtEl>
                                              <p:spTgt spid="18"/>
                                            </p:tgtEl>
                                            <p:attrNameLst>
                                              <p:attrName>ppt_x</p:attrName>
                                            </p:attrNameLst>
                                          </p:cBhvr>
                                          <p:tavLst>
                                            <p:tav tm="0">
                                              <p:val>
                                                <p:strVal val="0-#ppt_w/2"/>
                                              </p:val>
                                            </p:tav>
                                            <p:tav tm="100000">
                                              <p:val>
                                                <p:strVal val="#ppt_x"/>
                                              </p:val>
                                            </p:tav>
                                          </p:tavLst>
                                        </p:anim>
                                        <p:anim calcmode="lin" valueType="num" p14:bounceEnd="30000">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30000">
                                      <p:stCondLst>
                                        <p:cond delay="0"/>
                                      </p:stCondLst>
                                      <p:childTnLst>
                                        <p:set>
                                          <p:cBhvr>
                                            <p:cTn id="11" dur="1" fill="hold">
                                              <p:stCondLst>
                                                <p:cond delay="0"/>
                                              </p:stCondLst>
                                            </p:cTn>
                                            <p:tgtEl>
                                              <p:spTgt spid="78"/>
                                            </p:tgtEl>
                                            <p:attrNameLst>
                                              <p:attrName>style.visibility</p:attrName>
                                            </p:attrNameLst>
                                          </p:cBhvr>
                                          <p:to>
                                            <p:strVal val="visible"/>
                                          </p:to>
                                        </p:set>
                                        <p:anim calcmode="lin" valueType="num" p14:bounceEnd="30000">
                                          <p:cBhvr additive="base">
                                            <p:cTn id="12" dur="500" fill="hold"/>
                                            <p:tgtEl>
                                              <p:spTgt spid="78"/>
                                            </p:tgtEl>
                                            <p:attrNameLst>
                                              <p:attrName>ppt_x</p:attrName>
                                            </p:attrNameLst>
                                          </p:cBhvr>
                                          <p:tavLst>
                                            <p:tav tm="0">
                                              <p:val>
                                                <p:strVal val="0-#ppt_w/2"/>
                                              </p:val>
                                            </p:tav>
                                            <p:tav tm="100000">
                                              <p:val>
                                                <p:strVal val="#ppt_x"/>
                                              </p:val>
                                            </p:tav>
                                          </p:tavLst>
                                        </p:anim>
                                        <p:anim calcmode="lin" valueType="num" p14:bounceEnd="30000">
                                          <p:cBhvr additive="base">
                                            <p:cTn id="13" dur="500" fill="hold"/>
                                            <p:tgtEl>
                                              <p:spTgt spid="7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14:presetBounceEnd="30000">
                                      <p:stCondLst>
                                        <p:cond delay="0"/>
                                      </p:stCondLst>
                                      <p:childTnLst>
                                        <p:set>
                                          <p:cBhvr>
                                            <p:cTn id="16" dur="1" fill="hold">
                                              <p:stCondLst>
                                                <p:cond delay="0"/>
                                              </p:stCondLst>
                                            </p:cTn>
                                            <p:tgtEl>
                                              <p:spTgt spid="79"/>
                                            </p:tgtEl>
                                            <p:attrNameLst>
                                              <p:attrName>style.visibility</p:attrName>
                                            </p:attrNameLst>
                                          </p:cBhvr>
                                          <p:to>
                                            <p:strVal val="visible"/>
                                          </p:to>
                                        </p:set>
                                        <p:anim calcmode="lin" valueType="num" p14:bounceEnd="30000">
                                          <p:cBhvr additive="base">
                                            <p:cTn id="17" dur="500" fill="hold"/>
                                            <p:tgtEl>
                                              <p:spTgt spid="79"/>
                                            </p:tgtEl>
                                            <p:attrNameLst>
                                              <p:attrName>ppt_x</p:attrName>
                                            </p:attrNameLst>
                                          </p:cBhvr>
                                          <p:tavLst>
                                            <p:tav tm="0">
                                              <p:val>
                                                <p:strVal val="0-#ppt_w/2"/>
                                              </p:val>
                                            </p:tav>
                                            <p:tav tm="100000">
                                              <p:val>
                                                <p:strVal val="#ppt_x"/>
                                              </p:val>
                                            </p:tav>
                                          </p:tavLst>
                                        </p:anim>
                                        <p:anim calcmode="lin" valueType="num" p14:bounceEnd="30000">
                                          <p:cBhvr additive="base">
                                            <p:cTn id="18" dur="500" fill="hold"/>
                                            <p:tgtEl>
                                              <p:spTgt spid="7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14:presetBounceEnd="30000">
                                      <p:stCondLst>
                                        <p:cond delay="0"/>
                                      </p:stCondLst>
                                      <p:childTnLst>
                                        <p:set>
                                          <p:cBhvr>
                                            <p:cTn id="21" dur="1" fill="hold">
                                              <p:stCondLst>
                                                <p:cond delay="0"/>
                                              </p:stCondLst>
                                            </p:cTn>
                                            <p:tgtEl>
                                              <p:spTgt spid="80"/>
                                            </p:tgtEl>
                                            <p:attrNameLst>
                                              <p:attrName>style.visibility</p:attrName>
                                            </p:attrNameLst>
                                          </p:cBhvr>
                                          <p:to>
                                            <p:strVal val="visible"/>
                                          </p:to>
                                        </p:set>
                                        <p:anim calcmode="lin" valueType="num" p14:bounceEnd="30000">
                                          <p:cBhvr additive="base">
                                            <p:cTn id="22" dur="500" fill="hold"/>
                                            <p:tgtEl>
                                              <p:spTgt spid="80"/>
                                            </p:tgtEl>
                                            <p:attrNameLst>
                                              <p:attrName>ppt_x</p:attrName>
                                            </p:attrNameLst>
                                          </p:cBhvr>
                                          <p:tavLst>
                                            <p:tav tm="0">
                                              <p:val>
                                                <p:strVal val="0-#ppt_w/2"/>
                                              </p:val>
                                            </p:tav>
                                            <p:tav tm="100000">
                                              <p:val>
                                                <p:strVal val="#ppt_x"/>
                                              </p:val>
                                            </p:tav>
                                          </p:tavLst>
                                        </p:anim>
                                        <p:anim calcmode="lin" valueType="num" p14:bounceEnd="30000">
                                          <p:cBhvr additive="base">
                                            <p:cTn id="23" dur="500" fill="hold"/>
                                            <p:tgtEl>
                                              <p:spTgt spid="80"/>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14:presetBounceEnd="30000">
                                      <p:stCondLst>
                                        <p:cond delay="0"/>
                                      </p:stCondLst>
                                      <p:childTnLst>
                                        <p:set>
                                          <p:cBhvr>
                                            <p:cTn id="26" dur="1" fill="hold">
                                              <p:stCondLst>
                                                <p:cond delay="0"/>
                                              </p:stCondLst>
                                            </p:cTn>
                                            <p:tgtEl>
                                              <p:spTgt spid="81"/>
                                            </p:tgtEl>
                                            <p:attrNameLst>
                                              <p:attrName>style.visibility</p:attrName>
                                            </p:attrNameLst>
                                          </p:cBhvr>
                                          <p:to>
                                            <p:strVal val="visible"/>
                                          </p:to>
                                        </p:set>
                                        <p:anim calcmode="lin" valueType="num" p14:bounceEnd="30000">
                                          <p:cBhvr additive="base">
                                            <p:cTn id="27" dur="500" fill="hold"/>
                                            <p:tgtEl>
                                              <p:spTgt spid="81"/>
                                            </p:tgtEl>
                                            <p:attrNameLst>
                                              <p:attrName>ppt_x</p:attrName>
                                            </p:attrNameLst>
                                          </p:cBhvr>
                                          <p:tavLst>
                                            <p:tav tm="0">
                                              <p:val>
                                                <p:strVal val="0-#ppt_w/2"/>
                                              </p:val>
                                            </p:tav>
                                            <p:tav tm="100000">
                                              <p:val>
                                                <p:strVal val="#ppt_x"/>
                                              </p:val>
                                            </p:tav>
                                          </p:tavLst>
                                        </p:anim>
                                        <p:anim calcmode="lin" valueType="num" p14:bounceEnd="30000">
                                          <p:cBhvr additive="base">
                                            <p:cTn id="28" dur="500" fill="hold"/>
                                            <p:tgtEl>
                                              <p:spTgt spid="81"/>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14:presetBounceEnd="30000">
                                      <p:stCondLst>
                                        <p:cond delay="0"/>
                                      </p:stCondLst>
                                      <p:childTnLst>
                                        <p:set>
                                          <p:cBhvr>
                                            <p:cTn id="31" dur="1" fill="hold">
                                              <p:stCondLst>
                                                <p:cond delay="0"/>
                                              </p:stCondLst>
                                            </p:cTn>
                                            <p:tgtEl>
                                              <p:spTgt spid="82"/>
                                            </p:tgtEl>
                                            <p:attrNameLst>
                                              <p:attrName>style.visibility</p:attrName>
                                            </p:attrNameLst>
                                          </p:cBhvr>
                                          <p:to>
                                            <p:strVal val="visible"/>
                                          </p:to>
                                        </p:set>
                                        <p:anim calcmode="lin" valueType="num" p14:bounceEnd="30000">
                                          <p:cBhvr additive="base">
                                            <p:cTn id="32" dur="500" fill="hold"/>
                                            <p:tgtEl>
                                              <p:spTgt spid="82"/>
                                            </p:tgtEl>
                                            <p:attrNameLst>
                                              <p:attrName>ppt_x</p:attrName>
                                            </p:attrNameLst>
                                          </p:cBhvr>
                                          <p:tavLst>
                                            <p:tav tm="0">
                                              <p:val>
                                                <p:strVal val="0-#ppt_w/2"/>
                                              </p:val>
                                            </p:tav>
                                            <p:tav tm="100000">
                                              <p:val>
                                                <p:strVal val="#ppt_x"/>
                                              </p:val>
                                            </p:tav>
                                          </p:tavLst>
                                        </p:anim>
                                        <p:anim calcmode="lin" valueType="num" p14:bounceEnd="30000">
                                          <p:cBhvr additive="base">
                                            <p:cTn id="33" dur="500" fill="hold"/>
                                            <p:tgtEl>
                                              <p:spTgt spid="82"/>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grpId="0" nodeType="afterEffect" p14:presetBounceEnd="30000">
                                      <p:stCondLst>
                                        <p:cond delay="0"/>
                                      </p:stCondLst>
                                      <p:childTnLst>
                                        <p:set>
                                          <p:cBhvr>
                                            <p:cTn id="36" dur="1" fill="hold">
                                              <p:stCondLst>
                                                <p:cond delay="0"/>
                                              </p:stCondLst>
                                            </p:cTn>
                                            <p:tgtEl>
                                              <p:spTgt spid="83"/>
                                            </p:tgtEl>
                                            <p:attrNameLst>
                                              <p:attrName>style.visibility</p:attrName>
                                            </p:attrNameLst>
                                          </p:cBhvr>
                                          <p:to>
                                            <p:strVal val="visible"/>
                                          </p:to>
                                        </p:set>
                                        <p:anim calcmode="lin" valueType="num" p14:bounceEnd="30000">
                                          <p:cBhvr additive="base">
                                            <p:cTn id="37" dur="500" fill="hold"/>
                                            <p:tgtEl>
                                              <p:spTgt spid="83"/>
                                            </p:tgtEl>
                                            <p:attrNameLst>
                                              <p:attrName>ppt_x</p:attrName>
                                            </p:attrNameLst>
                                          </p:cBhvr>
                                          <p:tavLst>
                                            <p:tav tm="0">
                                              <p:val>
                                                <p:strVal val="0-#ppt_w/2"/>
                                              </p:val>
                                            </p:tav>
                                            <p:tav tm="100000">
                                              <p:val>
                                                <p:strVal val="#ppt_x"/>
                                              </p:val>
                                            </p:tav>
                                          </p:tavLst>
                                        </p:anim>
                                        <p:anim calcmode="lin" valueType="num" p14:bounceEnd="30000">
                                          <p:cBhvr additive="base">
                                            <p:cTn id="38" dur="500" fill="hold"/>
                                            <p:tgtEl>
                                              <p:spTgt spid="83"/>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grpId="0" nodeType="afterEffect" p14:presetBounceEnd="30000">
                                      <p:stCondLst>
                                        <p:cond delay="0"/>
                                      </p:stCondLst>
                                      <p:childTnLst>
                                        <p:set>
                                          <p:cBhvr>
                                            <p:cTn id="41" dur="1" fill="hold">
                                              <p:stCondLst>
                                                <p:cond delay="0"/>
                                              </p:stCondLst>
                                            </p:cTn>
                                            <p:tgtEl>
                                              <p:spTgt spid="84"/>
                                            </p:tgtEl>
                                            <p:attrNameLst>
                                              <p:attrName>style.visibility</p:attrName>
                                            </p:attrNameLst>
                                          </p:cBhvr>
                                          <p:to>
                                            <p:strVal val="visible"/>
                                          </p:to>
                                        </p:set>
                                        <p:anim calcmode="lin" valueType="num" p14:bounceEnd="30000">
                                          <p:cBhvr additive="base">
                                            <p:cTn id="42" dur="500" fill="hold"/>
                                            <p:tgtEl>
                                              <p:spTgt spid="84"/>
                                            </p:tgtEl>
                                            <p:attrNameLst>
                                              <p:attrName>ppt_x</p:attrName>
                                            </p:attrNameLst>
                                          </p:cBhvr>
                                          <p:tavLst>
                                            <p:tav tm="0">
                                              <p:val>
                                                <p:strVal val="0-#ppt_w/2"/>
                                              </p:val>
                                            </p:tav>
                                            <p:tav tm="100000">
                                              <p:val>
                                                <p:strVal val="#ppt_x"/>
                                              </p:val>
                                            </p:tav>
                                          </p:tavLst>
                                        </p:anim>
                                        <p:anim calcmode="lin" valueType="num" p14:bounceEnd="30000">
                                          <p:cBhvr additive="base">
                                            <p:cTn id="43" dur="500" fill="hold"/>
                                            <p:tgtEl>
                                              <p:spTgt spid="84"/>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grpId="0" nodeType="afterEffect" p14:presetBounceEnd="30000">
                                      <p:stCondLst>
                                        <p:cond delay="0"/>
                                      </p:stCondLst>
                                      <p:childTnLst>
                                        <p:set>
                                          <p:cBhvr>
                                            <p:cTn id="46" dur="1" fill="hold">
                                              <p:stCondLst>
                                                <p:cond delay="0"/>
                                              </p:stCondLst>
                                            </p:cTn>
                                            <p:tgtEl>
                                              <p:spTgt spid="85"/>
                                            </p:tgtEl>
                                            <p:attrNameLst>
                                              <p:attrName>style.visibility</p:attrName>
                                            </p:attrNameLst>
                                          </p:cBhvr>
                                          <p:to>
                                            <p:strVal val="visible"/>
                                          </p:to>
                                        </p:set>
                                        <p:anim calcmode="lin" valueType="num" p14:bounceEnd="30000">
                                          <p:cBhvr additive="base">
                                            <p:cTn id="47" dur="500" fill="hold"/>
                                            <p:tgtEl>
                                              <p:spTgt spid="85"/>
                                            </p:tgtEl>
                                            <p:attrNameLst>
                                              <p:attrName>ppt_x</p:attrName>
                                            </p:attrNameLst>
                                          </p:cBhvr>
                                          <p:tavLst>
                                            <p:tav tm="0">
                                              <p:val>
                                                <p:strVal val="0-#ppt_w/2"/>
                                              </p:val>
                                            </p:tav>
                                            <p:tav tm="100000">
                                              <p:val>
                                                <p:strVal val="#ppt_x"/>
                                              </p:val>
                                            </p:tav>
                                          </p:tavLst>
                                        </p:anim>
                                        <p:anim calcmode="lin" valueType="num" p14:bounceEnd="30000">
                                          <p:cBhvr additive="base">
                                            <p:cTn id="48" dur="500" fill="hold"/>
                                            <p:tgtEl>
                                              <p:spTgt spid="85"/>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grpId="0" nodeType="afterEffect" p14:presetBounceEnd="30000">
                                      <p:stCondLst>
                                        <p:cond delay="0"/>
                                      </p:stCondLst>
                                      <p:childTnLst>
                                        <p:set>
                                          <p:cBhvr>
                                            <p:cTn id="51" dur="1" fill="hold">
                                              <p:stCondLst>
                                                <p:cond delay="0"/>
                                              </p:stCondLst>
                                            </p:cTn>
                                            <p:tgtEl>
                                              <p:spTgt spid="86"/>
                                            </p:tgtEl>
                                            <p:attrNameLst>
                                              <p:attrName>style.visibility</p:attrName>
                                            </p:attrNameLst>
                                          </p:cBhvr>
                                          <p:to>
                                            <p:strVal val="visible"/>
                                          </p:to>
                                        </p:set>
                                        <p:anim calcmode="lin" valueType="num" p14:bounceEnd="30000">
                                          <p:cBhvr additive="base">
                                            <p:cTn id="52" dur="500" fill="hold"/>
                                            <p:tgtEl>
                                              <p:spTgt spid="86"/>
                                            </p:tgtEl>
                                            <p:attrNameLst>
                                              <p:attrName>ppt_x</p:attrName>
                                            </p:attrNameLst>
                                          </p:cBhvr>
                                          <p:tavLst>
                                            <p:tav tm="0">
                                              <p:val>
                                                <p:strVal val="0-#ppt_w/2"/>
                                              </p:val>
                                            </p:tav>
                                            <p:tav tm="100000">
                                              <p:val>
                                                <p:strVal val="#ppt_x"/>
                                              </p:val>
                                            </p:tav>
                                          </p:tavLst>
                                        </p:anim>
                                        <p:anim calcmode="lin" valueType="num" p14:bounceEnd="30000">
                                          <p:cBhvr additive="base">
                                            <p:cTn id="53" dur="50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8" grpId="0"/>
          <p:bldP spid="79" grpId="0"/>
          <p:bldP spid="80" grpId="0"/>
          <p:bldP spid="81" grpId="0"/>
          <p:bldP spid="82" grpId="0"/>
          <p:bldP spid="83" grpId="0"/>
          <p:bldP spid="84" grpId="0"/>
          <p:bldP spid="85" grpId="0"/>
          <p:bldP spid="8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par>
                                    <p:cTn id="16" presetID="16" presetClass="entr" presetSubtype="21" fill="hold"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barn(inVertical)">
                                          <p:cBhvr>
                                            <p:cTn id="18" dur="500"/>
                                            <p:tgtEl>
                                              <p:spTgt spid="63"/>
                                            </p:tgtEl>
                                          </p:cBhvr>
                                        </p:animEffect>
                                      </p:childTnLst>
                                    </p:cTn>
                                  </p:par>
                                  <p:par>
                                    <p:cTn id="19" presetID="16" presetClass="entr" presetSubtype="21"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barn(inVertical)">
                                          <p:cBhvr>
                                            <p:cTn id="21" dur="500"/>
                                            <p:tgtEl>
                                              <p:spTgt spid="64"/>
                                            </p:tgtEl>
                                          </p:cBhvr>
                                        </p:animEffect>
                                      </p:childTnLst>
                                    </p:cTn>
                                  </p:par>
                                  <p:par>
                                    <p:cTn id="22" presetID="16" presetClass="entr" presetSubtype="21" fill="hold"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barn(inVertical)">
                                          <p:cBhvr>
                                            <p:cTn id="24" dur="500"/>
                                            <p:tgtEl>
                                              <p:spTgt spid="65"/>
                                            </p:tgtEl>
                                          </p:cBhvr>
                                        </p:animEffect>
                                      </p:childTnLst>
                                    </p:cTn>
                                  </p:par>
                                  <p:par>
                                    <p:cTn id="25" presetID="16" presetClass="entr" presetSubtype="21"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barn(inVertical)">
                                          <p:cBhvr>
                                            <p:cTn id="27" dur="500"/>
                                            <p:tgtEl>
                                              <p:spTgt spid="66"/>
                                            </p:tgtEl>
                                          </p:cBhvr>
                                        </p:animEffect>
                                      </p:childTnLst>
                                    </p:cTn>
                                  </p:par>
                                  <p:par>
                                    <p:cTn id="28" presetID="16" presetClass="entr" presetSubtype="21" fill="hold" nodeType="with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barn(inVertical)">
                                          <p:cBhvr>
                                            <p:cTn id="30" dur="500"/>
                                            <p:tgtEl>
                                              <p:spTgt spid="67"/>
                                            </p:tgtEl>
                                          </p:cBhvr>
                                        </p:animEffect>
                                      </p:childTnLst>
                                    </p:cTn>
                                  </p:par>
                                  <p:par>
                                    <p:cTn id="31" presetID="16" presetClass="entr" presetSubtype="21" fill="hold" nodeType="with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barn(inVertical)">
                                          <p:cBhvr>
                                            <p:cTn id="33" dur="500"/>
                                            <p:tgtEl>
                                              <p:spTgt spid="68"/>
                                            </p:tgtEl>
                                          </p:cBhvr>
                                        </p:animEffect>
                                      </p:childTnLst>
                                    </p:cTn>
                                  </p:par>
                                  <p:par>
                                    <p:cTn id="34" presetID="16" presetClass="entr" presetSubtype="21" fill="hold" nodeType="with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barn(inVertical)">
                                          <p:cBhvr>
                                            <p:cTn id="36" dur="500"/>
                                            <p:tgtEl>
                                              <p:spTgt spid="69"/>
                                            </p:tgtEl>
                                          </p:cBhvr>
                                        </p:animEffect>
                                      </p:childTnLst>
                                    </p:cTn>
                                  </p:par>
                                  <p:par>
                                    <p:cTn id="37" presetID="16" presetClass="entr" presetSubtype="21" fill="hold" nodeType="with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barn(inVertical)">
                                          <p:cBhvr>
                                            <p:cTn id="39" dur="500"/>
                                            <p:tgtEl>
                                              <p:spTgt spid="70"/>
                                            </p:tgtEl>
                                          </p:cBhvr>
                                        </p:animEffect>
                                      </p:childTnLst>
                                    </p:cTn>
                                  </p:par>
                                  <p:par>
                                    <p:cTn id="40" presetID="16" presetClass="entr" presetSubtype="21" fill="hold" nodeType="with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barn(inVertical)">
                                          <p:cBhvr>
                                            <p:cTn id="42" dur="500"/>
                                            <p:tgtEl>
                                              <p:spTgt spid="71"/>
                                            </p:tgtEl>
                                          </p:cBhvr>
                                        </p:animEffect>
                                      </p:childTnLst>
                                    </p:cTn>
                                  </p:par>
                                  <p:par>
                                    <p:cTn id="43" presetID="16" presetClass="entr" presetSubtype="21" fill="hold" nodeType="withEffect">
                                      <p:stCondLst>
                                        <p:cond delay="0"/>
                                      </p:stCondLst>
                                      <p:childTnLst>
                                        <p:set>
                                          <p:cBhvr>
                                            <p:cTn id="44" dur="1" fill="hold">
                                              <p:stCondLst>
                                                <p:cond delay="0"/>
                                              </p:stCondLst>
                                            </p:cTn>
                                            <p:tgtEl>
                                              <p:spTgt spid="72"/>
                                            </p:tgtEl>
                                            <p:attrNameLst>
                                              <p:attrName>style.visibility</p:attrName>
                                            </p:attrNameLst>
                                          </p:cBhvr>
                                          <p:to>
                                            <p:strVal val="visible"/>
                                          </p:to>
                                        </p:set>
                                        <p:animEffect transition="in" filter="barn(inVertical)">
                                          <p:cBhvr>
                                            <p:cTn id="45" dur="500"/>
                                            <p:tgtEl>
                                              <p:spTgt spid="72"/>
                                            </p:tgtEl>
                                          </p:cBhvr>
                                        </p:animEffect>
                                      </p:childTnLst>
                                    </p:cTn>
                                  </p:par>
                                  <p:par>
                                    <p:cTn id="46" presetID="16" presetClass="entr" presetSubtype="21" fill="hold" nodeType="with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barn(inVertical)">
                                          <p:cBhvr>
                                            <p:cTn id="48" dur="500"/>
                                            <p:tgtEl>
                                              <p:spTgt spid="73"/>
                                            </p:tgtEl>
                                          </p:cBhvr>
                                        </p:animEffect>
                                      </p:childTnLst>
                                    </p:cTn>
                                  </p:par>
                                  <p:par>
                                    <p:cTn id="49" presetID="16" presetClass="entr" presetSubtype="21" fill="hold" nodeType="withEffect">
                                      <p:stCondLst>
                                        <p:cond delay="0"/>
                                      </p:stCondLst>
                                      <p:childTnLst>
                                        <p:set>
                                          <p:cBhvr>
                                            <p:cTn id="50" dur="1" fill="hold">
                                              <p:stCondLst>
                                                <p:cond delay="0"/>
                                              </p:stCondLst>
                                            </p:cTn>
                                            <p:tgtEl>
                                              <p:spTgt spid="74"/>
                                            </p:tgtEl>
                                            <p:attrNameLst>
                                              <p:attrName>style.visibility</p:attrName>
                                            </p:attrNameLst>
                                          </p:cBhvr>
                                          <p:to>
                                            <p:strVal val="visible"/>
                                          </p:to>
                                        </p:set>
                                        <p:animEffect transition="in" filter="barn(inVertical)">
                                          <p:cBhvr>
                                            <p:cTn id="51" dur="500"/>
                                            <p:tgtEl>
                                              <p:spTgt spid="74"/>
                                            </p:tgtEl>
                                          </p:cBhvr>
                                        </p:animEffect>
                                      </p:childTnLst>
                                    </p:cTn>
                                  </p:par>
                                  <p:par>
                                    <p:cTn id="52" presetID="16" presetClass="entr" presetSubtype="21" fill="hold" nodeType="with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barn(inVertical)">
                                          <p:cBhvr>
                                            <p:cTn id="54" dur="500"/>
                                            <p:tgtEl>
                                              <p:spTgt spid="75"/>
                                            </p:tgtEl>
                                          </p:cBhvr>
                                        </p:animEffect>
                                      </p:childTnLst>
                                    </p:cTn>
                                  </p:par>
                                  <p:par>
                                    <p:cTn id="55" presetID="16" presetClass="entr" presetSubtype="21" fill="hold" nodeType="withEffect">
                                      <p:stCondLst>
                                        <p:cond delay="0"/>
                                      </p:stCondLst>
                                      <p:childTnLst>
                                        <p:set>
                                          <p:cBhvr>
                                            <p:cTn id="56" dur="1" fill="hold">
                                              <p:stCondLst>
                                                <p:cond delay="0"/>
                                              </p:stCondLst>
                                            </p:cTn>
                                            <p:tgtEl>
                                              <p:spTgt spid="76"/>
                                            </p:tgtEl>
                                            <p:attrNameLst>
                                              <p:attrName>style.visibility</p:attrName>
                                            </p:attrNameLst>
                                          </p:cBhvr>
                                          <p:to>
                                            <p:strVal val="visible"/>
                                          </p:to>
                                        </p:set>
                                        <p:animEffect transition="in" filter="barn(inVertical)">
                                          <p:cBhvr>
                                            <p:cTn id="57" dur="500"/>
                                            <p:tgtEl>
                                              <p:spTgt spid="76"/>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additive="base">
                                            <p:cTn id="62" dur="500" fill="hold"/>
                                            <p:tgtEl>
                                              <p:spTgt spid="18"/>
                                            </p:tgtEl>
                                            <p:attrNameLst>
                                              <p:attrName>ppt_x</p:attrName>
                                            </p:attrNameLst>
                                          </p:cBhvr>
                                          <p:tavLst>
                                            <p:tav tm="0">
                                              <p:val>
                                                <p:strVal val="0-#ppt_w/2"/>
                                              </p:val>
                                            </p:tav>
                                            <p:tav tm="100000">
                                              <p:val>
                                                <p:strVal val="#ppt_x"/>
                                              </p:val>
                                            </p:tav>
                                          </p:tavLst>
                                        </p:anim>
                                        <p:anim calcmode="lin" valueType="num">
                                          <p:cBhvr additive="base">
                                            <p:cTn id="63" dur="500" fill="hold"/>
                                            <p:tgtEl>
                                              <p:spTgt spid="18"/>
                                            </p:tgtEl>
                                            <p:attrNameLst>
                                              <p:attrName>ppt_y</p:attrName>
                                            </p:attrNameLst>
                                          </p:cBhvr>
                                          <p:tavLst>
                                            <p:tav tm="0">
                                              <p:val>
                                                <p:strVal val="#ppt_y"/>
                                              </p:val>
                                            </p:tav>
                                            <p:tav tm="100000">
                                              <p:val>
                                                <p:strVal val="#ppt_y"/>
                                              </p:val>
                                            </p:tav>
                                          </p:tavLst>
                                        </p:anim>
                                      </p:childTnLst>
                                    </p:cTn>
                                  </p:par>
                                </p:childTnLst>
                              </p:cTn>
                            </p:par>
                            <p:par>
                              <p:cTn id="64" fill="hold">
                                <p:stCondLst>
                                  <p:cond delay="500"/>
                                </p:stCondLst>
                                <p:childTnLst>
                                  <p:par>
                                    <p:cTn id="65" presetID="2" presetClass="entr" presetSubtype="8" fill="hold" grpId="0" nodeType="afterEffect">
                                      <p:stCondLst>
                                        <p:cond delay="0"/>
                                      </p:stCondLst>
                                      <p:childTnLst>
                                        <p:set>
                                          <p:cBhvr>
                                            <p:cTn id="66" dur="1" fill="hold">
                                              <p:stCondLst>
                                                <p:cond delay="0"/>
                                              </p:stCondLst>
                                            </p:cTn>
                                            <p:tgtEl>
                                              <p:spTgt spid="78"/>
                                            </p:tgtEl>
                                            <p:attrNameLst>
                                              <p:attrName>style.visibility</p:attrName>
                                            </p:attrNameLst>
                                          </p:cBhvr>
                                          <p:to>
                                            <p:strVal val="visible"/>
                                          </p:to>
                                        </p:set>
                                        <p:anim calcmode="lin" valueType="num">
                                          <p:cBhvr additive="base">
                                            <p:cTn id="67" dur="500" fill="hold"/>
                                            <p:tgtEl>
                                              <p:spTgt spid="78"/>
                                            </p:tgtEl>
                                            <p:attrNameLst>
                                              <p:attrName>ppt_x</p:attrName>
                                            </p:attrNameLst>
                                          </p:cBhvr>
                                          <p:tavLst>
                                            <p:tav tm="0">
                                              <p:val>
                                                <p:strVal val="0-#ppt_w/2"/>
                                              </p:val>
                                            </p:tav>
                                            <p:tav tm="100000">
                                              <p:val>
                                                <p:strVal val="#ppt_x"/>
                                              </p:val>
                                            </p:tav>
                                          </p:tavLst>
                                        </p:anim>
                                        <p:anim calcmode="lin" valueType="num">
                                          <p:cBhvr additive="base">
                                            <p:cTn id="68" dur="500" fill="hold"/>
                                            <p:tgtEl>
                                              <p:spTgt spid="78"/>
                                            </p:tgtEl>
                                            <p:attrNameLst>
                                              <p:attrName>ppt_y</p:attrName>
                                            </p:attrNameLst>
                                          </p:cBhvr>
                                          <p:tavLst>
                                            <p:tav tm="0">
                                              <p:val>
                                                <p:strVal val="#ppt_y"/>
                                              </p:val>
                                            </p:tav>
                                            <p:tav tm="100000">
                                              <p:val>
                                                <p:strVal val="#ppt_y"/>
                                              </p:val>
                                            </p:tav>
                                          </p:tavLst>
                                        </p:anim>
                                      </p:childTnLst>
                                    </p:cTn>
                                  </p:par>
                                </p:childTnLst>
                              </p:cTn>
                            </p:par>
                            <p:par>
                              <p:cTn id="69" fill="hold">
                                <p:stCondLst>
                                  <p:cond delay="1000"/>
                                </p:stCondLst>
                                <p:childTnLst>
                                  <p:par>
                                    <p:cTn id="70" presetID="2" presetClass="entr" presetSubtype="8" fill="hold" grpId="0" nodeType="afterEffect">
                                      <p:stCondLst>
                                        <p:cond delay="0"/>
                                      </p:stCondLst>
                                      <p:childTnLst>
                                        <p:set>
                                          <p:cBhvr>
                                            <p:cTn id="71" dur="1" fill="hold">
                                              <p:stCondLst>
                                                <p:cond delay="0"/>
                                              </p:stCondLst>
                                            </p:cTn>
                                            <p:tgtEl>
                                              <p:spTgt spid="79"/>
                                            </p:tgtEl>
                                            <p:attrNameLst>
                                              <p:attrName>style.visibility</p:attrName>
                                            </p:attrNameLst>
                                          </p:cBhvr>
                                          <p:to>
                                            <p:strVal val="visible"/>
                                          </p:to>
                                        </p:set>
                                        <p:anim calcmode="lin" valueType="num">
                                          <p:cBhvr additive="base">
                                            <p:cTn id="72" dur="500" fill="hold"/>
                                            <p:tgtEl>
                                              <p:spTgt spid="79"/>
                                            </p:tgtEl>
                                            <p:attrNameLst>
                                              <p:attrName>ppt_x</p:attrName>
                                            </p:attrNameLst>
                                          </p:cBhvr>
                                          <p:tavLst>
                                            <p:tav tm="0">
                                              <p:val>
                                                <p:strVal val="0-#ppt_w/2"/>
                                              </p:val>
                                            </p:tav>
                                            <p:tav tm="100000">
                                              <p:val>
                                                <p:strVal val="#ppt_x"/>
                                              </p:val>
                                            </p:tav>
                                          </p:tavLst>
                                        </p:anim>
                                        <p:anim calcmode="lin" valueType="num">
                                          <p:cBhvr additive="base">
                                            <p:cTn id="73" dur="500" fill="hold"/>
                                            <p:tgtEl>
                                              <p:spTgt spid="79"/>
                                            </p:tgtEl>
                                            <p:attrNameLst>
                                              <p:attrName>ppt_y</p:attrName>
                                            </p:attrNameLst>
                                          </p:cBhvr>
                                          <p:tavLst>
                                            <p:tav tm="0">
                                              <p:val>
                                                <p:strVal val="#ppt_y"/>
                                              </p:val>
                                            </p:tav>
                                            <p:tav tm="100000">
                                              <p:val>
                                                <p:strVal val="#ppt_y"/>
                                              </p:val>
                                            </p:tav>
                                          </p:tavLst>
                                        </p:anim>
                                      </p:childTnLst>
                                    </p:cTn>
                                  </p:par>
                                </p:childTnLst>
                              </p:cTn>
                            </p:par>
                            <p:par>
                              <p:cTn id="74" fill="hold">
                                <p:stCondLst>
                                  <p:cond delay="1500"/>
                                </p:stCondLst>
                                <p:childTnLst>
                                  <p:par>
                                    <p:cTn id="75" presetID="2" presetClass="entr" presetSubtype="8" fill="hold" grpId="0" nodeType="afterEffect">
                                      <p:stCondLst>
                                        <p:cond delay="0"/>
                                      </p:stCondLst>
                                      <p:childTnLst>
                                        <p:set>
                                          <p:cBhvr>
                                            <p:cTn id="76" dur="1" fill="hold">
                                              <p:stCondLst>
                                                <p:cond delay="0"/>
                                              </p:stCondLst>
                                            </p:cTn>
                                            <p:tgtEl>
                                              <p:spTgt spid="80"/>
                                            </p:tgtEl>
                                            <p:attrNameLst>
                                              <p:attrName>style.visibility</p:attrName>
                                            </p:attrNameLst>
                                          </p:cBhvr>
                                          <p:to>
                                            <p:strVal val="visible"/>
                                          </p:to>
                                        </p:set>
                                        <p:anim calcmode="lin" valueType="num">
                                          <p:cBhvr additive="base">
                                            <p:cTn id="77" dur="500" fill="hold"/>
                                            <p:tgtEl>
                                              <p:spTgt spid="80"/>
                                            </p:tgtEl>
                                            <p:attrNameLst>
                                              <p:attrName>ppt_x</p:attrName>
                                            </p:attrNameLst>
                                          </p:cBhvr>
                                          <p:tavLst>
                                            <p:tav tm="0">
                                              <p:val>
                                                <p:strVal val="0-#ppt_w/2"/>
                                              </p:val>
                                            </p:tav>
                                            <p:tav tm="100000">
                                              <p:val>
                                                <p:strVal val="#ppt_x"/>
                                              </p:val>
                                            </p:tav>
                                          </p:tavLst>
                                        </p:anim>
                                        <p:anim calcmode="lin" valueType="num">
                                          <p:cBhvr additive="base">
                                            <p:cTn id="78" dur="500" fill="hold"/>
                                            <p:tgtEl>
                                              <p:spTgt spid="80"/>
                                            </p:tgtEl>
                                            <p:attrNameLst>
                                              <p:attrName>ppt_y</p:attrName>
                                            </p:attrNameLst>
                                          </p:cBhvr>
                                          <p:tavLst>
                                            <p:tav tm="0">
                                              <p:val>
                                                <p:strVal val="#ppt_y"/>
                                              </p:val>
                                            </p:tav>
                                            <p:tav tm="100000">
                                              <p:val>
                                                <p:strVal val="#ppt_y"/>
                                              </p:val>
                                            </p:tav>
                                          </p:tavLst>
                                        </p:anim>
                                      </p:childTnLst>
                                    </p:cTn>
                                  </p:par>
                                </p:childTnLst>
                              </p:cTn>
                            </p:par>
                            <p:par>
                              <p:cTn id="79" fill="hold">
                                <p:stCondLst>
                                  <p:cond delay="2000"/>
                                </p:stCondLst>
                                <p:childTnLst>
                                  <p:par>
                                    <p:cTn id="80" presetID="2" presetClass="entr" presetSubtype="8" fill="hold" grpId="0" nodeType="afterEffect">
                                      <p:stCondLst>
                                        <p:cond delay="0"/>
                                      </p:stCondLst>
                                      <p:childTnLst>
                                        <p:set>
                                          <p:cBhvr>
                                            <p:cTn id="81" dur="1" fill="hold">
                                              <p:stCondLst>
                                                <p:cond delay="0"/>
                                              </p:stCondLst>
                                            </p:cTn>
                                            <p:tgtEl>
                                              <p:spTgt spid="81"/>
                                            </p:tgtEl>
                                            <p:attrNameLst>
                                              <p:attrName>style.visibility</p:attrName>
                                            </p:attrNameLst>
                                          </p:cBhvr>
                                          <p:to>
                                            <p:strVal val="visible"/>
                                          </p:to>
                                        </p:set>
                                        <p:anim calcmode="lin" valueType="num">
                                          <p:cBhvr additive="base">
                                            <p:cTn id="82" dur="500" fill="hold"/>
                                            <p:tgtEl>
                                              <p:spTgt spid="81"/>
                                            </p:tgtEl>
                                            <p:attrNameLst>
                                              <p:attrName>ppt_x</p:attrName>
                                            </p:attrNameLst>
                                          </p:cBhvr>
                                          <p:tavLst>
                                            <p:tav tm="0">
                                              <p:val>
                                                <p:strVal val="0-#ppt_w/2"/>
                                              </p:val>
                                            </p:tav>
                                            <p:tav tm="100000">
                                              <p:val>
                                                <p:strVal val="#ppt_x"/>
                                              </p:val>
                                            </p:tav>
                                          </p:tavLst>
                                        </p:anim>
                                        <p:anim calcmode="lin" valueType="num">
                                          <p:cBhvr additive="base">
                                            <p:cTn id="83" dur="500" fill="hold"/>
                                            <p:tgtEl>
                                              <p:spTgt spid="81"/>
                                            </p:tgtEl>
                                            <p:attrNameLst>
                                              <p:attrName>ppt_y</p:attrName>
                                            </p:attrNameLst>
                                          </p:cBhvr>
                                          <p:tavLst>
                                            <p:tav tm="0">
                                              <p:val>
                                                <p:strVal val="#ppt_y"/>
                                              </p:val>
                                            </p:tav>
                                            <p:tav tm="100000">
                                              <p:val>
                                                <p:strVal val="#ppt_y"/>
                                              </p:val>
                                            </p:tav>
                                          </p:tavLst>
                                        </p:anim>
                                      </p:childTnLst>
                                    </p:cTn>
                                  </p:par>
                                </p:childTnLst>
                              </p:cTn>
                            </p:par>
                            <p:par>
                              <p:cTn id="84" fill="hold">
                                <p:stCondLst>
                                  <p:cond delay="2500"/>
                                </p:stCondLst>
                                <p:childTnLst>
                                  <p:par>
                                    <p:cTn id="85" presetID="2" presetClass="entr" presetSubtype="8" fill="hold" grpId="0" nodeType="afterEffect">
                                      <p:stCondLst>
                                        <p:cond delay="0"/>
                                      </p:stCondLst>
                                      <p:childTnLst>
                                        <p:set>
                                          <p:cBhvr>
                                            <p:cTn id="86" dur="1" fill="hold">
                                              <p:stCondLst>
                                                <p:cond delay="0"/>
                                              </p:stCondLst>
                                            </p:cTn>
                                            <p:tgtEl>
                                              <p:spTgt spid="82"/>
                                            </p:tgtEl>
                                            <p:attrNameLst>
                                              <p:attrName>style.visibility</p:attrName>
                                            </p:attrNameLst>
                                          </p:cBhvr>
                                          <p:to>
                                            <p:strVal val="visible"/>
                                          </p:to>
                                        </p:set>
                                        <p:anim calcmode="lin" valueType="num">
                                          <p:cBhvr additive="base">
                                            <p:cTn id="87" dur="500" fill="hold"/>
                                            <p:tgtEl>
                                              <p:spTgt spid="82"/>
                                            </p:tgtEl>
                                            <p:attrNameLst>
                                              <p:attrName>ppt_x</p:attrName>
                                            </p:attrNameLst>
                                          </p:cBhvr>
                                          <p:tavLst>
                                            <p:tav tm="0">
                                              <p:val>
                                                <p:strVal val="0-#ppt_w/2"/>
                                              </p:val>
                                            </p:tav>
                                            <p:tav tm="100000">
                                              <p:val>
                                                <p:strVal val="#ppt_x"/>
                                              </p:val>
                                            </p:tav>
                                          </p:tavLst>
                                        </p:anim>
                                        <p:anim calcmode="lin" valueType="num">
                                          <p:cBhvr additive="base">
                                            <p:cTn id="88" dur="500" fill="hold"/>
                                            <p:tgtEl>
                                              <p:spTgt spid="82"/>
                                            </p:tgtEl>
                                            <p:attrNameLst>
                                              <p:attrName>ppt_y</p:attrName>
                                            </p:attrNameLst>
                                          </p:cBhvr>
                                          <p:tavLst>
                                            <p:tav tm="0">
                                              <p:val>
                                                <p:strVal val="#ppt_y"/>
                                              </p:val>
                                            </p:tav>
                                            <p:tav tm="100000">
                                              <p:val>
                                                <p:strVal val="#ppt_y"/>
                                              </p:val>
                                            </p:tav>
                                          </p:tavLst>
                                        </p:anim>
                                      </p:childTnLst>
                                    </p:cTn>
                                  </p:par>
                                </p:childTnLst>
                              </p:cTn>
                            </p:par>
                            <p:par>
                              <p:cTn id="89" fill="hold">
                                <p:stCondLst>
                                  <p:cond delay="3000"/>
                                </p:stCondLst>
                                <p:childTnLst>
                                  <p:par>
                                    <p:cTn id="90" presetID="2" presetClass="entr" presetSubtype="8" fill="hold" grpId="0" nodeType="afterEffect">
                                      <p:stCondLst>
                                        <p:cond delay="0"/>
                                      </p:stCondLst>
                                      <p:childTnLst>
                                        <p:set>
                                          <p:cBhvr>
                                            <p:cTn id="91" dur="1" fill="hold">
                                              <p:stCondLst>
                                                <p:cond delay="0"/>
                                              </p:stCondLst>
                                            </p:cTn>
                                            <p:tgtEl>
                                              <p:spTgt spid="83"/>
                                            </p:tgtEl>
                                            <p:attrNameLst>
                                              <p:attrName>style.visibility</p:attrName>
                                            </p:attrNameLst>
                                          </p:cBhvr>
                                          <p:to>
                                            <p:strVal val="visible"/>
                                          </p:to>
                                        </p:set>
                                        <p:anim calcmode="lin" valueType="num">
                                          <p:cBhvr additive="base">
                                            <p:cTn id="92" dur="500" fill="hold"/>
                                            <p:tgtEl>
                                              <p:spTgt spid="83"/>
                                            </p:tgtEl>
                                            <p:attrNameLst>
                                              <p:attrName>ppt_x</p:attrName>
                                            </p:attrNameLst>
                                          </p:cBhvr>
                                          <p:tavLst>
                                            <p:tav tm="0">
                                              <p:val>
                                                <p:strVal val="0-#ppt_w/2"/>
                                              </p:val>
                                            </p:tav>
                                            <p:tav tm="100000">
                                              <p:val>
                                                <p:strVal val="#ppt_x"/>
                                              </p:val>
                                            </p:tav>
                                          </p:tavLst>
                                        </p:anim>
                                        <p:anim calcmode="lin" valueType="num">
                                          <p:cBhvr additive="base">
                                            <p:cTn id="93" dur="500" fill="hold"/>
                                            <p:tgtEl>
                                              <p:spTgt spid="83"/>
                                            </p:tgtEl>
                                            <p:attrNameLst>
                                              <p:attrName>ppt_y</p:attrName>
                                            </p:attrNameLst>
                                          </p:cBhvr>
                                          <p:tavLst>
                                            <p:tav tm="0">
                                              <p:val>
                                                <p:strVal val="#ppt_y"/>
                                              </p:val>
                                            </p:tav>
                                            <p:tav tm="100000">
                                              <p:val>
                                                <p:strVal val="#ppt_y"/>
                                              </p:val>
                                            </p:tav>
                                          </p:tavLst>
                                        </p:anim>
                                      </p:childTnLst>
                                    </p:cTn>
                                  </p:par>
                                </p:childTnLst>
                              </p:cTn>
                            </p:par>
                            <p:par>
                              <p:cTn id="94" fill="hold">
                                <p:stCondLst>
                                  <p:cond delay="3500"/>
                                </p:stCondLst>
                                <p:childTnLst>
                                  <p:par>
                                    <p:cTn id="95" presetID="2" presetClass="entr" presetSubtype="8" fill="hold" grpId="0" nodeType="afterEffect">
                                      <p:stCondLst>
                                        <p:cond delay="0"/>
                                      </p:stCondLst>
                                      <p:childTnLst>
                                        <p:set>
                                          <p:cBhvr>
                                            <p:cTn id="96" dur="1" fill="hold">
                                              <p:stCondLst>
                                                <p:cond delay="0"/>
                                              </p:stCondLst>
                                            </p:cTn>
                                            <p:tgtEl>
                                              <p:spTgt spid="84"/>
                                            </p:tgtEl>
                                            <p:attrNameLst>
                                              <p:attrName>style.visibility</p:attrName>
                                            </p:attrNameLst>
                                          </p:cBhvr>
                                          <p:to>
                                            <p:strVal val="visible"/>
                                          </p:to>
                                        </p:set>
                                        <p:anim calcmode="lin" valueType="num">
                                          <p:cBhvr additive="base">
                                            <p:cTn id="97" dur="500" fill="hold"/>
                                            <p:tgtEl>
                                              <p:spTgt spid="84"/>
                                            </p:tgtEl>
                                            <p:attrNameLst>
                                              <p:attrName>ppt_x</p:attrName>
                                            </p:attrNameLst>
                                          </p:cBhvr>
                                          <p:tavLst>
                                            <p:tav tm="0">
                                              <p:val>
                                                <p:strVal val="0-#ppt_w/2"/>
                                              </p:val>
                                            </p:tav>
                                            <p:tav tm="100000">
                                              <p:val>
                                                <p:strVal val="#ppt_x"/>
                                              </p:val>
                                            </p:tav>
                                          </p:tavLst>
                                        </p:anim>
                                        <p:anim calcmode="lin" valueType="num">
                                          <p:cBhvr additive="base">
                                            <p:cTn id="98" dur="500" fill="hold"/>
                                            <p:tgtEl>
                                              <p:spTgt spid="84"/>
                                            </p:tgtEl>
                                            <p:attrNameLst>
                                              <p:attrName>ppt_y</p:attrName>
                                            </p:attrNameLst>
                                          </p:cBhvr>
                                          <p:tavLst>
                                            <p:tav tm="0">
                                              <p:val>
                                                <p:strVal val="#ppt_y"/>
                                              </p:val>
                                            </p:tav>
                                            <p:tav tm="100000">
                                              <p:val>
                                                <p:strVal val="#ppt_y"/>
                                              </p:val>
                                            </p:tav>
                                          </p:tavLst>
                                        </p:anim>
                                      </p:childTnLst>
                                    </p:cTn>
                                  </p:par>
                                </p:childTnLst>
                              </p:cTn>
                            </p:par>
                            <p:par>
                              <p:cTn id="99" fill="hold">
                                <p:stCondLst>
                                  <p:cond delay="4000"/>
                                </p:stCondLst>
                                <p:childTnLst>
                                  <p:par>
                                    <p:cTn id="100" presetID="2" presetClass="entr" presetSubtype="8" fill="hold" grpId="0" nodeType="afterEffect">
                                      <p:stCondLst>
                                        <p:cond delay="0"/>
                                      </p:stCondLst>
                                      <p:childTnLst>
                                        <p:set>
                                          <p:cBhvr>
                                            <p:cTn id="101" dur="1" fill="hold">
                                              <p:stCondLst>
                                                <p:cond delay="0"/>
                                              </p:stCondLst>
                                            </p:cTn>
                                            <p:tgtEl>
                                              <p:spTgt spid="85"/>
                                            </p:tgtEl>
                                            <p:attrNameLst>
                                              <p:attrName>style.visibility</p:attrName>
                                            </p:attrNameLst>
                                          </p:cBhvr>
                                          <p:to>
                                            <p:strVal val="visible"/>
                                          </p:to>
                                        </p:set>
                                        <p:anim calcmode="lin" valueType="num">
                                          <p:cBhvr additive="base">
                                            <p:cTn id="102" dur="500" fill="hold"/>
                                            <p:tgtEl>
                                              <p:spTgt spid="85"/>
                                            </p:tgtEl>
                                            <p:attrNameLst>
                                              <p:attrName>ppt_x</p:attrName>
                                            </p:attrNameLst>
                                          </p:cBhvr>
                                          <p:tavLst>
                                            <p:tav tm="0">
                                              <p:val>
                                                <p:strVal val="0-#ppt_w/2"/>
                                              </p:val>
                                            </p:tav>
                                            <p:tav tm="100000">
                                              <p:val>
                                                <p:strVal val="#ppt_x"/>
                                              </p:val>
                                            </p:tav>
                                          </p:tavLst>
                                        </p:anim>
                                        <p:anim calcmode="lin" valueType="num">
                                          <p:cBhvr additive="base">
                                            <p:cTn id="103" dur="500" fill="hold"/>
                                            <p:tgtEl>
                                              <p:spTgt spid="85"/>
                                            </p:tgtEl>
                                            <p:attrNameLst>
                                              <p:attrName>ppt_y</p:attrName>
                                            </p:attrNameLst>
                                          </p:cBhvr>
                                          <p:tavLst>
                                            <p:tav tm="0">
                                              <p:val>
                                                <p:strVal val="#ppt_y"/>
                                              </p:val>
                                            </p:tav>
                                            <p:tav tm="100000">
                                              <p:val>
                                                <p:strVal val="#ppt_y"/>
                                              </p:val>
                                            </p:tav>
                                          </p:tavLst>
                                        </p:anim>
                                      </p:childTnLst>
                                    </p:cTn>
                                  </p:par>
                                </p:childTnLst>
                              </p:cTn>
                            </p:par>
                            <p:par>
                              <p:cTn id="104" fill="hold">
                                <p:stCondLst>
                                  <p:cond delay="4500"/>
                                </p:stCondLst>
                                <p:childTnLst>
                                  <p:par>
                                    <p:cTn id="105" presetID="2" presetClass="entr" presetSubtype="8" fill="hold" grpId="0" nodeType="afterEffect">
                                      <p:stCondLst>
                                        <p:cond delay="0"/>
                                      </p:stCondLst>
                                      <p:childTnLst>
                                        <p:set>
                                          <p:cBhvr>
                                            <p:cTn id="106" dur="1" fill="hold">
                                              <p:stCondLst>
                                                <p:cond delay="0"/>
                                              </p:stCondLst>
                                            </p:cTn>
                                            <p:tgtEl>
                                              <p:spTgt spid="86"/>
                                            </p:tgtEl>
                                            <p:attrNameLst>
                                              <p:attrName>style.visibility</p:attrName>
                                            </p:attrNameLst>
                                          </p:cBhvr>
                                          <p:to>
                                            <p:strVal val="visible"/>
                                          </p:to>
                                        </p:set>
                                        <p:anim calcmode="lin" valueType="num">
                                          <p:cBhvr additive="base">
                                            <p:cTn id="107" dur="500" fill="hold"/>
                                            <p:tgtEl>
                                              <p:spTgt spid="86"/>
                                            </p:tgtEl>
                                            <p:attrNameLst>
                                              <p:attrName>ppt_x</p:attrName>
                                            </p:attrNameLst>
                                          </p:cBhvr>
                                          <p:tavLst>
                                            <p:tav tm="0">
                                              <p:val>
                                                <p:strVal val="0-#ppt_w/2"/>
                                              </p:val>
                                            </p:tav>
                                            <p:tav tm="100000">
                                              <p:val>
                                                <p:strVal val="#ppt_x"/>
                                              </p:val>
                                            </p:tav>
                                          </p:tavLst>
                                        </p:anim>
                                        <p:anim calcmode="lin" valueType="num">
                                          <p:cBhvr additive="base">
                                            <p:cTn id="108" dur="50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8" grpId="0"/>
          <p:bldP spid="79" grpId="0"/>
          <p:bldP spid="80" grpId="0"/>
          <p:bldP spid="81" grpId="0"/>
          <p:bldP spid="82" grpId="0"/>
          <p:bldP spid="83" grpId="0"/>
          <p:bldP spid="84" grpId="0"/>
          <p:bldP spid="85" grpId="0"/>
          <p:bldP spid="86"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1099005" y="959637"/>
            <a:ext cx="10648389" cy="2492990"/>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Việt Nam là đất nước tươi đẹp của chúng mình. Thủ đô nước mình là Hà Nội. Lá cờ Tổ quốc hình chữ nhật, nền đỏ, ở giữa có ngôi sao vàng năm cánh.</a:t>
            </a:r>
          </a:p>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Việt Nam có những vị anh hùng có công lớn với đất nước như Hai Bà Trưng, Bà Triệu, Trần Hưng Đạo, Quang Trung, Hồ Chí Minh,... Những con người ấy đã làm rạng danh lịch sử nước nhà.</a:t>
            </a:r>
          </a:p>
        </p:txBody>
      </p:sp>
      <p:sp>
        <p:nvSpPr>
          <p:cNvPr id="6" name="TextBox 5">
            <a:extLst>
              <a:ext uri="{FF2B5EF4-FFF2-40B4-BE49-F238E27FC236}">
                <a16:creationId xmlns:a16="http://schemas.microsoft.com/office/drawing/2014/main" id="{9DC896DB-F00F-4B35-AA0E-25BACE8F3BB7}"/>
              </a:ext>
            </a:extLst>
          </p:cNvPr>
          <p:cNvSpPr txBox="1"/>
          <p:nvPr/>
        </p:nvSpPr>
        <p:spPr>
          <a:xfrm>
            <a:off x="4273217" y="439628"/>
            <a:ext cx="4151107" cy="6504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Rounded"/>
                <a:ea typeface="Arial-Rounded"/>
                <a:cs typeface="+mn-cs"/>
              </a:rPr>
              <a:t>ĐẤT NƯỚC CHÚNG MÌNH</a:t>
            </a:r>
            <a:endParaRPr kumimoji="0" lang="en-US" sz="2800" b="1" i="0" u="none" strike="noStrike" kern="1200" cap="none" spc="0" normalizeH="0" baseline="0" noProof="0" dirty="0">
              <a:ln>
                <a:noFill/>
              </a:ln>
              <a:solidFill>
                <a:srgbClr val="FF0000"/>
              </a:solidFill>
              <a:effectLst/>
              <a:uLnTx/>
              <a:uFillTx/>
              <a:latin typeface="Arial-Rounded"/>
              <a:ea typeface="Arial-Rounded"/>
              <a:cs typeface="+mn-cs"/>
            </a:endParaRPr>
          </a:p>
        </p:txBody>
      </p:sp>
      <p:sp>
        <p:nvSpPr>
          <p:cNvPr id="15" name="TextBox 14">
            <a:extLst>
              <a:ext uri="{FF2B5EF4-FFF2-40B4-BE49-F238E27FC236}">
                <a16:creationId xmlns:a16="http://schemas.microsoft.com/office/drawing/2014/main" id="{28530BC7-951C-41EE-892D-67BDEB236BAA}"/>
              </a:ext>
            </a:extLst>
          </p:cNvPr>
          <p:cNvSpPr txBox="1"/>
          <p:nvPr/>
        </p:nvSpPr>
        <p:spPr>
          <a:xfrm>
            <a:off x="3687379" y="3348522"/>
            <a:ext cx="7539003" cy="1692771"/>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id="{08BFB91A-685F-44FB-AD48-BF57E4B0D61A}"/>
              </a:ext>
            </a:extLst>
          </p:cNvPr>
          <p:cNvSpPr txBox="1"/>
          <p:nvPr/>
        </p:nvSpPr>
        <p:spPr>
          <a:xfrm>
            <a:off x="3687379" y="4959468"/>
            <a:ext cx="6145618" cy="1692771"/>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Trang phục truyền thống của người Việt Nam là áo dài. Áo dài thường được mặc trong dịp Tết hay lễ hội.</a:t>
            </a:r>
          </a:p>
          <a:p>
            <a:pPr marL="0" marR="0" lvl="0" indent="228594"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(Trung Sơn)</a:t>
            </a:r>
          </a:p>
        </p:txBody>
      </p:sp>
      <p:pic>
        <p:nvPicPr>
          <p:cNvPr id="9" name="Picture 8">
            <a:extLst>
              <a:ext uri="{FF2B5EF4-FFF2-40B4-BE49-F238E27FC236}">
                <a16:creationId xmlns:a16="http://schemas.microsoft.com/office/drawing/2014/main" id="{7BF63209-3F36-4FD6-983B-3C3390FD4D4D}"/>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9832997" y="4416988"/>
            <a:ext cx="2171700" cy="2328480"/>
          </a:xfrm>
          <a:prstGeom prst="rect">
            <a:avLst/>
          </a:prstGeom>
        </p:spPr>
      </p:pic>
      <p:pic>
        <p:nvPicPr>
          <p:cNvPr id="11" name="Picture 10">
            <a:extLst>
              <a:ext uri="{FF2B5EF4-FFF2-40B4-BE49-F238E27FC236}">
                <a16:creationId xmlns:a16="http://schemas.microsoft.com/office/drawing/2014/main" id="{FFB86EE2-0AF3-4295-8DA2-72FD5FFE9C0B}"/>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310962" y="3348522"/>
            <a:ext cx="3500077" cy="3416076"/>
          </a:xfrm>
          <a:prstGeom prst="rect">
            <a:avLst/>
          </a:prstGeom>
          <a:ln>
            <a:noFill/>
          </a:ln>
          <a:effectLst>
            <a:softEdge rad="112500"/>
          </a:effectLst>
        </p:spPr>
      </p:pic>
      <p:cxnSp>
        <p:nvCxnSpPr>
          <p:cNvPr id="12" name="Straight Connector 11">
            <a:extLst>
              <a:ext uri="{FF2B5EF4-FFF2-40B4-BE49-F238E27FC236}">
                <a16:creationId xmlns:a16="http://schemas.microsoft.com/office/drawing/2014/main" id="{8945CA75-F86B-4B79-AF1C-B737CC618BF9}"/>
              </a:ext>
            </a:extLst>
          </p:cNvPr>
          <p:cNvCxnSpPr>
            <a:cxnSpLocks/>
          </p:cNvCxnSpPr>
          <p:nvPr/>
        </p:nvCxnSpPr>
        <p:spPr>
          <a:xfrm>
            <a:off x="1361044" y="1388258"/>
            <a:ext cx="135840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F67544D-585F-4492-B2A0-D6DBAB2354D0}"/>
              </a:ext>
            </a:extLst>
          </p:cNvPr>
          <p:cNvCxnSpPr>
            <a:cxnSpLocks/>
          </p:cNvCxnSpPr>
          <p:nvPr/>
        </p:nvCxnSpPr>
        <p:spPr>
          <a:xfrm>
            <a:off x="1099005" y="1780143"/>
            <a:ext cx="5635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22505AC-5475-47D5-A26A-3915FDC33ECA}"/>
              </a:ext>
            </a:extLst>
          </p:cNvPr>
          <p:cNvCxnSpPr>
            <a:cxnSpLocks/>
          </p:cNvCxnSpPr>
          <p:nvPr/>
        </p:nvCxnSpPr>
        <p:spPr>
          <a:xfrm>
            <a:off x="11183854" y="1398978"/>
            <a:ext cx="5635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42B5B6-6536-460D-9A09-31163436D384}"/>
              </a:ext>
            </a:extLst>
          </p:cNvPr>
          <p:cNvCxnSpPr>
            <a:cxnSpLocks/>
          </p:cNvCxnSpPr>
          <p:nvPr/>
        </p:nvCxnSpPr>
        <p:spPr>
          <a:xfrm>
            <a:off x="1361044" y="2587666"/>
            <a:ext cx="135840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CE3BF5A-790F-408A-A8BE-C46807923FA2}"/>
              </a:ext>
            </a:extLst>
          </p:cNvPr>
          <p:cNvCxnSpPr>
            <a:cxnSpLocks/>
          </p:cNvCxnSpPr>
          <p:nvPr/>
        </p:nvCxnSpPr>
        <p:spPr>
          <a:xfrm>
            <a:off x="2144815" y="2955801"/>
            <a:ext cx="107339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B44E520-940E-4805-8F64-7C8F051408CF}"/>
              </a:ext>
            </a:extLst>
          </p:cNvPr>
          <p:cNvCxnSpPr>
            <a:cxnSpLocks/>
          </p:cNvCxnSpPr>
          <p:nvPr/>
        </p:nvCxnSpPr>
        <p:spPr>
          <a:xfrm>
            <a:off x="5933044" y="2955801"/>
            <a:ext cx="170279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AC79D1D-00EE-4CAE-AB12-7C0104D9E09A}"/>
              </a:ext>
            </a:extLst>
          </p:cNvPr>
          <p:cNvCxnSpPr>
            <a:cxnSpLocks/>
          </p:cNvCxnSpPr>
          <p:nvPr/>
        </p:nvCxnSpPr>
        <p:spPr>
          <a:xfrm>
            <a:off x="10756342" y="2587666"/>
            <a:ext cx="90522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2D1D060-7ED2-4B0E-A015-E681F1946D64}"/>
              </a:ext>
            </a:extLst>
          </p:cNvPr>
          <p:cNvCxnSpPr>
            <a:cxnSpLocks/>
          </p:cNvCxnSpPr>
          <p:nvPr/>
        </p:nvCxnSpPr>
        <p:spPr>
          <a:xfrm>
            <a:off x="1099005" y="2954646"/>
            <a:ext cx="90522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0EFB1D5-D948-4DF0-A821-16125FBC28C7}"/>
              </a:ext>
            </a:extLst>
          </p:cNvPr>
          <p:cNvCxnSpPr>
            <a:cxnSpLocks/>
          </p:cNvCxnSpPr>
          <p:nvPr/>
        </p:nvCxnSpPr>
        <p:spPr>
          <a:xfrm>
            <a:off x="8063345" y="2954646"/>
            <a:ext cx="153191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D602ABF-F127-41AD-B054-32EEA01FFDA2}"/>
              </a:ext>
            </a:extLst>
          </p:cNvPr>
          <p:cNvCxnSpPr>
            <a:cxnSpLocks/>
          </p:cNvCxnSpPr>
          <p:nvPr/>
        </p:nvCxnSpPr>
        <p:spPr>
          <a:xfrm>
            <a:off x="3497820" y="2954646"/>
            <a:ext cx="215483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9C27D0F-1FAE-4FE2-AC00-B356680A80FF}"/>
              </a:ext>
            </a:extLst>
          </p:cNvPr>
          <p:cNvCxnSpPr>
            <a:cxnSpLocks/>
          </p:cNvCxnSpPr>
          <p:nvPr/>
        </p:nvCxnSpPr>
        <p:spPr>
          <a:xfrm>
            <a:off x="7747430" y="3785919"/>
            <a:ext cx="67689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42B0FBB-1167-49FB-858A-E6F49E097ABE}"/>
              </a:ext>
            </a:extLst>
          </p:cNvPr>
          <p:cNvCxnSpPr>
            <a:cxnSpLocks/>
          </p:cNvCxnSpPr>
          <p:nvPr/>
        </p:nvCxnSpPr>
        <p:spPr>
          <a:xfrm>
            <a:off x="8554952" y="3785919"/>
            <a:ext cx="67689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D85A605-31C2-40B2-85A0-D80343913753}"/>
              </a:ext>
            </a:extLst>
          </p:cNvPr>
          <p:cNvCxnSpPr>
            <a:cxnSpLocks/>
          </p:cNvCxnSpPr>
          <p:nvPr/>
        </p:nvCxnSpPr>
        <p:spPr>
          <a:xfrm>
            <a:off x="9494550" y="3785919"/>
            <a:ext cx="67689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276E8D5-F32D-4E2F-80CB-941CB645C035}"/>
              </a:ext>
            </a:extLst>
          </p:cNvPr>
          <p:cNvCxnSpPr>
            <a:cxnSpLocks/>
          </p:cNvCxnSpPr>
          <p:nvPr/>
        </p:nvCxnSpPr>
        <p:spPr>
          <a:xfrm>
            <a:off x="9363921" y="4593441"/>
            <a:ext cx="67689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E39F3DC-F8A9-456F-AA14-B110D1CCA6D2}"/>
              </a:ext>
            </a:extLst>
          </p:cNvPr>
          <p:cNvCxnSpPr>
            <a:cxnSpLocks/>
          </p:cNvCxnSpPr>
          <p:nvPr/>
        </p:nvCxnSpPr>
        <p:spPr>
          <a:xfrm>
            <a:off x="8687027" y="4165929"/>
            <a:ext cx="67689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4BF3A98-887A-4768-A101-51CCA8BB14CB}"/>
              </a:ext>
            </a:extLst>
          </p:cNvPr>
          <p:cNvCxnSpPr>
            <a:cxnSpLocks/>
          </p:cNvCxnSpPr>
          <p:nvPr/>
        </p:nvCxnSpPr>
        <p:spPr>
          <a:xfrm>
            <a:off x="3811039" y="5769098"/>
            <a:ext cx="67689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BCBE34A-2DE1-4451-90E2-86C1F7B93D72}"/>
              </a:ext>
            </a:extLst>
          </p:cNvPr>
          <p:cNvCxnSpPr>
            <a:cxnSpLocks/>
          </p:cNvCxnSpPr>
          <p:nvPr/>
        </p:nvCxnSpPr>
        <p:spPr>
          <a:xfrm>
            <a:off x="9156103" y="5412838"/>
            <a:ext cx="67689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009184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arn(inVertical)">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barn(inVertical)">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barn(inVertical)">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barn(inVertical)">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barn(inVertical)">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barn(inVertical)">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barn(inVertical)">
                                      <p:cBhvr>
                                        <p:cTn id="77" dur="500"/>
                                        <p:tgtEl>
                                          <p:spTgt spid="34"/>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barn(inVertical)">
                                      <p:cBhvr>
                                        <p:cTn id="82" dur="500"/>
                                        <p:tgtEl>
                                          <p:spTgt spid="35"/>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barn(inVertical)">
                                      <p:cBhvr>
                                        <p:cTn id="8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659693-73BC-40E3-B9C8-930C3C4746DD}"/>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846066" y="1594355"/>
            <a:ext cx="10880196" cy="2888496"/>
          </a:xfrm>
          <a:prstGeom prst="rect">
            <a:avLst/>
          </a:prstGeom>
        </p:spPr>
      </p:pic>
      <p:sp>
        <p:nvSpPr>
          <p:cNvPr id="4" name="TextBox 3">
            <a:extLst>
              <a:ext uri="{FF2B5EF4-FFF2-40B4-BE49-F238E27FC236}">
                <a16:creationId xmlns:a16="http://schemas.microsoft.com/office/drawing/2014/main" id="{C9B9796F-EB0B-44A2-9C95-B672D6C5E02A}"/>
              </a:ext>
            </a:extLst>
          </p:cNvPr>
          <p:cNvSpPr txBox="1"/>
          <p:nvPr/>
        </p:nvSpPr>
        <p:spPr>
          <a:xfrm>
            <a:off x="958644" y="318811"/>
            <a:ext cx="10094026" cy="1296830"/>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mj-lt"/>
              </a:rPr>
              <a:t>2. </a:t>
            </a:r>
            <a:r>
              <a:rPr lang="vi-VN" sz="2800" dirty="0">
                <a:latin typeface="+mj-lt"/>
              </a:rPr>
              <a:t>Dùng từ </a:t>
            </a:r>
            <a:r>
              <a:rPr lang="vi-VN" sz="2800" i="1" dirty="0">
                <a:latin typeface="+mj-lt"/>
              </a:rPr>
              <a:t>là </a:t>
            </a:r>
            <a:r>
              <a:rPr lang="vi-VN" sz="2800" dirty="0">
                <a:latin typeface="+mj-lt"/>
              </a:rPr>
              <a:t>kết hợp từ ngữ ở cột A với từ ngữ ở cột B để tạo câu giới thiệu.</a:t>
            </a:r>
          </a:p>
        </p:txBody>
      </p:sp>
      <p:cxnSp>
        <p:nvCxnSpPr>
          <p:cNvPr id="6" name="Straight Connector 5">
            <a:extLst>
              <a:ext uri="{FF2B5EF4-FFF2-40B4-BE49-F238E27FC236}">
                <a16:creationId xmlns:a16="http://schemas.microsoft.com/office/drawing/2014/main" id="{3D8772BC-B267-42C9-A772-EE36AB244757}"/>
              </a:ext>
            </a:extLst>
          </p:cNvPr>
          <p:cNvCxnSpPr>
            <a:cxnSpLocks/>
          </p:cNvCxnSpPr>
          <p:nvPr/>
        </p:nvCxnSpPr>
        <p:spPr>
          <a:xfrm>
            <a:off x="5234462" y="3115896"/>
            <a:ext cx="771195" cy="24440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0656C0B-4FD6-494B-9E40-FB24DD8DCB40}"/>
              </a:ext>
            </a:extLst>
          </p:cNvPr>
          <p:cNvCxnSpPr>
            <a:cxnSpLocks/>
          </p:cNvCxnSpPr>
          <p:nvPr/>
        </p:nvCxnSpPr>
        <p:spPr>
          <a:xfrm>
            <a:off x="7243948" y="3619993"/>
            <a:ext cx="771896" cy="283079"/>
          </a:xfrm>
          <a:prstGeom prst="line">
            <a:avLst/>
          </a:prstGeom>
          <a:ln w="57150"/>
        </p:spPr>
        <p:style>
          <a:lnRef idx="1">
            <a:schemeClr val="accent4"/>
          </a:lnRef>
          <a:fillRef idx="0">
            <a:schemeClr val="accent4"/>
          </a:fillRef>
          <a:effectRef idx="0">
            <a:schemeClr val="accent4"/>
          </a:effectRef>
          <a:fontRef idx="minor">
            <a:schemeClr val="tx1"/>
          </a:fontRef>
        </p:style>
      </p:cxnSp>
      <p:sp>
        <p:nvSpPr>
          <p:cNvPr id="9" name="TextBox 8">
            <a:extLst>
              <a:ext uri="{FF2B5EF4-FFF2-40B4-BE49-F238E27FC236}">
                <a16:creationId xmlns:a16="http://schemas.microsoft.com/office/drawing/2014/main" id="{398F75ED-F794-4AAD-9830-BD3184418A59}"/>
              </a:ext>
            </a:extLst>
          </p:cNvPr>
          <p:cNvSpPr txBox="1"/>
          <p:nvPr/>
        </p:nvSpPr>
        <p:spPr>
          <a:xfrm>
            <a:off x="1105353" y="4401421"/>
            <a:ext cx="10094026" cy="657359"/>
          </a:xfrm>
          <a:prstGeom prst="rect">
            <a:avLst/>
          </a:prstGeom>
          <a:noFill/>
        </p:spPr>
        <p:txBody>
          <a:bodyPr wrap="square" rtlCol="0">
            <a:spAutoFit/>
          </a:bodyPr>
          <a:lstStyle/>
          <a:p>
            <a:pPr algn="just">
              <a:lnSpc>
                <a:spcPct val="150000"/>
              </a:lnSpc>
            </a:pPr>
            <a:r>
              <a:rPr lang="vi-VN" sz="2800" dirty="0">
                <a:solidFill>
                  <a:srgbClr val="FF0000"/>
                </a:solidFill>
                <a:latin typeface="+mj-lt"/>
                <a:sym typeface="Wingdings" panose="05000000000000000000" pitchFamily="2" charset="2"/>
              </a:rPr>
              <a:t> </a:t>
            </a:r>
            <a:r>
              <a:rPr lang="vi-VN" sz="2800" dirty="0">
                <a:solidFill>
                  <a:srgbClr val="FF0000"/>
                </a:solidFill>
                <a:latin typeface="+mj-lt"/>
              </a:rPr>
              <a:t>Việt Nam là đất nước tươi đẹp của chúng mình.</a:t>
            </a:r>
          </a:p>
        </p:txBody>
      </p:sp>
      <p:cxnSp>
        <p:nvCxnSpPr>
          <p:cNvPr id="10" name="Straight Connector 9">
            <a:extLst>
              <a:ext uri="{FF2B5EF4-FFF2-40B4-BE49-F238E27FC236}">
                <a16:creationId xmlns:a16="http://schemas.microsoft.com/office/drawing/2014/main" id="{B7B35842-4D06-48C1-BACF-E309F3398110}"/>
              </a:ext>
            </a:extLst>
          </p:cNvPr>
          <p:cNvCxnSpPr>
            <a:cxnSpLocks/>
          </p:cNvCxnSpPr>
          <p:nvPr/>
        </p:nvCxnSpPr>
        <p:spPr>
          <a:xfrm>
            <a:off x="5181601" y="2674856"/>
            <a:ext cx="1104563" cy="622609"/>
          </a:xfrm>
          <a:prstGeom prst="line">
            <a:avLst/>
          </a:prstGeom>
          <a:ln w="57150"/>
        </p:spPr>
        <p:style>
          <a:lnRef idx="1">
            <a:schemeClr val="accent4"/>
          </a:lnRef>
          <a:fillRef idx="0">
            <a:schemeClr val="accent4"/>
          </a:fillRef>
          <a:effectRef idx="0">
            <a:schemeClr val="accent4"/>
          </a:effectRef>
          <a:fontRef idx="minor">
            <a:schemeClr val="tx1"/>
          </a:fontRef>
        </p:style>
      </p:cxnSp>
      <p:cxnSp>
        <p:nvCxnSpPr>
          <p:cNvPr id="12" name="Straight Connector 11">
            <a:extLst>
              <a:ext uri="{FF2B5EF4-FFF2-40B4-BE49-F238E27FC236}">
                <a16:creationId xmlns:a16="http://schemas.microsoft.com/office/drawing/2014/main" id="{793D263F-2EB0-4E75-8A43-4CA4D404027C}"/>
              </a:ext>
            </a:extLst>
          </p:cNvPr>
          <p:cNvCxnSpPr>
            <a:cxnSpLocks/>
          </p:cNvCxnSpPr>
          <p:nvPr/>
        </p:nvCxnSpPr>
        <p:spPr>
          <a:xfrm flipV="1">
            <a:off x="7243948" y="2667000"/>
            <a:ext cx="771896" cy="598857"/>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CFF14B5-8D69-4880-8302-F31EA64AFEB7}"/>
              </a:ext>
            </a:extLst>
          </p:cNvPr>
          <p:cNvSpPr txBox="1"/>
          <p:nvPr/>
        </p:nvSpPr>
        <p:spPr>
          <a:xfrm>
            <a:off x="1104221" y="4899770"/>
            <a:ext cx="10094026" cy="657359"/>
          </a:xfrm>
          <a:prstGeom prst="rect">
            <a:avLst/>
          </a:prstGeom>
          <a:noFill/>
        </p:spPr>
        <p:txBody>
          <a:bodyPr wrap="square" rtlCol="0">
            <a:spAutoFit/>
          </a:bodyPr>
          <a:lstStyle/>
          <a:p>
            <a:pPr algn="just">
              <a:lnSpc>
                <a:spcPct val="150000"/>
              </a:lnSpc>
            </a:pPr>
            <a:r>
              <a:rPr lang="vi-VN" sz="2800" dirty="0">
                <a:solidFill>
                  <a:srgbClr val="FF0000"/>
                </a:solidFill>
                <a:latin typeface="+mj-lt"/>
                <a:sym typeface="Wingdings" panose="05000000000000000000" pitchFamily="2" charset="2"/>
              </a:rPr>
              <a:t> </a:t>
            </a:r>
            <a:r>
              <a:rPr lang="vi-VN" sz="2800" dirty="0">
                <a:solidFill>
                  <a:srgbClr val="FF0000"/>
                </a:solidFill>
                <a:latin typeface="+mj-lt"/>
              </a:rPr>
              <a:t>Thủ đô nước mình là Hà Nội.</a:t>
            </a:r>
          </a:p>
        </p:txBody>
      </p:sp>
      <p:cxnSp>
        <p:nvCxnSpPr>
          <p:cNvPr id="15" name="Straight Connector 14">
            <a:extLst>
              <a:ext uri="{FF2B5EF4-FFF2-40B4-BE49-F238E27FC236}">
                <a16:creationId xmlns:a16="http://schemas.microsoft.com/office/drawing/2014/main" id="{4114C961-F3B8-4043-B8DD-4FEAAFE4511D}"/>
              </a:ext>
            </a:extLst>
          </p:cNvPr>
          <p:cNvCxnSpPr>
            <a:cxnSpLocks/>
          </p:cNvCxnSpPr>
          <p:nvPr/>
        </p:nvCxnSpPr>
        <p:spPr>
          <a:xfrm flipV="1">
            <a:off x="5181601" y="3547111"/>
            <a:ext cx="732311" cy="29880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6AB5A64-3B71-4CF7-BF11-9E835D372E1E}"/>
              </a:ext>
            </a:extLst>
          </p:cNvPr>
          <p:cNvCxnSpPr>
            <a:cxnSpLocks/>
          </p:cNvCxnSpPr>
          <p:nvPr/>
        </p:nvCxnSpPr>
        <p:spPr>
          <a:xfrm flipV="1">
            <a:off x="7467600" y="3115242"/>
            <a:ext cx="802244" cy="3137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AAEFBBC-A7F5-4D37-958E-FC5DB1ECE363}"/>
              </a:ext>
            </a:extLst>
          </p:cNvPr>
          <p:cNvSpPr txBox="1"/>
          <p:nvPr/>
        </p:nvSpPr>
        <p:spPr>
          <a:xfrm>
            <a:off x="1104221" y="5430952"/>
            <a:ext cx="10094026" cy="657359"/>
          </a:xfrm>
          <a:prstGeom prst="rect">
            <a:avLst/>
          </a:prstGeom>
          <a:noFill/>
        </p:spPr>
        <p:txBody>
          <a:bodyPr wrap="square" rtlCol="0">
            <a:spAutoFit/>
          </a:bodyPr>
          <a:lstStyle/>
          <a:p>
            <a:pPr algn="just">
              <a:lnSpc>
                <a:spcPct val="150000"/>
              </a:lnSpc>
            </a:pPr>
            <a:r>
              <a:rPr lang="vi-VN" sz="2800" dirty="0">
                <a:solidFill>
                  <a:srgbClr val="FF0000"/>
                </a:solidFill>
                <a:latin typeface="+mj-lt"/>
                <a:sym typeface="Wingdings" panose="05000000000000000000" pitchFamily="2" charset="2"/>
              </a:rPr>
              <a:t> </a:t>
            </a:r>
            <a:r>
              <a:rPr lang="vi-VN" sz="2800" dirty="0">
                <a:solidFill>
                  <a:srgbClr val="FF0000"/>
                </a:solidFill>
                <a:latin typeface="+mj-lt"/>
              </a:rPr>
              <a:t>Trang phục truyền thống của người Việt là áo dài.</a:t>
            </a:r>
          </a:p>
        </p:txBody>
      </p:sp>
    </p:spTree>
    <p:extLst>
      <p:ext uri="{BB962C8B-B14F-4D97-AF65-F5344CB8AC3E}">
        <p14:creationId xmlns:p14="http://schemas.microsoft.com/office/powerpoint/2010/main" val="255046111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up)">
                                      <p:cBhvr>
                                        <p:cTn id="31" dur="500"/>
                                        <p:tgtEl>
                                          <p:spTgt spid="10"/>
                                        </p:tgtEl>
                                      </p:cBhvr>
                                    </p:animEffect>
                                  </p:childTnLst>
                                </p:cTn>
                              </p:par>
                            </p:childTnLst>
                          </p:cTn>
                        </p:par>
                        <p:par>
                          <p:cTn id="32" fill="hold">
                            <p:stCondLst>
                              <p:cond delay="500"/>
                            </p:stCondLst>
                            <p:childTnLst>
                              <p:par>
                                <p:cTn id="33" presetID="22" presetClass="entr" presetSubtype="4"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childTnLst>
                          </p:cTn>
                        </p:par>
                        <p:par>
                          <p:cTn id="46" fill="hold">
                            <p:stCondLst>
                              <p:cond delay="500"/>
                            </p:stCondLst>
                            <p:childTnLst>
                              <p:par>
                                <p:cTn id="47" presetID="22" presetClass="entr" presetSubtype="4" fill="hold"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4"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17" name="Picture 3" descr="C:\Users\ADMIN\Desktop\Doreamon cau ca\allison-mcgrath-crayonsswimming.gif">
            <a:hlinkClick r:id="rId3" action="ppaction://hlinksldjump"/>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0" y="5359400"/>
            <a:ext cx="1450656" cy="152318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C:\Users\ADMIN\Desktop\Doreamon cau ca\source (1).gif">
            <a:hlinkClick r:id="rId5" action="ppaction://hlinksldjump"/>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49603" y="5512527"/>
            <a:ext cx="1494972" cy="13454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Doreamon cau ca\giphy (4).gif">
            <a:hlinkClick r:id="rId7" action="ppaction://hlinksldjump"/>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12192000" y="3611881"/>
            <a:ext cx="1079501" cy="99430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7" descr="C:\Users\ADMIN\Desktop\Doreamon cau ca\animated-tropical-fish-5-2.gif">
            <a:hlinkClick r:id="rId9" action="ppaction://hlinksldjump"/>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66301" y="4511129"/>
            <a:ext cx="1066301" cy="8381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C:\Users\ADMIN\Desktop\Doreamon cau ca\largemouth_bass_swimming_hg_clr1.gif">
            <a:hlinkClick r:id="rId11" action="ppaction://hlinksldjump"/>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12044742" y="5180682"/>
            <a:ext cx="1875797" cy="10999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Doreamon cau ca\animated-emperor-fish.gif">
            <a:hlinkClick r:id="rId13" action="ppaction://hlinksldjump"/>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33600" y="3501190"/>
            <a:ext cx="1371600" cy="97155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Doreamon cau ca\seahorse-animated-clipart-1.jpg"/>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1600" y="5698067"/>
            <a:ext cx="812800" cy="108373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C:\Users\ADMIN\Desktop\Doreamon cau ca\largemouth_bass_swimming_hg_clr1.gif">
            <a:hlinkClick r:id="rId13" action="ppaction://hlinksldjump"/>
          </p:cNvPr>
          <p:cNvPicPr>
            <a:picLocks noChangeAspect="1" noChangeArrowheads="1" noCrop="1"/>
          </p:cNvPicPr>
          <p:nvPr/>
        </p:nvPicPr>
        <p:blipFill>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235200" y="5664200"/>
            <a:ext cx="1503741" cy="755443"/>
          </a:xfrm>
          <a:prstGeom prst="rect">
            <a:avLst/>
          </a:prstGeom>
          <a:noFill/>
          <a:extLst>
            <a:ext uri="{909E8E84-426E-40DD-AFC4-6F175D3DCCD1}">
              <a14:hiddenFill xmlns:a14="http://schemas.microsoft.com/office/drawing/2010/main">
                <a:solidFill>
                  <a:srgbClr val="FFFFFF"/>
                </a:solidFill>
              </a14:hiddenFill>
            </a:ext>
          </a:extLst>
        </p:spPr>
      </p:pic>
      <p:sp>
        <p:nvSpPr>
          <p:cNvPr id="2" name="Explosion 1 1"/>
          <p:cNvSpPr/>
          <p:nvPr/>
        </p:nvSpPr>
        <p:spPr>
          <a:xfrm>
            <a:off x="8996741" y="26924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2"/>
            <a:r>
              <a:rPr lang="en-US" sz="2400" b="1" dirty="0">
                <a:solidFill>
                  <a:srgbClr val="0000FF"/>
                </a:solidFill>
                <a:latin typeface="Arial" panose="020B0604020202020204" pitchFamily="34" charset="0"/>
                <a:cs typeface="Arial" panose="020B0604020202020204" pitchFamily="34" charset="0"/>
              </a:rPr>
              <a:t>CHÚC MỪNG</a:t>
            </a:r>
          </a:p>
        </p:txBody>
      </p:sp>
      <p:sp>
        <p:nvSpPr>
          <p:cNvPr id="15" name="Explosion 1 14"/>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2"/>
            <a:r>
              <a:rPr lang="en-US" sz="2400" b="1" dirty="0">
                <a:solidFill>
                  <a:srgbClr val="0000FF"/>
                </a:solidFill>
                <a:latin typeface="Arial" panose="020B0604020202020204" pitchFamily="34" charset="0"/>
                <a:cs typeface="Arial" panose="020B0604020202020204" pitchFamily="34" charset="0"/>
              </a:rPr>
              <a:t>CHÚC MỪNG</a:t>
            </a:r>
          </a:p>
        </p:txBody>
      </p:sp>
      <p:sp>
        <p:nvSpPr>
          <p:cNvPr id="16" name="Explosion 1 15"/>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2"/>
            <a:r>
              <a:rPr lang="en-US" sz="2400" b="1" dirty="0">
                <a:solidFill>
                  <a:srgbClr val="0000FF"/>
                </a:solidFill>
                <a:latin typeface="Arial" panose="020B0604020202020204" pitchFamily="34" charset="0"/>
                <a:cs typeface="Arial" panose="020B0604020202020204" pitchFamily="34" charset="0"/>
              </a:rPr>
              <a:t>CHÚC MỪNG</a:t>
            </a:r>
          </a:p>
        </p:txBody>
      </p:sp>
      <p:sp>
        <p:nvSpPr>
          <p:cNvPr id="23" name="Explosion 1 22"/>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2"/>
            <a:r>
              <a:rPr lang="en-US" sz="2400" b="1" dirty="0">
                <a:solidFill>
                  <a:srgbClr val="0000FF"/>
                </a:solidFill>
                <a:latin typeface="Arial" panose="020B0604020202020204" pitchFamily="34" charset="0"/>
                <a:cs typeface="Arial" panose="020B0604020202020204" pitchFamily="34" charset="0"/>
              </a:rPr>
              <a:t>CHÚC MỪNG</a:t>
            </a:r>
          </a:p>
        </p:txBody>
      </p:sp>
      <p:sp>
        <p:nvSpPr>
          <p:cNvPr id="24" name="Explosion 1 23"/>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2"/>
            <a:r>
              <a:rPr lang="en-US" sz="2400" b="1" dirty="0">
                <a:solidFill>
                  <a:srgbClr val="0000FF"/>
                </a:solidFill>
                <a:latin typeface="Arial" panose="020B0604020202020204" pitchFamily="34" charset="0"/>
                <a:cs typeface="Arial" panose="020B0604020202020204" pitchFamily="34" charset="0"/>
              </a:rPr>
              <a:t>CHÚC MỪNG</a:t>
            </a:r>
          </a:p>
        </p:txBody>
      </p:sp>
      <p:sp>
        <p:nvSpPr>
          <p:cNvPr id="25" name="Explosion 1 24"/>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2"/>
            <a:r>
              <a:rPr lang="en-US" sz="2400" b="1" dirty="0">
                <a:solidFill>
                  <a:srgbClr val="0000FF"/>
                </a:solidFill>
                <a:latin typeface="Arial" panose="020B0604020202020204" pitchFamily="34" charset="0"/>
                <a:cs typeface="Arial" panose="020B0604020202020204" pitchFamily="34" charset="0"/>
              </a:rPr>
              <a:t>CHÚC MỪNG</a:t>
            </a:r>
          </a:p>
        </p:txBody>
      </p:sp>
      <p:sp>
        <p:nvSpPr>
          <p:cNvPr id="26" name="Explosion 1 25"/>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2"/>
            <a:r>
              <a:rPr lang="en-US" sz="2400" b="1" dirty="0">
                <a:solidFill>
                  <a:srgbClr val="0000FF"/>
                </a:solidFill>
                <a:latin typeface="Arial" panose="020B0604020202020204" pitchFamily="34" charset="0"/>
                <a:cs typeface="Arial" panose="020B0604020202020204" pitchFamily="34" charset="0"/>
              </a:rPr>
              <a:t>CHÚC MỪNG</a:t>
            </a:r>
          </a:p>
        </p:txBody>
      </p:sp>
      <p:pic>
        <p:nvPicPr>
          <p:cNvPr id="6" name="Picture 5"/>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404094">
            <a:off x="4043113" y="3734170"/>
            <a:ext cx="1479620" cy="1479620"/>
          </a:xfrm>
          <a:prstGeom prst="rect">
            <a:avLst/>
          </a:prstGeom>
        </p:spPr>
      </p:pic>
      <p:pic>
        <p:nvPicPr>
          <p:cNvPr id="27" name="Picture 2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096000" y="255554"/>
            <a:ext cx="1406869" cy="1838681"/>
          </a:xfrm>
          <a:prstGeom prst="rect">
            <a:avLst/>
          </a:prstGeom>
        </p:spPr>
      </p:pic>
      <p:sp>
        <p:nvSpPr>
          <p:cNvPr id="28" name="Rounded Rectangle 27">
            <a:hlinkClick r:id="rId13" action="ppaction://hlinksldjump"/>
          </p:cNvPr>
          <p:cNvSpPr/>
          <p:nvPr/>
        </p:nvSpPr>
        <p:spPr>
          <a:xfrm>
            <a:off x="0" y="247086"/>
            <a:ext cx="1981200" cy="6096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1219170"/>
            <a:r>
              <a:rPr lang="en-US" sz="2400">
                <a:solidFill>
                  <a:srgbClr val="FF0000"/>
                </a:solidFill>
                <a:latin typeface="Times New Roman" pitchFamily="18" charset="0"/>
                <a:cs typeface="Times New Roman" pitchFamily="18" charset="0"/>
              </a:rPr>
              <a:t>BÀI MỚI</a:t>
            </a:r>
          </a:p>
        </p:txBody>
      </p:sp>
    </p:spTree>
    <p:extLst>
      <p:ext uri="{BB962C8B-B14F-4D97-AF65-F5344CB8AC3E}">
        <p14:creationId xmlns:p14="http://schemas.microsoft.com/office/powerpoint/2010/main" val="37610794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path" presetSubtype="0" repeatCount="indefinite" accel="50000" decel="50000" fill="hold" nodeType="withEffect">
                                  <p:stCondLst>
                                    <p:cond delay="0"/>
                                  </p:stCondLst>
                                  <p:childTnLst>
                                    <p:animMotion origin="layout" path="M 1.94444E-6 -0.02859 L 0.01597 0.03249 L 0.03107 -0.02859 L 0.04705 0.03249 L 0.06302 -0.02859 L 0.07795 0.03249 L 0.09392 -0.02859 L 0.10903 0.03249 L 0.125 -0.02859 L 0.14097 0.03249 L 0.15607 -0.02859 L 0.17205 0.03249 L 0.18698 -0.02859 L 0.20295 0.03249 L 0.21892 -0.02859 L 0.23403 0.03249 L 0.25 -0.02859 " pathEditMode="relative" rAng="0" ptsTypes="FFFFFFFFFFFFFFFFF">
                                      <p:cBhvr>
                                        <p:cTn id="6" dur="18000" fill="hold"/>
                                        <p:tgtEl>
                                          <p:spTgt spid="18"/>
                                        </p:tgtEl>
                                        <p:attrNameLst>
                                          <p:attrName>ppt_x</p:attrName>
                                          <p:attrName>ppt_y</p:attrName>
                                        </p:attrNameLst>
                                      </p:cBhvr>
                                      <p:rCtr x="12500" y="3054"/>
                                    </p:animMotion>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7"/>
                                        </p:tgtEl>
                                        <p:attrNameLst>
                                          <p:attrName>r</p:attrName>
                                        </p:attrNameLst>
                                      </p:cBhvr>
                                    </p:animRot>
                                    <p:animRot by="-240000">
                                      <p:cBhvr>
                                        <p:cTn id="9" dur="200" fill="hold">
                                          <p:stCondLst>
                                            <p:cond delay="200"/>
                                          </p:stCondLst>
                                        </p:cTn>
                                        <p:tgtEl>
                                          <p:spTgt spid="17"/>
                                        </p:tgtEl>
                                        <p:attrNameLst>
                                          <p:attrName>r</p:attrName>
                                        </p:attrNameLst>
                                      </p:cBhvr>
                                    </p:animRot>
                                    <p:animRot by="240000">
                                      <p:cBhvr>
                                        <p:cTn id="10" dur="200" fill="hold">
                                          <p:stCondLst>
                                            <p:cond delay="400"/>
                                          </p:stCondLst>
                                        </p:cTn>
                                        <p:tgtEl>
                                          <p:spTgt spid="17"/>
                                        </p:tgtEl>
                                        <p:attrNameLst>
                                          <p:attrName>r</p:attrName>
                                        </p:attrNameLst>
                                      </p:cBhvr>
                                    </p:animRot>
                                    <p:animRot by="-240000">
                                      <p:cBhvr>
                                        <p:cTn id="11" dur="200" fill="hold">
                                          <p:stCondLst>
                                            <p:cond delay="600"/>
                                          </p:stCondLst>
                                        </p:cTn>
                                        <p:tgtEl>
                                          <p:spTgt spid="17"/>
                                        </p:tgtEl>
                                        <p:attrNameLst>
                                          <p:attrName>r</p:attrName>
                                        </p:attrNameLst>
                                      </p:cBhvr>
                                    </p:animRot>
                                    <p:animRot by="120000">
                                      <p:cBhvr>
                                        <p:cTn id="12" dur="200" fill="hold">
                                          <p:stCondLst>
                                            <p:cond delay="800"/>
                                          </p:stCondLst>
                                        </p:cTn>
                                        <p:tgtEl>
                                          <p:spTgt spid="17"/>
                                        </p:tgtEl>
                                        <p:attrNameLst>
                                          <p:attrName>r</p:attrName>
                                        </p:attrNameLst>
                                      </p:cBhvr>
                                    </p:animRot>
                                  </p:childTnLst>
                                </p:cTn>
                              </p:par>
                              <p:par>
                                <p:cTn id="13" presetID="63" presetClass="path" presetSubtype="0" repeatCount="indefinite" accel="50000" decel="50000" fill="hold" nodeType="withEffect">
                                  <p:stCondLst>
                                    <p:cond delay="0"/>
                                  </p:stCondLst>
                                  <p:childTnLst>
                                    <p:animMotion origin="layout" path="M -6.93889E-18 -3.35805E-6 L 1.12708 0.0034 " pathEditMode="relative" rAng="0" ptsTypes="AA">
                                      <p:cBhvr>
                                        <p:cTn id="14" dur="27000" fill="hold"/>
                                        <p:tgtEl>
                                          <p:spTgt spid="20"/>
                                        </p:tgtEl>
                                        <p:attrNameLst>
                                          <p:attrName>ppt_x</p:attrName>
                                          <p:attrName>ppt_y</p:attrName>
                                        </p:attrNameLst>
                                      </p:cBhvr>
                                      <p:rCtr x="56354" y="154"/>
                                    </p:animMotion>
                                  </p:childTnLst>
                                </p:cTn>
                              </p:par>
                              <p:par>
                                <p:cTn id="15"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6" dur="37000" fill="hold"/>
                                        <p:tgtEl>
                                          <p:spTgt spid="1030"/>
                                        </p:tgtEl>
                                        <p:attrNameLst>
                                          <p:attrName>ppt_x</p:attrName>
                                          <p:attrName>ppt_y</p:attrName>
                                        </p:attrNameLst>
                                      </p:cBhvr>
                                      <p:rCtr x="58333" y="-772"/>
                                    </p:animMotion>
                                  </p:childTnLst>
                                </p:cTn>
                              </p:par>
                              <p:par>
                                <p:cTn id="17" presetID="35" presetClass="path" presetSubtype="0" repeatCount="indefinite" accel="50000" decel="50000" fill="hold" nodeType="withEffect">
                                  <p:stCondLst>
                                    <p:cond delay="0"/>
                                  </p:stCondLst>
                                  <p:childTnLst>
                                    <p:animMotion origin="layout" path="M -0.00156 -0.00583 L -1.14427 0.00528 " pathEditMode="relative" rAng="0" ptsTypes="AA">
                                      <p:cBhvr>
                                        <p:cTn id="18" dur="30000" fill="hold"/>
                                        <p:tgtEl>
                                          <p:spTgt spid="19"/>
                                        </p:tgtEl>
                                        <p:attrNameLst>
                                          <p:attrName>ppt_x</p:attrName>
                                          <p:attrName>ppt_y</p:attrName>
                                        </p:attrNameLst>
                                      </p:cBhvr>
                                      <p:rCtr x="-57135" y="555"/>
                                    </p:animMotion>
                                  </p:childTnLst>
                                </p:cTn>
                              </p:par>
                              <p:par>
                                <p:cTn id="19" presetID="35" presetClass="path" presetSubtype="0" repeatCount="indefinite" accel="50000" decel="50000" fill="hold" nodeType="withEffect">
                                  <p:stCondLst>
                                    <p:cond delay="0"/>
                                  </p:stCondLst>
                                  <p:childTnLst>
                                    <p:animMotion origin="layout" path="M 3.05556E-6 -1.61577E-6 L -1.15643 0.02443 " pathEditMode="relative" rAng="0" ptsTypes="AA">
                                      <p:cBhvr>
                                        <p:cTn id="20" dur="31000" fill="hold"/>
                                        <p:tgtEl>
                                          <p:spTgt spid="21"/>
                                        </p:tgtEl>
                                        <p:attrNameLst>
                                          <p:attrName>ppt_x</p:attrName>
                                          <p:attrName>ppt_y</p:attrName>
                                        </p:attrNameLst>
                                      </p:cBhvr>
                                      <p:rCtr x="-57830" y="1222"/>
                                    </p:animMotion>
                                  </p:childTnLst>
                                </p:cTn>
                              </p:par>
                              <p:par>
                                <p:cTn id="21" presetID="35" presetClass="path" presetSubtype="0" repeatCount="indefinite" accel="50000" decel="50000" fill="hold" nodeType="withEffect">
                                  <p:stCondLst>
                                    <p:cond delay="0"/>
                                  </p:stCondLst>
                                  <p:childTnLst>
                                    <p:animMotion origin="layout" path="M 0.08195 0.03306 L 1.19827 -0.04109 " pathEditMode="relative" rAng="0" ptsTypes="AA">
                                      <p:cBhvr>
                                        <p:cTn id="22" dur="31000" fill="hold"/>
                                        <p:tgtEl>
                                          <p:spTgt spid="22"/>
                                        </p:tgtEl>
                                        <p:attrNameLst>
                                          <p:attrName>ppt_x</p:attrName>
                                          <p:attrName>ppt_y</p:attrName>
                                        </p:attrNameLst>
                                      </p:cBhvr>
                                      <p:rCtr x="55816" y="-370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1.38889E-6 3.98517E-7 C -0.01598 -0.00927 -0.02986 -0.02843 -0.04601 -0.03677 C -0.05972 -0.04387 -0.07257 -0.04758 -0.08577 -0.05654 C -0.09445 -0.06241 -0.09584 -0.05592 -0.10643 -0.06766 C -0.12327 -0.0862 -0.14254 -0.09546 -0.16042 -0.10998 C -0.17709 -0.12358 -0.19167 -0.13902 -0.20955 -0.14674 C -0.21823 -0.15756 -0.22865 -0.16157 -0.2382 -0.1693 C -0.25365 -0.18165 -0.26789 -0.19463 -0.2842 -0.20328 C -0.28941 -0.20884 -0.29445 -0.21594 -0.3 -0.22027 C -0.30712 -0.22583 -0.31511 -0.22645 -0.32223 -0.2317 C -0.33716 -0.24282 -0.3507 -0.25981 -0.36667 -0.26537 C -0.37275 -0.27958 -0.375 -0.27989 -0.3842 -0.28514 C -0.3915 -0.29843 -0.40226 -0.30368 -0.40955 -0.31635 C -0.42032 -0.33581 -0.41476 -0.33087 -0.42379 -0.33612 C -0.43177 -0.35064 -0.44202 -0.3633 -0.44931 -0.37844 C -0.46355 -0.40779 -0.44532 -0.37442 -0.45868 -0.39821 C -0.46302 -0.41737 -0.47049 -0.43158 -0.47622 -0.44919 C -0.47674 -0.45289 -0.47657 -0.45722 -0.47778 -0.46031 C -0.47882 -0.46309 -0.4816 -0.46278 -0.48264 -0.46587 C -0.48403 -0.47019 -0.48334 -0.47544 -0.4842 -0.48008 C -0.48646 -0.49151 -0.49271 -0.49676 -0.49532 -0.5085 C -0.49705 -0.51684 -0.49775 -0.5258 -0.5 -0.53383 C -0.50313 -0.54464 -0.5066 -0.55577 -0.50799 -0.56781 C -0.51164 -0.59778 -0.50764 -0.57368 -0.51111 -0.59315 C -0.51667 -0.67347 -0.51493 -0.64072 -0.51111 -0.80198 C -0.51094 -0.81187 -0.50261 -0.81928 -0.49844 -0.82175 C -0.48212 -0.85234 -0.46736 -0.81588 -0.454 -0.80785 C -0.44983 -0.80229 -0.44566 -0.79611 -0.44132 -0.79086 C -0.4382 -0.78715 -0.43177 -0.77943 -0.43177 -0.77943 C -0.42674 -0.76615 -0.41945 -0.75472 -0.41598 -0.73989 C -0.41198 -0.7229 -0.41424 -0.73031 -0.40955 -0.71734 C -0.40764 -0.69386 -0.40157 -0.67038 -0.40157 -0.6469 " pathEditMode="relative" ptsTypes="fffffffffffffffffffffffffffffffA">
                                      <p:cBhvr>
                                        <p:cTn id="27" dur="2000" fill="hold"/>
                                        <p:tgtEl>
                                          <p:spTgt spid="17"/>
                                        </p:tgtEl>
                                        <p:attrNameLst>
                                          <p:attrName>ppt_x</p:attrName>
                                          <p:attrName>ppt_y</p:attrName>
                                        </p:attrNameLst>
                                      </p:cBhvr>
                                    </p:animMotion>
                                  </p:childTnLst>
                                </p:cTn>
                              </p:par>
                              <p:par>
                                <p:cTn id="28" presetID="1"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par>
                          <p:cTn id="30" fill="hold">
                            <p:stCondLst>
                              <p:cond delay="2000"/>
                            </p:stCondLst>
                            <p:childTnLst>
                              <p:par>
                                <p:cTn id="31" presetID="1" presetClass="exit" presetSubtype="0" fill="hold" nodeType="afterEffect">
                                  <p:stCondLst>
                                    <p:cond delay="0"/>
                                  </p:stCondLst>
                                  <p:childTnLst>
                                    <p:set>
                                      <p:cBhvr>
                                        <p:cTn id="32" dur="1" fill="hold">
                                          <p:stCondLst>
                                            <p:cond delay="0"/>
                                          </p:stCondLst>
                                        </p:cTn>
                                        <p:tgtEl>
                                          <p:spTgt spid="17"/>
                                        </p:tgtEl>
                                        <p:attrNameLst>
                                          <p:attrName>style.visibility</p:attrName>
                                        </p:attrNameLst>
                                      </p:cBhvr>
                                      <p:to>
                                        <p:strVal val="hidden"/>
                                      </p:to>
                                    </p:set>
                                  </p:childTnLst>
                                </p:cTn>
                              </p:par>
                            </p:childTnLst>
                          </p:cTn>
                        </p:par>
                        <p:par>
                          <p:cTn id="33" fill="hold">
                            <p:stCondLst>
                              <p:cond delay="2000"/>
                            </p:stCondLst>
                            <p:childTnLst>
                              <p:par>
                                <p:cTn id="34" presetID="1" presetClass="exit" presetSubtype="0" fill="hold" grpId="1" nodeType="afterEffect">
                                  <p:stCondLst>
                                    <p:cond delay="0"/>
                                  </p:stCondLst>
                                  <p:childTnLst>
                                    <p:set>
                                      <p:cBhvr>
                                        <p:cTn id="35"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6" restart="whenNotActive" fill="hold" evtFilter="cancelBubble" nodeType="interactiveSeq">
                <p:stCondLst>
                  <p:cond evt="onClick" delay="0">
                    <p:tgtEl>
                      <p:spTgt spid="18"/>
                    </p:tgtEl>
                  </p:cond>
                </p:stCondLst>
                <p:endSync evt="end" delay="0">
                  <p:rtn val="all"/>
                </p:endSync>
                <p:childTnLst>
                  <p:par>
                    <p:cTn id="37" fill="hold">
                      <p:stCondLst>
                        <p:cond delay="0"/>
                      </p:stCondLst>
                      <p:childTnLst>
                        <p:par>
                          <p:cTn id="38" fill="hold">
                            <p:stCondLst>
                              <p:cond delay="0"/>
                            </p:stCondLst>
                            <p:childTnLst>
                              <p:par>
                                <p:cTn id="39" presetID="0" presetClass="path" presetSubtype="0" accel="50000" decel="50000" fill="hold" nodeType="clickEffect">
                                  <p:stCondLst>
                                    <p:cond delay="0"/>
                                  </p:stCondLst>
                                  <p:childTnLst>
                                    <p:animMotion origin="layout" path="M 1.38889E-6 -5.02317E-6 C -0.00851 -0.02565 -0.01875 -0.04913 -0.02865 -0.07353 C -0.03507 -0.08898 -0.03959 -0.10628 -0.04601 -0.12142 C -0.05018 -0.14459 -0.04757 -0.13316 -0.054 -0.1554 C -0.05712 -0.17764 -0.05295 -0.15509 -0.06198 -0.18073 C -0.06285 -0.1832 -0.06268 -0.18691 -0.06354 -0.18938 C -0.0665 -0.19772 -0.06945 -0.20266 -0.07309 -0.20915 C -0.07657 -0.24004 -0.08889 -0.26599 -0.09688 -0.29411 C -0.09861 -0.30585 -0.10191 -0.31388 -0.10469 -0.32469 C -0.11059 -0.34786 -0.11545 -0.37196 -0.12066 -0.39544 C -0.12483 -0.41459 -0.12327 -0.43374 -0.12865 -0.45197 C -0.12917 -0.4566 -0.12952 -0.46155 -0.13021 -0.46618 C -0.13108 -0.47174 -0.13334 -0.48286 -0.13334 -0.48286 C -0.13247 -0.56349 -0.14219 -0.62281 -0.1191 -0.68645 C -0.1165 -0.70467 -0.10973 -0.71518 -0.10313 -0.72877 C -0.08455 -0.76708 -0.0717 -0.79488 -0.04289 -0.80785 C -0.00209 -0.80538 0.04045 -0.82021 0.07465 -0.77665 C 0.08906 -0.75812 0.1 -0.7334 0.11111 -0.709 C 0.11527 -0.69973 0.12066 -0.6778 0.12066 -0.6778 C 0.12448 -0.64412 0.12378 -0.65926 0.12378 -0.63269 " pathEditMode="relative" ptsTypes="fffffffffffffffffffA">
                                      <p:cBhvr>
                                        <p:cTn id="40" dur="2000" fill="hold"/>
                                        <p:tgtEl>
                                          <p:spTgt spid="18"/>
                                        </p:tgtEl>
                                        <p:attrNameLst>
                                          <p:attrName>ppt_x</p:attrName>
                                          <p:attrName>ppt_y</p:attrName>
                                        </p:attrNameLst>
                                      </p:cBhvr>
                                    </p:animMotion>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par>
                          <p:cTn id="43" fill="hold">
                            <p:stCondLst>
                              <p:cond delay="2000"/>
                            </p:stCondLst>
                            <p:childTnLst>
                              <p:par>
                                <p:cTn id="44" presetID="1" presetClass="exit" presetSubtype="0" fill="hold" grpId="1" nodeType="afterEffect">
                                  <p:stCondLst>
                                    <p:cond delay="0"/>
                                  </p:stCondLst>
                                  <p:childTnLst>
                                    <p:set>
                                      <p:cBhvr>
                                        <p:cTn id="45" dur="1" fill="hold">
                                          <p:stCondLst>
                                            <p:cond delay="0"/>
                                          </p:stCondLst>
                                        </p:cTn>
                                        <p:tgtEl>
                                          <p:spTgt spid="15"/>
                                        </p:tgtEl>
                                        <p:attrNameLst>
                                          <p:attrName>style.visibility</p:attrName>
                                        </p:attrNameLst>
                                      </p:cBhvr>
                                      <p:to>
                                        <p:strVal val="hidden"/>
                                      </p:to>
                                    </p:set>
                                  </p:childTnLst>
                                </p:cTn>
                              </p:par>
                            </p:childTnLst>
                          </p:cTn>
                        </p:par>
                        <p:par>
                          <p:cTn id="46" fill="hold">
                            <p:stCondLst>
                              <p:cond delay="2000"/>
                            </p:stCondLst>
                            <p:childTnLst>
                              <p:par>
                                <p:cTn id="47" presetID="1" presetClass="exit" presetSubtype="0" fill="hold" nodeType="afterEffect">
                                  <p:stCondLst>
                                    <p:cond delay="0"/>
                                  </p:stCondLst>
                                  <p:childTnLst>
                                    <p:set>
                                      <p:cBhvr>
                                        <p:cTn id="48"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9" restart="whenNotActive" fill="hold" evtFilter="cancelBubble" nodeType="interactiveSeq">
                <p:stCondLst>
                  <p:cond evt="onClick" delay="0">
                    <p:tgtEl>
                      <p:spTgt spid="19"/>
                    </p:tgtEl>
                  </p:cond>
                </p:stCondLst>
                <p:endSync evt="end" delay="0">
                  <p:rtn val="all"/>
                </p:endSync>
                <p:childTnLst>
                  <p:par>
                    <p:cTn id="50" fill="hold">
                      <p:stCondLst>
                        <p:cond delay="0"/>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0.33194 0.02166 C -0.33316 0.04165 -0.33125 0.05192 -0.34149 0.06525 C -0.34427 0.07607 -0.34219 0.06941 -0.3493 0.08385 C -0.35226 0.08968 -0.34948 0.09106 -0.35417 0.09634 C -0.3559 0.09828 -0.35833 0.09884 -0.36042 0.10023 C -0.36389 0.11244 -0.36753 0.12466 -0.37326 0.13548 C -0.37552 0.14492 -0.37864 0.15575 -0.38264 0.16436 C -0.38455 0.16852 -0.38698 0.17269 -0.38906 0.17685 C -0.3901 0.17879 -0.39219 0.18324 -0.39219 0.18324 C -0.39392 0.1924 -0.39757 0.19878 -0.40017 0.20794 C -0.40347 0.21905 -0.41094 0.24348 -0.41771 0.25347 C -0.41944 0.25597 -0.42205 0.25708 -0.42396 0.25958 C -0.43177 0.26985 -0.43802 0.2829 -0.44774 0.29068 C -0.45642 0.29762 -0.46545 0.30012 -0.47483 0.30511 C -0.48542 0.31094 -0.49549 0.31872 -0.5066 0.32177 C -0.51424 0.32704 -0.52187 0.32788 -0.53038 0.3301 C -0.54028 0.33676 -0.55121 0.33843 -0.56215 0.34065 C -0.5743 0.33982 -0.58663 0.34037 -0.59861 0.33815 C -0.6158 0.33537 -0.63281 0.31705 -0.6493 0.30928 C -0.65642 0.30012 -0.6658 0.29428 -0.67483 0.28873 C -0.68264 0.27818 -0.68385 0.28179 -0.69062 0.2743 C -0.69566 0.26847 -0.70174 0.26319 -0.70486 0.2557 C -0.7059 0.25292 -0.7066 0.24959 -0.70816 0.24709 C -0.71285 0.23987 -0.71996 0.23487 -0.72396 0.22654 C -0.73038 0.2135 -0.73437 0.20073 -0.73993 0.18712 C -0.75555 0.14964 -0.73837 0.19406 -0.75104 0.16658 C -0.75295 0.16269 -0.75399 0.15825 -0.75573 0.15409 C -0.75764 0.14992 -0.76007 0.14576 -0.76215 0.14159 C -0.76267 0.13965 -0.76285 0.13715 -0.76371 0.13548 C -0.76649 0.12938 -0.77083 0.12493 -0.77326 0.11883 C -0.77656 0.11022 -0.77882 0.10245 -0.78264 0.09412 C -0.78698 0.0683 -0.78073 0.09662 -0.78906 0.07746 C -0.7901 0.07496 -0.78976 0.07163 -0.79062 0.06913 C -0.79184 0.06552 -0.79392 0.06219 -0.79549 0.05886 C -0.79965 0.0397 -0.80312 0.0186 -0.80972 0.00084 C -0.81371 -0.02637 -0.80781 0.00611 -0.81597 -0.01776 C -0.81753 -0.02221 -0.81858 -0.03914 -0.81927 -0.04247 C -0.8217 -0.05524 -0.82292 -0.05108 -0.82708 -0.06329 C -0.83351 -0.08134 -0.83437 -0.10133 -0.84149 -0.1191 C -0.84444 -0.14325 -0.84896 -0.16518 -0.85104 -0.18961 C -0.85069 -0.21599 -0.86094 -0.294 -0.84774 -0.34064 C -0.84479 -0.35063 -0.84097 -0.37229 -0.83507 -0.38006 C -0.82986 -0.38673 -0.82465 -0.3895 -0.81771 -0.39228 C -0.79861 -0.39172 -0.77951 -0.39172 -0.76042 -0.39033 C -0.75573 -0.39006 -0.75503 -0.38673 -0.75104 -0.38395 C -0.74739 -0.38145 -0.73976 -0.38062 -0.73663 -0.38006 C -0.7309 -0.37507 -0.72413 -0.37035 -0.71771 -0.36757 C -0.71354 -0.36229 -0.70868 -0.36063 -0.7033 -0.3573 C -0.69427 -0.34536 -0.69896 -0.34841 -0.69062 -0.3448 C -0.68542 -0.33814 -0.68003 -0.33092 -0.67483 -0.32398 C -0.67326 -0.32204 -0.67205 -0.31871 -0.66996 -0.31787 C -0.6684 -0.31732 -0.66528 -0.31593 -0.66528 -0.31565 " pathEditMode="relative" rAng="0" ptsTypes="fffffffffffffffffffffffffffffffffffffffffffffffffffA">
                                      <p:cBhvr>
                                        <p:cTn id="53" dur="2000" fill="hold"/>
                                        <p:tgtEl>
                                          <p:spTgt spid="19"/>
                                        </p:tgtEl>
                                        <p:attrNameLst>
                                          <p:attrName>ppt_x</p:attrName>
                                          <p:attrName>ppt_y</p:attrName>
                                        </p:attrNameLst>
                                      </p:cBhvr>
                                      <p:rCtr x="-26424" y="-4747"/>
                                    </p:animMotion>
                                  </p:childTnLst>
                                </p:cTn>
                              </p:par>
                              <p:par>
                                <p:cTn id="54" presetID="1" presetClass="entr" presetSubtype="0"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childTnLst>
                                </p:cTn>
                              </p:par>
                            </p:childTnLst>
                          </p:cTn>
                        </p:par>
                        <p:par>
                          <p:cTn id="56" fill="hold">
                            <p:stCondLst>
                              <p:cond delay="2000"/>
                            </p:stCondLst>
                            <p:childTnLst>
                              <p:par>
                                <p:cTn id="57" presetID="1" presetClass="exit" presetSubtype="0" fill="hold" grpId="1" nodeType="afterEffect">
                                  <p:stCondLst>
                                    <p:cond delay="0"/>
                                  </p:stCondLst>
                                  <p:childTnLst>
                                    <p:set>
                                      <p:cBhvr>
                                        <p:cTn id="58" dur="1" fill="hold">
                                          <p:stCondLst>
                                            <p:cond delay="0"/>
                                          </p:stCondLst>
                                        </p:cTn>
                                        <p:tgtEl>
                                          <p:spTgt spid="16"/>
                                        </p:tgtEl>
                                        <p:attrNameLst>
                                          <p:attrName>style.visibility</p:attrName>
                                        </p:attrNameLst>
                                      </p:cBhvr>
                                      <p:to>
                                        <p:strVal val="hidden"/>
                                      </p:to>
                                    </p:set>
                                  </p:childTnLst>
                                </p:cTn>
                              </p:par>
                            </p:childTnLst>
                          </p:cTn>
                        </p:par>
                        <p:par>
                          <p:cTn id="59" fill="hold">
                            <p:stCondLst>
                              <p:cond delay="2000"/>
                            </p:stCondLst>
                            <p:childTnLst>
                              <p:par>
                                <p:cTn id="60" presetID="1" presetClass="exit" presetSubtype="0" fill="hold" nodeType="afterEffect">
                                  <p:stCondLst>
                                    <p:cond delay="200"/>
                                  </p:stCondLst>
                                  <p:childTnLst>
                                    <p:set>
                                      <p:cBhvr>
                                        <p:cTn id="61"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62" restart="whenNotActive" fill="hold" evtFilter="cancelBubble" nodeType="interactiveSeq">
                <p:stCondLst>
                  <p:cond evt="onClick" delay="0">
                    <p:tgtEl>
                      <p:spTgt spid="21"/>
                    </p:tgtEl>
                  </p:cond>
                </p:stCondLst>
                <p:endSync evt="end" delay="0">
                  <p:rtn val="all"/>
                </p:endSync>
                <p:childTnLst>
                  <p:par>
                    <p:cTn id="63" fill="hold">
                      <p:stCondLst>
                        <p:cond delay="0"/>
                      </p:stCondLst>
                      <p:childTnLst>
                        <p:par>
                          <p:cTn id="64" fill="hold">
                            <p:stCondLst>
                              <p:cond delay="0"/>
                            </p:stCondLst>
                            <p:childTnLst>
                              <p:par>
                                <p:cTn id="65" presetID="0" presetClass="path" presetSubtype="0" accel="50000" decel="50000" fill="hold" nodeType="clickEffect">
                                  <p:stCondLst>
                                    <p:cond delay="0"/>
                                  </p:stCondLst>
                                  <p:childTnLst>
                                    <p:animMotion origin="layout" path="M -0.44844 -0.26568 C -0.45104 -0.25347 -0.44966 -0.23931 -0.45469 -0.22876 C -0.45712 -0.22154 -0.46007 -0.21516 -0.4625 -0.20849 C -0.4691 -0.17268 -0.46077 -0.21155 -0.47153 -0.17851 C -0.47327 -0.17268 -0.47448 -0.16574 -0.47639 -0.15991 C -0.47795 -0.15352 -0.48004 -0.14825 -0.48247 -0.1427 C -0.48907 -0.09939 -0.48177 -0.13159 -0.49827 -0.09411 C -0.51129 -0.06413 -0.52361 -0.0322 -0.53663 -0.00194 C -0.61476 0.11383 -0.57413 0.07496 -0.629 0.10439 C -0.65938 0.09217 -0.68733 0.06274 -0.71476 0.03193 C -0.73143 0.00333 -0.74948 -0.02443 -0.76545 -0.05497 C -0.77136 -0.06635 -0.77101 -0.09245 -0.77014 -0.1005 C -0.76528 -0.14409 -0.74948 -0.17212 -0.73368 -0.20461 C -0.70104 -0.24625 -0.69514 -0.28789 -0.65243 -0.26652 C -0.64427 -0.25708 -0.63368 -0.2457 -0.62431 -0.23376 C -0.60243 -0.19767 -0.57518 -0.17379 -0.57153 -0.12882 C -0.56302 -0.10661 -0.57188 -0.08662 -0.57761 -0.07024 C -0.60295 -0.03831 -0.62761 -0.00472 -0.65504 0.02388 C -0.66181 0.0311 -0.67153 0.03026 -0.67917 0.03554 C -0.7191 0.06247 -0.7592 0.09856 -0.80695 0.09995 C -0.8165 0.10022 -0.82587 0.09495 -0.83577 0.09273 C -0.84479 0.08495 -0.85365 0.0744 -0.86285 0.06719 C -0.8967 0.04053 -0.85365 0.0744 -0.88004 0.05775 C -0.8908 0.05108 -0.9007 0.03776 -0.91077 0.0261 C -0.93889 -0.01971 -0.98646 -0.0608 -0.99202 -0.11854 C -0.99809 -0.13381 -0.99809 -0.1452 -0.99966 -0.16324 C -1.00243 -0.19878 -0.99219 -0.21044 -0.98177 -0.23737 C -0.97275 -0.2593 -0.96337 -0.27957 -0.95573 -0.30233 C -0.94306 -0.32065 -0.9316 -0.34092 -0.91719 -0.35619 C -0.91424 -0.35897 -0.9092 -0.35563 -0.90469 -0.35702 C -0.89931 -0.35813 -0.8941 -0.36174 -0.88872 -0.36369 C -0.88247 -0.3623 -0.87882 -0.36424 -0.87275 -0.35841 C -0.85157 -0.3226 -0.83611 -0.31177 -0.8474 -0.27679 C -0.85417 -0.26735 -0.87188 -0.23126 -0.8882 -0.22349 C -0.89375 -0.22099 -0.9 -0.21877 -0.90625 -0.21766 C -0.9092 -0.21654 -0.91233 -0.21543 -0.91528 -0.2146 C -0.91841 -0.21516 -0.92136 -0.2121 -0.92118 -0.21183 C -0.94028 -0.23015 -0.94132 -0.22793 -0.96025 -0.27151 C -0.96285 -0.27679 -0.96111 -0.28345 -0.96181 -0.28789 C -0.96407 -0.30705 -0.96285 -0.31954 -0.96025 -0.33648 C -0.95851 -0.34814 -0.95452 -0.35924 -0.95313 -0.37146 C -0.95157 -0.37951 -0.95313 -0.38867 -0.95157 -0.39589 C -0.9507 -0.40089 -0.94827 -0.40394 -0.94653 -0.40866 C -0.93924 -0.42698 -0.93507 -0.44586 -0.92657 -0.46224 C -0.90417 -0.52804 -0.86684 -0.56746 -0.83299 -0.61965 C -0.82639 -0.6241 -0.82014 -0.62882 -0.81337 -0.63298 C -0.80747 -0.63631 -0.79288 -0.6352 -0.79254 -0.63492 C -0.77587 -0.62715 -0.8033 -0.63909 -0.77813 -0.63215 C -0.75886 -0.62687 -0.77153 -0.62854 -0.75851 -0.62188 C -0.74931 -0.6166 -0.73959 -0.61493 -0.73038 -0.60994 C -0.72066 -0.60355 -0.71059 -0.59578 -0.70104 -0.58856 " pathEditMode="relative" rAng="-2701046" ptsTypes="ffffffffffffffffffffffffffffffffffffffffffffffffffA">
                                      <p:cBhvr>
                                        <p:cTn id="66" dur="3000" fill="hold"/>
                                        <p:tgtEl>
                                          <p:spTgt spid="21"/>
                                        </p:tgtEl>
                                        <p:attrNameLst>
                                          <p:attrName>ppt_x</p:attrName>
                                          <p:attrName>ppt_y</p:attrName>
                                        </p:attrNameLst>
                                      </p:cBhvr>
                                      <p:rCtr x="-29965" y="5358"/>
                                    </p:animMotion>
                                  </p:childTnLst>
                                </p:cTn>
                              </p:par>
                              <p:par>
                                <p:cTn id="67" presetID="1"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childTnLst>
                                </p:cTn>
                              </p:par>
                            </p:childTnLst>
                          </p:cTn>
                        </p:par>
                        <p:par>
                          <p:cTn id="69" fill="hold">
                            <p:stCondLst>
                              <p:cond delay="3000"/>
                            </p:stCondLst>
                            <p:childTnLst>
                              <p:par>
                                <p:cTn id="70" presetID="1" presetClass="exit" presetSubtype="0" fill="hold" grpId="1" nodeType="afterEffect">
                                  <p:stCondLst>
                                    <p:cond delay="0"/>
                                  </p:stCondLst>
                                  <p:childTnLst>
                                    <p:set>
                                      <p:cBhvr>
                                        <p:cTn id="71" dur="1" fill="hold">
                                          <p:stCondLst>
                                            <p:cond delay="0"/>
                                          </p:stCondLst>
                                        </p:cTn>
                                        <p:tgtEl>
                                          <p:spTgt spid="23"/>
                                        </p:tgtEl>
                                        <p:attrNameLst>
                                          <p:attrName>style.visibility</p:attrName>
                                        </p:attrNameLst>
                                      </p:cBhvr>
                                      <p:to>
                                        <p:strVal val="hidden"/>
                                      </p:to>
                                    </p:set>
                                  </p:childTnLst>
                                </p:cTn>
                              </p:par>
                            </p:childTnLst>
                          </p:cTn>
                        </p:par>
                        <p:par>
                          <p:cTn id="72" fill="hold">
                            <p:stCondLst>
                              <p:cond delay="3000"/>
                            </p:stCondLst>
                            <p:childTnLst>
                              <p:par>
                                <p:cTn id="73" presetID="1" presetClass="exit" presetSubtype="0" fill="hold" nodeType="afterEffect">
                                  <p:stCondLst>
                                    <p:cond delay="200"/>
                                  </p:stCondLst>
                                  <p:childTnLst>
                                    <p:set>
                                      <p:cBhvr>
                                        <p:cTn id="74"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5" restart="whenNotActive" fill="hold" evtFilter="cancelBubble" nodeType="interactiveSeq">
                <p:stCondLst>
                  <p:cond evt="onClick" delay="0">
                    <p:tgtEl>
                      <p:spTgt spid="20"/>
                    </p:tgtEl>
                  </p:cond>
                </p:stCondLst>
                <p:endSync evt="end" delay="0">
                  <p:rtn val="all"/>
                </p:endSync>
                <p:childTnLst>
                  <p:par>
                    <p:cTn id="76" fill="hold">
                      <p:stCondLst>
                        <p:cond delay="0"/>
                      </p:stCondLst>
                      <p:childTnLst>
                        <p:par>
                          <p:cTn id="77" fill="hold">
                            <p:stCondLst>
                              <p:cond delay="0"/>
                            </p:stCondLst>
                            <p:childTnLst>
                              <p:par>
                                <p:cTn id="78" presetID="0" presetClass="path" presetSubtype="0" accel="50000" decel="50000" fill="hold" nodeType="clickEffect">
                                  <p:stCondLst>
                                    <p:cond delay="0"/>
                                  </p:stCondLst>
                                  <p:childTnLst>
                                    <p:animMotion origin="layout" path="M 0.33733 -0.05004 C 0.33854 -0.03367 0.33924 -0.02039 0.34219 -0.00494 C 0.34375 0.01267 0.3474 0.02225 0.35174 0.03738 C 0.35642 0.05376 0.35295 0.04851 0.35799 0.06302 C 0.36181 0.07446 0.36649 0.08558 0.37066 0.0967 C 0.37517 0.10875 0.3816 0.10998 0.38819 0.11647 C 0.39531 0.12327 0.40174 0.13192 0.40885 0.13902 C 0.42101 0.15107 0.43663 0.15478 0.45017 0.15879 C 0.45868 0.16435 0.46823 0.16682 0.47708 0.17022 C 0.54427 0.16837 0.61146 0.16899 0.67865 0.16466 C 0.69688 0.16343 0.71476 0.14335 0.73264 0.13902 C 0.75313 0.12697 0.77396 0.11709 0.79462 0.10535 C 0.80017 0.10226 0.81042 0.09114 0.81042 0.09114 C 0.8125 0.08743 0.81441 0.0828 0.81684 0.07971 C 0.81823 0.07785 0.82014 0.07878 0.82153 0.07693 C 0.83229 0.06272 0.83507 0.05407 0.84844 0.04603 C 0.86528 0.02564 0.88003 0.00247 0.89774 -0.01606 C 0.9059 -0.0244 0.91076 -0.04016 0.9184 -0.05004 C 0.92587 -0.07043 0.92188 -0.0624 0.92951 -0.07538 C 0.93299 -0.09453 0.93021 -0.08155 0.94063 -0.11214 C 0.94288 -0.11893 0.9434 -0.12758 0.94531 -0.13469 C 0.94809 -0.14581 0.95191 -0.15755 0.95486 -0.16867 C 0.95885 -0.20512 0.95608 -0.18813 0.96285 -0.21964 C 0.96875 -0.30985 0.96719 -0.26475 0.96285 -0.40871 C 0.96233 -0.42323 0.9625 -0.42107 0.95799 -0.42848 C 0.9559 -0.45072 0.95243 -0.46895 0.94531 -0.48779 C 0.93993 -0.51776 0.93229 -0.54186 0.9184 -0.56132 C 0.9151 -0.56595 0.91458 -0.56935 0.91042 -0.57275 C 0.89792 -0.58263 0.88507 -0.59005 0.8724 -0.59808 C 0.85069 -0.61167 0.82882 -0.62496 0.80573 -0.62897 C 0.78264 -0.64597 0.75295 -0.6438 0.72795 -0.64597 C 0.65017 -0.64473 0.6 -0.6679 0.53733 -0.63206 C 0.53194 -0.62187 0.52465 -0.6231 0.5184 -0.61507 C 0.50799 -0.60179 0.51892 -0.60951 0.50885 -0.60364 C 0.50052 -0.58912 0.49878 -0.57584 0.49288 -0.55854 C 0.48542 -0.5366 0.47552 -0.51745 0.46753 -0.49644 C 0.46528 -0.4844 0.46285 -0.48501 0.45799 -0.47667 C 0.45486 -0.45968 0.44688 -0.46061 0.44688 -0.44269 " pathEditMode="relative" ptsTypes="fffffffffffffffffffffffffffffffffffffA">
                                      <p:cBhvr>
                                        <p:cTn id="79" dur="2000" fill="hold"/>
                                        <p:tgtEl>
                                          <p:spTgt spid="20"/>
                                        </p:tgtEl>
                                        <p:attrNameLst>
                                          <p:attrName>ppt_x</p:attrName>
                                          <p:attrName>ppt_y</p:attrName>
                                        </p:attrNameLst>
                                      </p:cBhvr>
                                    </p:animMotion>
                                  </p:childTnLst>
                                </p:cTn>
                              </p:par>
                              <p:par>
                                <p:cTn id="80" presetID="1" presetClass="entr" presetSubtype="0" fill="hold" grpId="0" nodeType="withEffect">
                                  <p:stCondLst>
                                    <p:cond delay="0"/>
                                  </p:stCondLst>
                                  <p:childTnLst>
                                    <p:set>
                                      <p:cBhvr>
                                        <p:cTn id="81" dur="1" fill="hold">
                                          <p:stCondLst>
                                            <p:cond delay="0"/>
                                          </p:stCondLst>
                                        </p:cTn>
                                        <p:tgtEl>
                                          <p:spTgt spid="24"/>
                                        </p:tgtEl>
                                        <p:attrNameLst>
                                          <p:attrName>style.visibility</p:attrName>
                                        </p:attrNameLst>
                                      </p:cBhvr>
                                      <p:to>
                                        <p:strVal val="visible"/>
                                      </p:to>
                                    </p:set>
                                  </p:childTnLst>
                                </p:cTn>
                              </p:par>
                            </p:childTnLst>
                          </p:cTn>
                        </p:par>
                        <p:par>
                          <p:cTn id="82" fill="hold">
                            <p:stCondLst>
                              <p:cond delay="2000"/>
                            </p:stCondLst>
                            <p:childTnLst>
                              <p:par>
                                <p:cTn id="83" presetID="1" presetClass="exit" presetSubtype="0" fill="hold" grpId="1" nodeType="afterEffect">
                                  <p:stCondLst>
                                    <p:cond delay="0"/>
                                  </p:stCondLst>
                                  <p:childTnLst>
                                    <p:set>
                                      <p:cBhvr>
                                        <p:cTn id="84" dur="1" fill="hold">
                                          <p:stCondLst>
                                            <p:cond delay="0"/>
                                          </p:stCondLst>
                                        </p:cTn>
                                        <p:tgtEl>
                                          <p:spTgt spid="24"/>
                                        </p:tgtEl>
                                        <p:attrNameLst>
                                          <p:attrName>style.visibility</p:attrName>
                                        </p:attrNameLst>
                                      </p:cBhvr>
                                      <p:to>
                                        <p:strVal val="hidden"/>
                                      </p:to>
                                    </p:set>
                                  </p:childTnLst>
                                </p:cTn>
                              </p:par>
                            </p:childTnLst>
                          </p:cTn>
                        </p:par>
                        <p:par>
                          <p:cTn id="85" fill="hold">
                            <p:stCondLst>
                              <p:cond delay="2000"/>
                            </p:stCondLst>
                            <p:childTnLst>
                              <p:par>
                                <p:cTn id="86" presetID="1" presetClass="exit" presetSubtype="0" fill="hold" nodeType="afterEffect">
                                  <p:stCondLst>
                                    <p:cond delay="200"/>
                                  </p:stCondLst>
                                  <p:childTnLst>
                                    <p:set>
                                      <p:cBhvr>
                                        <p:cTn id="87"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8" restart="whenNotActive" fill="hold" evtFilter="cancelBubble" nodeType="interactiveSeq">
                <p:stCondLst>
                  <p:cond evt="onClick" delay="0">
                    <p:tgtEl>
                      <p:spTgt spid="1030"/>
                    </p:tgtEl>
                  </p:cond>
                </p:stCondLst>
                <p:endSync evt="end" delay="0">
                  <p:rtn val="all"/>
                </p:endSync>
                <p:childTnLst>
                  <p:par>
                    <p:cTn id="89" fill="hold">
                      <p:stCondLst>
                        <p:cond delay="0"/>
                      </p:stCondLst>
                      <p:childTnLst>
                        <p:par>
                          <p:cTn id="90" fill="hold">
                            <p:stCondLst>
                              <p:cond delay="0"/>
                            </p:stCondLst>
                            <p:childTnLst>
                              <p:par>
                                <p:cTn id="91" presetID="0" presetClass="path" presetSubtype="0" accel="50000" decel="50000" fill="hold" nodeType="clickEffect">
                                  <p:stCondLst>
                                    <p:cond delay="0"/>
                                  </p:stCondLst>
                                  <p:childTnLst>
                                    <p:animMotion origin="layout" path="M 0.4967 0.08187 C 0.4908 0.09762 0.48524 0.11091 0.47448 0.11585 C 0.46198 0.13222 0.44462 0.12975 0.43003 0.1384 C 0.40104 0.13747 0.36597 0.14705 0.33628 0.13006 C 0.32934 0.11739 0.32101 0.11647 0.3125 0.1072 C 0.3059 0.10009 0.29948 0.09299 0.29323 0.08465 C 0.29115 0.08156 0.28976 0.076 0.28715 0.07353 C 0.2842 0.07105 0.28073 0.07167 0.2776 0.07075 C 0.27292 0.06271 0.26962 0.05252 0.26476 0.0451 C 0.2592 0.03676 0.2474 0.02255 0.2474 0.02286 C 0.24358 0.00216 0.24965 0.02842 0.23785 0.00556 C 0.23038 -0.00927 0.22656 -0.03707 0.21736 -0.04788 C 0.20764 -0.07569 0.2125 -0.06395 0.20295 -0.08464 C 0.20087 -0.09608 0.19618 -0.10164 0.1934 -0.11307 C 0.18958 -0.12851 0.18924 -0.14643 0.18229 -0.15817 C 0.17726 -0.17701 0.175 -0.19771 0.17118 -0.21748 C 0.1651 -0.28916 0.15208 -0.38276 0.1776 -0.44331 C 0.17778 -0.44516 0.17969 -0.46772 0.18073 -0.47173 C 0.18142 -0.47451 0.18316 -0.47513 0.18403 -0.47729 C 0.18941 -0.48934 0.19253 -0.50262 0.19983 -0.51127 C 0.20903 -0.53568 0.19653 -0.50633 0.20781 -0.5224 C 0.20938 -0.52456 0.20938 -0.52919 0.21094 -0.53105 C 0.21979 -0.54217 0.22587 -0.54031 0.23472 -0.54804 C 0.24913 -0.5607 0.22865 -0.54618 0.24583 -0.55916 C 0.26198 -0.57152 0.2809 -0.57831 0.29826 -0.58171 C 0.32205 -0.58078 0.34566 -0.58109 0.36962 -0.57893 C 0.37813 -0.578 0.40608 -0.56657 0.4125 -0.55916 C 0.41563 -0.55545 0.41823 -0.54958 0.42188 -0.54804 C 0.42431 -0.54711 0.43073 -0.54464 0.43299 -0.54217 C 0.43958 -0.53537 0.44514 -0.52363 0.45226 -0.51962 C 0.46302 -0.50015 0.45799 -0.50695 0.46649 -0.49706 C 0.4684 -0.49212 0.47118 -0.4881 0.47292 -0.48285 C 0.48003 -0.46215 0.46684 -0.4881 0.47917 -0.46617 C 0.48542 -0.43126 0.50174 -0.40439 0.50938 -0.37009 C 0.5151 -0.34445 0.51563 -0.32159 0.51563 -0.29379 " pathEditMode="relative" rAng="0" ptsTypes="ffffffffffffffffffffffffffffffffffA">
                                      <p:cBhvr>
                                        <p:cTn id="92" dur="2000" fill="hold"/>
                                        <p:tgtEl>
                                          <p:spTgt spid="1030"/>
                                        </p:tgtEl>
                                        <p:attrNameLst>
                                          <p:attrName>ppt_x</p:attrName>
                                          <p:attrName>ppt_y</p:attrName>
                                        </p:attrNameLst>
                                      </p:cBhvr>
                                      <p:rCtr x="-16285" y="-29935"/>
                                    </p:animMotion>
                                  </p:childTnLst>
                                </p:cTn>
                              </p:par>
                              <p:par>
                                <p:cTn id="93" presetID="1" presetClass="entr" presetSubtype="0" fill="hold" grpId="0" nodeType="withEffect">
                                  <p:stCondLst>
                                    <p:cond delay="0"/>
                                  </p:stCondLst>
                                  <p:childTnLst>
                                    <p:set>
                                      <p:cBhvr>
                                        <p:cTn id="94" dur="1" fill="hold">
                                          <p:stCondLst>
                                            <p:cond delay="0"/>
                                          </p:stCondLst>
                                        </p:cTn>
                                        <p:tgtEl>
                                          <p:spTgt spid="25"/>
                                        </p:tgtEl>
                                        <p:attrNameLst>
                                          <p:attrName>style.visibility</p:attrName>
                                        </p:attrNameLst>
                                      </p:cBhvr>
                                      <p:to>
                                        <p:strVal val="visible"/>
                                      </p:to>
                                    </p:set>
                                  </p:childTnLst>
                                </p:cTn>
                              </p:par>
                            </p:childTnLst>
                          </p:cTn>
                        </p:par>
                        <p:par>
                          <p:cTn id="95" fill="hold">
                            <p:stCondLst>
                              <p:cond delay="2000"/>
                            </p:stCondLst>
                            <p:childTnLst>
                              <p:par>
                                <p:cTn id="96" presetID="1" presetClass="exit" presetSubtype="0" fill="hold" grpId="1" nodeType="afterEffect">
                                  <p:stCondLst>
                                    <p:cond delay="0"/>
                                  </p:stCondLst>
                                  <p:childTnLst>
                                    <p:set>
                                      <p:cBhvr>
                                        <p:cTn id="97" dur="1" fill="hold">
                                          <p:stCondLst>
                                            <p:cond delay="0"/>
                                          </p:stCondLst>
                                        </p:cTn>
                                        <p:tgtEl>
                                          <p:spTgt spid="25"/>
                                        </p:tgtEl>
                                        <p:attrNameLst>
                                          <p:attrName>style.visibility</p:attrName>
                                        </p:attrNameLst>
                                      </p:cBhvr>
                                      <p:to>
                                        <p:strVal val="hidden"/>
                                      </p:to>
                                    </p:set>
                                  </p:childTnLst>
                                </p:cTn>
                              </p:par>
                            </p:childTnLst>
                          </p:cTn>
                        </p:par>
                        <p:par>
                          <p:cTn id="98" fill="hold">
                            <p:stCondLst>
                              <p:cond delay="2000"/>
                            </p:stCondLst>
                            <p:childTnLst>
                              <p:par>
                                <p:cTn id="99" presetID="1" presetClass="exit" presetSubtype="0" fill="hold" nodeType="afterEffect">
                                  <p:stCondLst>
                                    <p:cond delay="200"/>
                                  </p:stCondLst>
                                  <p:childTnLst>
                                    <p:set>
                                      <p:cBhvr>
                                        <p:cTn id="100" dur="1" fill="hold">
                                          <p:stCondLst>
                                            <p:cond delay="0"/>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101" restart="whenNotActive" fill="hold" evtFilter="cancelBubble" nodeType="interactiveSeq">
                <p:stCondLst>
                  <p:cond evt="onClick" delay="0">
                    <p:tgtEl>
                      <p:spTgt spid="22"/>
                    </p:tgtEl>
                  </p:cond>
                </p:stCondLst>
                <p:endSync evt="end" delay="0">
                  <p:rtn val="all"/>
                </p:endSync>
                <p:childTnLst>
                  <p:par>
                    <p:cTn id="102" fill="hold">
                      <p:stCondLst>
                        <p:cond delay="0"/>
                      </p:stCondLst>
                      <p:childTnLst>
                        <p:par>
                          <p:cTn id="103" fill="hold">
                            <p:stCondLst>
                              <p:cond delay="0"/>
                            </p:stCondLst>
                            <p:childTnLst>
                              <p:par>
                                <p:cTn id="104" presetID="0" presetClass="path" presetSubtype="0" accel="50000" decel="50000" fill="hold" nodeType="clickEffect">
                                  <p:stCondLst>
                                    <p:cond delay="0"/>
                                  </p:stCondLst>
                                  <p:childTnLst>
                                    <p:animMotion origin="layout" path="M 0.5717 -0.06605 C 0.56805 -0.05 0.56805 -0.05154 0.5592 -0.04629 C 0.53819 -0.01635 0.50885 -0.01358 0.48281 -0.00926 C 0.47483 -0.00463 0.46701 -0.00493 0.4592 0.00062 C 0.45226 -0.0003 0.44531 -4.19753E-6 0.43819 -0.00185 C 0.42951 -0.00401 0.42187 -0.01543 0.41337 -0.01913 C 0.40781 -0.0216 0.40226 -0.02407 0.3967 -0.02654 C 0.37726 -0.04722 0.3566 -0.06543 0.33698 -0.0858 C 0.33437 -0.08858 0.32378 -0.09969 0.32031 -0.10555 C 0.3151 -0.11419 0.30503 -0.13271 0.30503 -0.13271 C 0.30312 -0.14938 0.29774 -0.15679 0.29253 -0.16975 C 0.29045 -0.1753 0.28941 -0.18209 0.28698 -0.18703 C 0.28351 -0.19382 0.27812 -0.19784 0.27448 -0.20432 C 0.26302 -0.26543 0.2401 -0.31697 0.23559 -0.38209 C 0.23507 -0.40586 0.23403 -0.42993 0.2342 -0.4537 C 0.23455 -0.49197 0.23646 -0.59351 0.25642 -0.62901 C 0.25798 -0.6429 0.26007 -0.64753 0.26476 -0.65864 C 0.2651 -0.66049 0.26875 -0.6895 0.27031 -0.69321 C 0.27778 -0.71142 0.28646 -0.71975 0.2967 -0.73024 C 0.30017 -0.73364 0.30278 -0.73981 0.30642 -0.74259 C 0.31545 -0.74969 0.32917 -0.75246 0.33837 -0.75493 C 0.35694 -0.75277 0.37292 -0.74629 0.39114 -0.74012 C 0.39548 -0.73858 0.40191 -0.73827 0.40642 -0.73518 C 0.41423 -0.72993 0.42187 -0.72654 0.42986 -0.72284 C 0.43802 -0.71944 0.44167 -0.71327 0.45087 -0.71049 C 0.4559 -0.70432 0.46996 -0.68426 0.47569 -0.68086 C 0.47899 -0.66944 0.48246 -0.6679 0.48698 -0.65864 C 0.49358 -0.64506 0.49774 -0.62777 0.50226 -0.61172 " pathEditMode="relative" ptsTypes="fffffffffffffffffffffffffffA">
                                      <p:cBhvr>
                                        <p:cTn id="105" dur="2000" fill="hold"/>
                                        <p:tgtEl>
                                          <p:spTgt spid="22"/>
                                        </p:tgtEl>
                                        <p:attrNameLst>
                                          <p:attrName>ppt_x</p:attrName>
                                          <p:attrName>ppt_y</p:attrName>
                                        </p:attrNameLst>
                                      </p:cBhvr>
                                    </p:animMotion>
                                  </p:childTnLst>
                                </p:cTn>
                              </p:par>
                              <p:par>
                                <p:cTn id="106" presetID="1" presetClass="entr" presetSubtype="0" fill="hold" grpId="0" nodeType="withEffect">
                                  <p:stCondLst>
                                    <p:cond delay="0"/>
                                  </p:stCondLst>
                                  <p:childTnLst>
                                    <p:set>
                                      <p:cBhvr>
                                        <p:cTn id="107" dur="1" fill="hold">
                                          <p:stCondLst>
                                            <p:cond delay="0"/>
                                          </p:stCondLst>
                                        </p:cTn>
                                        <p:tgtEl>
                                          <p:spTgt spid="26"/>
                                        </p:tgtEl>
                                        <p:attrNameLst>
                                          <p:attrName>style.visibility</p:attrName>
                                        </p:attrNameLst>
                                      </p:cBhvr>
                                      <p:to>
                                        <p:strVal val="visible"/>
                                      </p:to>
                                    </p:set>
                                  </p:childTnLst>
                                </p:cTn>
                              </p:par>
                            </p:childTnLst>
                          </p:cTn>
                        </p:par>
                        <p:par>
                          <p:cTn id="108" fill="hold">
                            <p:stCondLst>
                              <p:cond delay="2000"/>
                            </p:stCondLst>
                            <p:childTnLst>
                              <p:par>
                                <p:cTn id="109" presetID="1" presetClass="exit" presetSubtype="0" fill="hold" grpId="1" nodeType="afterEffect">
                                  <p:stCondLst>
                                    <p:cond delay="0"/>
                                  </p:stCondLst>
                                  <p:childTnLst>
                                    <p:set>
                                      <p:cBhvr>
                                        <p:cTn id="110" dur="1" fill="hold">
                                          <p:stCondLst>
                                            <p:cond delay="0"/>
                                          </p:stCondLst>
                                        </p:cTn>
                                        <p:tgtEl>
                                          <p:spTgt spid="26"/>
                                        </p:tgtEl>
                                        <p:attrNameLst>
                                          <p:attrName>style.visibility</p:attrName>
                                        </p:attrNameLst>
                                      </p:cBhvr>
                                      <p:to>
                                        <p:strVal val="hidden"/>
                                      </p:to>
                                    </p:set>
                                  </p:childTnLst>
                                </p:cTn>
                              </p:par>
                            </p:childTnLst>
                          </p:cTn>
                        </p:par>
                        <p:par>
                          <p:cTn id="111" fill="hold">
                            <p:stCondLst>
                              <p:cond delay="2000"/>
                            </p:stCondLst>
                            <p:childTnLst>
                              <p:par>
                                <p:cTn id="112" presetID="1" presetClass="exit" presetSubtype="0" fill="hold" nodeType="afterEffect">
                                  <p:stCondLst>
                                    <p:cond delay="200"/>
                                  </p:stCondLst>
                                  <p:childTnLst>
                                    <p:set>
                                      <p:cBhvr>
                                        <p:cTn id="113"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 grpId="0" animBg="1"/>
      <p:bldP spid="2" grpId="1" animBg="1"/>
      <p:bldP spid="15" grpId="0" animBg="1"/>
      <p:bldP spid="15" grpId="1" animBg="1"/>
      <p:bldP spid="16" grpId="0" animBg="1"/>
      <p:bldP spid="16" grpId="1" animBg="1"/>
      <p:bldP spid="23" grpId="0" animBg="1"/>
      <p:bldP spid="23" grpId="1" animBg="1"/>
      <p:bldP spid="24" grpId="0" animBg="1"/>
      <p:bldP spid="24" grpId="1" animBg="1"/>
      <p:bldP spid="25" grpId="0" animBg="1"/>
      <p:bldP spid="25" grpId="1" animBg="1"/>
      <p:bldP spid="26" grpId="0" animBg="1"/>
      <p:bldP spid="26"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Arial-Rounded"/>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5" name="Rectangle: Rounded Corners 4"/>
          <p:cNvSpPr/>
          <p:nvPr/>
        </p:nvSpPr>
        <p:spPr>
          <a:xfrm>
            <a:off x="-29682" y="5927821"/>
            <a:ext cx="3668232" cy="93034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Arial-Rounded"/>
                <a:cs typeface="+mn-cs"/>
              </a:rPr>
              <a:t>Liên</a:t>
            </a: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Arial-Rounded"/>
                <a:cs typeface="+mn-cs"/>
              </a:rPr>
              <a:t>hệ</a:t>
            </a: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Arial-Rounded"/>
                <a:cs typeface="+mn-cs"/>
              </a:rPr>
              <a:t>giáo</a:t>
            </a: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Arial-Rounded"/>
                <a:cs typeface="+mn-cs"/>
              </a:rPr>
              <a:t>án</a:t>
            </a: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FB: </a:t>
            </a:r>
            <a:r>
              <a:rPr kumimoji="0" lang="en-US" sz="1800" b="0" i="0" u="none" strike="noStrike" kern="1200" cap="none" spc="0" normalizeH="0" baseline="0" noProof="0" dirty="0" err="1">
                <a:ln>
                  <a:noFill/>
                </a:ln>
                <a:solidFill>
                  <a:prstClr val="black"/>
                </a:solidFill>
                <a:effectLst/>
                <a:uLnTx/>
                <a:uFillTx/>
                <a:latin typeface="Calibri" panose="020F0502020204030204"/>
                <a:ea typeface="Arial-Rounded"/>
                <a:cs typeface="+mn-cs"/>
              </a:rPr>
              <a:t>Hương</a:t>
            </a: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Arial-Rounded"/>
                <a:cs typeface="+mn-cs"/>
              </a:rPr>
              <a:t>Thảo</a:t>
            </a:r>
            <a:endPar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Gmail: tranthao121006@gmail.com</a:t>
            </a:r>
          </a:p>
        </p:txBody>
      </p:sp>
      <p:sp>
        <p:nvSpPr>
          <p:cNvPr id="2" name="Content Placeholder 1"/>
          <p:cNvSpPr>
            <a:spLocks noGrp="1"/>
          </p:cNvSpPr>
          <p:nvPr>
            <p:ph sz="half" idx="1"/>
          </p:nvPr>
        </p:nvSpPr>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bldLvl="0" animBg="1"/>
      <p:bldP spid="5"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6">
            <a:extLst>
              <a:ext uri="{BEBA8EAE-BF5A-486C-A8C5-ECC9F3942E4B}">
                <a14:imgProps xmlns:a14="http://schemas.microsoft.com/office/drawing/2010/main">
                  <a14:imgLayer r:embed="rId7">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200891"/>
            <a:ext cx="4038600" cy="3657600"/>
          </a:xfrm>
          <a:prstGeom prst="rect">
            <a:avLst/>
          </a:prstGeom>
        </p:spPr>
      </p:pic>
      <p:pic>
        <p:nvPicPr>
          <p:cNvPr id="10" name="Picture 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0"/>
            <a:ext cx="2625436" cy="2367395"/>
          </a:xfrm>
          <a:prstGeom prst="rect">
            <a:avLst/>
          </a:prstGeom>
        </p:spPr>
      </p:pic>
      <p:pic>
        <p:nvPicPr>
          <p:cNvPr id="11" name="Picture 10"/>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7769814" y="4881631"/>
            <a:ext cx="1426110" cy="1371600"/>
          </a:xfrm>
          <a:prstGeom prst="rect">
            <a:avLst/>
          </a:prstGeom>
        </p:spPr>
      </p:pic>
      <p:pic>
        <p:nvPicPr>
          <p:cNvPr id="20" name="Picture 19"/>
          <p:cNvPicPr>
            <a:picLocks noChangeAspect="1"/>
          </p:cNvPicPr>
          <p:nvPr/>
        </p:nvPicPr>
        <p:blipFill rotWithShape="1">
          <a:blip r:embed="rId18">
            <a:extLst>
              <a:ext uri="{BEBA8EAE-BF5A-486C-A8C5-ECC9F3942E4B}">
                <a14:imgProps xmlns:a14="http://schemas.microsoft.com/office/drawing/2010/main">
                  <a14:imgLayer r:embed="rId17">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4"/>
            <a:ext cx="1295400" cy="1447801"/>
          </a:xfrm>
          <a:prstGeom prst="rect">
            <a:avLst/>
          </a:prstGeom>
        </p:spPr>
      </p:pic>
      <p:pic>
        <p:nvPicPr>
          <p:cNvPr id="21" name="Picture 20"/>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20" cstate="print">
            <a:extLst>
              <a:ext uri="{BEBA8EAE-BF5A-486C-A8C5-ECC9F3942E4B}">
                <a14:imgProps xmlns:a14="http://schemas.microsoft.com/office/drawing/2010/main">
                  <a14:imgLayer r:embed="rId21">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p:blipFill>
        <p:spPr>
          <a:xfrm>
            <a:off x="1677769" y="4409208"/>
            <a:ext cx="1398310" cy="1551709"/>
          </a:xfrm>
          <a:prstGeom prst="rect">
            <a:avLst/>
          </a:prstGeom>
        </p:spPr>
      </p:pic>
      <p:pic>
        <p:nvPicPr>
          <p:cNvPr id="25" name="Picture 24"/>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p:blipFill>
        <p:spPr>
          <a:xfrm>
            <a:off x="3829413" y="4458566"/>
            <a:ext cx="1228718" cy="1645902"/>
          </a:xfrm>
          <a:prstGeom prst="rect">
            <a:avLst/>
          </a:prstGeom>
        </p:spPr>
      </p:pic>
      <p:pic>
        <p:nvPicPr>
          <p:cNvPr id="26" name="Picture 25"/>
          <p:cNvPicPr>
            <a:picLocks noChangeAspect="1"/>
          </p:cNvPicPr>
          <p:nvPr/>
        </p:nvPicPr>
        <p:blipFill>
          <a:blip r:embed="rId26">
            <a:extLst>
              <a:ext uri="{BEBA8EAE-BF5A-486C-A8C5-ECC9F3942E4B}">
                <a14:imgProps xmlns:a14="http://schemas.microsoft.com/office/drawing/2010/main">
                  <a14:imgLayer r:embed="rId27">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92333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H</a:t>
            </a:r>
            <a:r>
              <a:rPr kumimoji="0" lang="en-US" sz="54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ẹn</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gặp lại các bạn ở bài sau nhé</a:t>
            </a:r>
          </a:p>
        </p:txBody>
      </p:sp>
      <p:pic>
        <p:nvPicPr>
          <p:cNvPr id="28" name="Picture 27"/>
          <p:cNvPicPr>
            <a:picLocks noChangeAspect="1"/>
          </p:cNvPicPr>
          <p:nvPr/>
        </p:nvPicPr>
        <p:blipFill>
          <a:blip r:embed="rId28">
            <a:extLst>
              <a:ext uri="{BEBA8EAE-BF5A-486C-A8C5-ECC9F3942E4B}">
                <a14:imgProps xmlns:a14="http://schemas.microsoft.com/office/drawing/2010/main">
                  <a14:imgLayer r:embed="rId29">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725307" y="1190577"/>
            <a:ext cx="1070829" cy="1175834"/>
          </a:xfrm>
          <a:prstGeom prst="rect">
            <a:avLst/>
          </a:prstGeom>
        </p:spPr>
      </p:pic>
      <p:pic>
        <p:nvPicPr>
          <p:cNvPr id="30" name="Picture 29"/>
          <p:cNvPicPr>
            <a:picLocks noChangeAspect="1"/>
          </p:cNvPicPr>
          <p:nvPr/>
        </p:nvPicPr>
        <p:blipFill>
          <a:blip r:embed="rId31">
            <a:extLst>
              <a:ext uri="{BEBA8EAE-BF5A-486C-A8C5-ECC9F3942E4B}">
                <a14:imgProps xmlns:a14="http://schemas.microsoft.com/office/drawing/2010/main">
                  <a14:imgLayer r:embed="rId32">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extLst>
      <p:ext uri="{BB962C8B-B14F-4D97-AF65-F5344CB8AC3E}">
        <p14:creationId xmlns:p14="http://schemas.microsoft.com/office/powerpoint/2010/main" val="13607400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23" name="Picture 2"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352099" y="-1431102"/>
            <a:ext cx="3691005" cy="69088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092699" y="2730500"/>
            <a:ext cx="2438400" cy="52578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633766" y="1600201"/>
            <a:ext cx="5099474" cy="584775"/>
          </a:xfrm>
          <a:prstGeom prst="rect">
            <a:avLst/>
          </a:prstGeom>
          <a:noFill/>
        </p:spPr>
        <p:txBody>
          <a:bodyPr wrap="none" rtlCol="0">
            <a:spAutoFit/>
          </a:bodyPr>
          <a:lstStyle/>
          <a:p>
            <a:pPr algn="ctr" defTabSz="1219072"/>
            <a:r>
              <a:rPr lang="en-US" sz="3200" dirty="0" err="1">
                <a:solidFill>
                  <a:srgbClr val="0033CC"/>
                </a:solidFill>
                <a:latin typeface="Calibri"/>
              </a:rPr>
              <a:t>Buổi</a:t>
            </a:r>
            <a:r>
              <a:rPr lang="en-US" sz="3200" dirty="0">
                <a:solidFill>
                  <a:srgbClr val="0033CC"/>
                </a:solidFill>
                <a:latin typeface="Calibri"/>
              </a:rPr>
              <a:t> </a:t>
            </a:r>
            <a:r>
              <a:rPr lang="en-US" sz="3200" dirty="0" err="1">
                <a:solidFill>
                  <a:srgbClr val="0033CC"/>
                </a:solidFill>
                <a:latin typeface="Calibri"/>
              </a:rPr>
              <a:t>trước</a:t>
            </a:r>
            <a:r>
              <a:rPr lang="en-US" sz="3200" dirty="0">
                <a:solidFill>
                  <a:srgbClr val="0033CC"/>
                </a:solidFill>
                <a:latin typeface="Calibri"/>
              </a:rPr>
              <a:t> </a:t>
            </a:r>
            <a:r>
              <a:rPr lang="en-US" sz="3200" dirty="0" err="1">
                <a:solidFill>
                  <a:srgbClr val="0033CC"/>
                </a:solidFill>
                <a:latin typeface="Calibri"/>
              </a:rPr>
              <a:t>các</a:t>
            </a:r>
            <a:r>
              <a:rPr lang="en-US" sz="3200" dirty="0">
                <a:solidFill>
                  <a:srgbClr val="0033CC"/>
                </a:solidFill>
                <a:latin typeface="Calibri"/>
              </a:rPr>
              <a:t> </a:t>
            </a:r>
            <a:r>
              <a:rPr lang="en-US" sz="3200" dirty="0" err="1">
                <a:solidFill>
                  <a:srgbClr val="0033CC"/>
                </a:solidFill>
                <a:latin typeface="Calibri"/>
              </a:rPr>
              <a:t>em</a:t>
            </a:r>
            <a:r>
              <a:rPr lang="en-US" sz="3200" dirty="0">
                <a:solidFill>
                  <a:srgbClr val="0033CC"/>
                </a:solidFill>
                <a:latin typeface="Calibri"/>
              </a:rPr>
              <a:t> </a:t>
            </a:r>
            <a:r>
              <a:rPr lang="en-US" sz="3200" dirty="0" err="1">
                <a:solidFill>
                  <a:srgbClr val="0033CC"/>
                </a:solidFill>
                <a:latin typeface="Calibri"/>
              </a:rPr>
              <a:t>học</a:t>
            </a:r>
            <a:r>
              <a:rPr lang="en-US" sz="3200" dirty="0">
                <a:solidFill>
                  <a:srgbClr val="0033CC"/>
                </a:solidFill>
                <a:latin typeface="Calibri"/>
              </a:rPr>
              <a:t> </a:t>
            </a:r>
            <a:r>
              <a:rPr lang="en-US" sz="3200" dirty="0" err="1">
                <a:solidFill>
                  <a:srgbClr val="0033CC"/>
                </a:solidFill>
                <a:latin typeface="Calibri"/>
              </a:rPr>
              <a:t>bài</a:t>
            </a:r>
            <a:r>
              <a:rPr lang="en-US" sz="3200" dirty="0">
                <a:solidFill>
                  <a:srgbClr val="0033CC"/>
                </a:solidFill>
                <a:latin typeface="Calibri"/>
              </a:rPr>
              <a:t> </a:t>
            </a:r>
            <a:r>
              <a:rPr lang="en-US" sz="3200" dirty="0" err="1">
                <a:solidFill>
                  <a:srgbClr val="0033CC"/>
                </a:solidFill>
                <a:latin typeface="Calibri"/>
              </a:rPr>
              <a:t>gì</a:t>
            </a:r>
            <a:r>
              <a:rPr lang="en-US" sz="3200" dirty="0">
                <a:solidFill>
                  <a:srgbClr val="0033CC"/>
                </a:solidFill>
                <a:latin typeface="Calibri"/>
              </a:rPr>
              <a:t>?</a:t>
            </a:r>
          </a:p>
        </p:txBody>
      </p:sp>
      <p:sp>
        <p:nvSpPr>
          <p:cNvPr id="24" name="TextBox 23"/>
          <p:cNvSpPr txBox="1"/>
          <p:nvPr/>
        </p:nvSpPr>
        <p:spPr>
          <a:xfrm>
            <a:off x="4970609" y="4759404"/>
            <a:ext cx="2841675" cy="584775"/>
          </a:xfrm>
          <a:prstGeom prst="rect">
            <a:avLst/>
          </a:prstGeom>
          <a:noFill/>
        </p:spPr>
        <p:txBody>
          <a:bodyPr wrap="none" rtlCol="0">
            <a:spAutoFit/>
          </a:bodyPr>
          <a:lstStyle/>
          <a:p>
            <a:pPr algn="ctr" defTabSz="1219072"/>
            <a:r>
              <a:rPr lang="en-US" sz="3200" dirty="0" err="1">
                <a:solidFill>
                  <a:srgbClr val="0033CC"/>
                </a:solidFill>
                <a:latin typeface="Calibri"/>
              </a:rPr>
              <a:t>Chiếc</a:t>
            </a:r>
            <a:r>
              <a:rPr lang="en-US" sz="3200" dirty="0">
                <a:solidFill>
                  <a:srgbClr val="0033CC"/>
                </a:solidFill>
                <a:latin typeface="Calibri"/>
              </a:rPr>
              <a:t> </a:t>
            </a:r>
            <a:r>
              <a:rPr lang="en-US" sz="3200" dirty="0" err="1">
                <a:solidFill>
                  <a:srgbClr val="0033CC"/>
                </a:solidFill>
                <a:latin typeface="Calibri"/>
              </a:rPr>
              <a:t>rễ</a:t>
            </a:r>
            <a:r>
              <a:rPr lang="en-US" sz="3200" dirty="0">
                <a:solidFill>
                  <a:srgbClr val="0033CC"/>
                </a:solidFill>
                <a:latin typeface="Calibri"/>
              </a:rPr>
              <a:t> </a:t>
            </a:r>
            <a:r>
              <a:rPr lang="en-US" sz="3200" dirty="0" err="1">
                <a:solidFill>
                  <a:srgbClr val="0033CC"/>
                </a:solidFill>
                <a:latin typeface="Calibri"/>
              </a:rPr>
              <a:t>đa</a:t>
            </a:r>
            <a:r>
              <a:rPr lang="en-US" sz="3200" dirty="0">
                <a:solidFill>
                  <a:srgbClr val="0033CC"/>
                </a:solidFill>
                <a:latin typeface="Calibri"/>
              </a:rPr>
              <a:t> </a:t>
            </a:r>
            <a:r>
              <a:rPr lang="en-US" sz="3200" dirty="0" err="1">
                <a:solidFill>
                  <a:srgbClr val="0033CC"/>
                </a:solidFill>
                <a:latin typeface="Calibri"/>
              </a:rPr>
              <a:t>tròn</a:t>
            </a:r>
            <a:endParaRPr lang="en-US" sz="3200" dirty="0">
              <a:solidFill>
                <a:srgbClr val="0033CC"/>
              </a:solidFill>
              <a:latin typeface="Calibri"/>
            </a:endParaRP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35259" y="3873730"/>
            <a:ext cx="2127940" cy="2781069"/>
          </a:xfrm>
          <a:prstGeom prst="rect">
            <a:avLst/>
          </a:prstGeom>
        </p:spPr>
      </p:pic>
    </p:spTree>
    <p:extLst>
      <p:ext uri="{BB962C8B-B14F-4D97-AF65-F5344CB8AC3E}">
        <p14:creationId xmlns:p14="http://schemas.microsoft.com/office/powerpoint/2010/main" val="378458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23" name="Picture 2"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352099" y="-1431102"/>
            <a:ext cx="3691005" cy="69088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092699" y="2730500"/>
            <a:ext cx="2438400" cy="52578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95660" y="1600201"/>
            <a:ext cx="4375686" cy="584775"/>
          </a:xfrm>
          <a:prstGeom prst="rect">
            <a:avLst/>
          </a:prstGeom>
          <a:noFill/>
        </p:spPr>
        <p:txBody>
          <a:bodyPr wrap="none" rtlCol="0">
            <a:spAutoFit/>
          </a:bodyPr>
          <a:lstStyle/>
          <a:p>
            <a:pPr algn="ctr" defTabSz="1219072"/>
            <a:r>
              <a:rPr lang="en-US" sz="3200" dirty="0" err="1">
                <a:solidFill>
                  <a:srgbClr val="0033CC"/>
                </a:solidFill>
                <a:latin typeface="Calibri"/>
              </a:rPr>
              <a:t>Ngoằn</a:t>
            </a:r>
            <a:r>
              <a:rPr lang="en-US" sz="3200" dirty="0">
                <a:solidFill>
                  <a:srgbClr val="0033CC"/>
                </a:solidFill>
                <a:latin typeface="Calibri"/>
              </a:rPr>
              <a:t> </a:t>
            </a:r>
            <a:r>
              <a:rPr lang="en-US" sz="3200" dirty="0" err="1">
                <a:solidFill>
                  <a:srgbClr val="0033CC"/>
                </a:solidFill>
                <a:latin typeface="Calibri"/>
              </a:rPr>
              <a:t>ngoèo</a:t>
            </a:r>
            <a:r>
              <a:rPr lang="en-US" sz="3200" dirty="0">
                <a:solidFill>
                  <a:srgbClr val="0033CC"/>
                </a:solidFill>
                <a:latin typeface="Calibri"/>
              </a:rPr>
              <a:t> </a:t>
            </a:r>
            <a:r>
              <a:rPr lang="en-US" sz="3200" dirty="0" err="1">
                <a:solidFill>
                  <a:srgbClr val="0033CC"/>
                </a:solidFill>
                <a:latin typeface="Calibri"/>
              </a:rPr>
              <a:t>nghĩa</a:t>
            </a:r>
            <a:r>
              <a:rPr lang="en-US" sz="3200" dirty="0">
                <a:solidFill>
                  <a:srgbClr val="0033CC"/>
                </a:solidFill>
                <a:latin typeface="Calibri"/>
              </a:rPr>
              <a:t> </a:t>
            </a:r>
            <a:r>
              <a:rPr lang="en-US" sz="3200" dirty="0" err="1">
                <a:solidFill>
                  <a:srgbClr val="0033CC"/>
                </a:solidFill>
                <a:latin typeface="Calibri"/>
              </a:rPr>
              <a:t>là</a:t>
            </a:r>
            <a:r>
              <a:rPr lang="en-US" sz="3200" dirty="0">
                <a:solidFill>
                  <a:srgbClr val="0033CC"/>
                </a:solidFill>
                <a:latin typeface="Calibri"/>
              </a:rPr>
              <a:t> </a:t>
            </a:r>
            <a:r>
              <a:rPr lang="en-US" sz="3200" dirty="0" err="1">
                <a:solidFill>
                  <a:srgbClr val="0033CC"/>
                </a:solidFill>
                <a:latin typeface="Calibri"/>
              </a:rPr>
              <a:t>gì</a:t>
            </a:r>
            <a:r>
              <a:rPr lang="en-US" sz="3200" dirty="0">
                <a:solidFill>
                  <a:srgbClr val="0033CC"/>
                </a:solidFill>
                <a:latin typeface="Calibri"/>
              </a:rPr>
              <a:t>?</a:t>
            </a:r>
          </a:p>
        </p:txBody>
      </p:sp>
      <p:sp>
        <p:nvSpPr>
          <p:cNvPr id="24" name="TextBox 23"/>
          <p:cNvSpPr txBox="1"/>
          <p:nvPr/>
        </p:nvSpPr>
        <p:spPr>
          <a:xfrm>
            <a:off x="3880175" y="4820791"/>
            <a:ext cx="4606655" cy="1077218"/>
          </a:xfrm>
          <a:prstGeom prst="rect">
            <a:avLst/>
          </a:prstGeom>
          <a:noFill/>
        </p:spPr>
        <p:txBody>
          <a:bodyPr wrap="square" rtlCol="0">
            <a:spAutoFit/>
          </a:bodyPr>
          <a:lstStyle/>
          <a:p>
            <a:pPr algn="ctr" defTabSz="1219072"/>
            <a:r>
              <a:rPr lang="en-US" sz="3200" dirty="0">
                <a:solidFill>
                  <a:srgbClr val="0033CC"/>
                </a:solidFill>
                <a:latin typeface="Calibri"/>
              </a:rPr>
              <a:t>U</a:t>
            </a:r>
            <a:r>
              <a:rPr lang="vi-VN" sz="3200" dirty="0">
                <a:solidFill>
                  <a:srgbClr val="0033CC"/>
                </a:solidFill>
                <a:latin typeface="Calibri"/>
              </a:rPr>
              <a:t>ốn lượn theo nhiều hướng khác nhau.</a:t>
            </a:r>
            <a:endParaRPr lang="en-US" sz="3200" dirty="0">
              <a:solidFill>
                <a:srgbClr val="0033CC"/>
              </a:solidFill>
              <a:latin typeface="Calibri"/>
            </a:endParaRP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26401" y="3922867"/>
            <a:ext cx="2127940" cy="2781069"/>
          </a:xfrm>
          <a:prstGeom prst="rect">
            <a:avLst/>
          </a:prstGeom>
        </p:spPr>
      </p:pic>
    </p:spTree>
    <p:extLst>
      <p:ext uri="{BB962C8B-B14F-4D97-AF65-F5344CB8AC3E}">
        <p14:creationId xmlns:p14="http://schemas.microsoft.com/office/powerpoint/2010/main" val="65768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23" name="Picture 2"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352099" y="-1431102"/>
            <a:ext cx="3691005" cy="69088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092699" y="2730500"/>
            <a:ext cx="2438400" cy="52578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06378" y="1600201"/>
            <a:ext cx="4554260" cy="584775"/>
          </a:xfrm>
          <a:prstGeom prst="rect">
            <a:avLst/>
          </a:prstGeom>
          <a:noFill/>
        </p:spPr>
        <p:txBody>
          <a:bodyPr wrap="none" rtlCol="0">
            <a:spAutoFit/>
          </a:bodyPr>
          <a:lstStyle/>
          <a:p>
            <a:pPr algn="ctr" defTabSz="1219072"/>
            <a:r>
              <a:rPr lang="en-US" sz="3200" dirty="0" err="1">
                <a:solidFill>
                  <a:srgbClr val="0033CC"/>
                </a:solidFill>
                <a:latin typeface="Calibri"/>
              </a:rPr>
              <a:t>Trong</a:t>
            </a:r>
            <a:r>
              <a:rPr lang="en-US" sz="3200" dirty="0">
                <a:solidFill>
                  <a:srgbClr val="0033CC"/>
                </a:solidFill>
                <a:latin typeface="Calibri"/>
              </a:rPr>
              <a:t> </a:t>
            </a:r>
            <a:r>
              <a:rPr lang="en-US" sz="3200" dirty="0" err="1">
                <a:solidFill>
                  <a:srgbClr val="0033CC"/>
                </a:solidFill>
                <a:latin typeface="Calibri"/>
              </a:rPr>
              <a:t>bài</a:t>
            </a:r>
            <a:r>
              <a:rPr lang="en-US" sz="3200" dirty="0">
                <a:solidFill>
                  <a:srgbClr val="0033CC"/>
                </a:solidFill>
                <a:latin typeface="Calibri"/>
              </a:rPr>
              <a:t> </a:t>
            </a:r>
            <a:r>
              <a:rPr lang="en-US" sz="3200" dirty="0" err="1">
                <a:solidFill>
                  <a:srgbClr val="0033CC"/>
                </a:solidFill>
                <a:latin typeface="Calibri"/>
              </a:rPr>
              <a:t>chú</a:t>
            </a:r>
            <a:r>
              <a:rPr lang="en-US" sz="3200" dirty="0">
                <a:solidFill>
                  <a:srgbClr val="0033CC"/>
                </a:solidFill>
                <a:latin typeface="Calibri"/>
              </a:rPr>
              <a:t> </a:t>
            </a:r>
            <a:r>
              <a:rPr lang="en-US" sz="3200" dirty="0" err="1">
                <a:solidFill>
                  <a:srgbClr val="0033CC"/>
                </a:solidFill>
                <a:latin typeface="Calibri"/>
              </a:rPr>
              <a:t>cần</a:t>
            </a:r>
            <a:r>
              <a:rPr lang="en-US" sz="3200" dirty="0">
                <a:solidFill>
                  <a:srgbClr val="0033CC"/>
                </a:solidFill>
                <a:latin typeface="Calibri"/>
              </a:rPr>
              <a:t> </a:t>
            </a:r>
            <a:r>
              <a:rPr lang="en-US" sz="3200" dirty="0" err="1">
                <a:solidFill>
                  <a:srgbClr val="0033CC"/>
                </a:solidFill>
                <a:latin typeface="Calibri"/>
              </a:rPr>
              <a:t>vụ</a:t>
            </a:r>
            <a:r>
              <a:rPr lang="en-US" sz="3200" dirty="0">
                <a:solidFill>
                  <a:srgbClr val="0033CC"/>
                </a:solidFill>
                <a:latin typeface="Calibri"/>
              </a:rPr>
              <a:t> </a:t>
            </a:r>
            <a:r>
              <a:rPr lang="en-US" sz="3200" dirty="0" err="1">
                <a:solidFill>
                  <a:srgbClr val="0033CC"/>
                </a:solidFill>
                <a:latin typeface="Calibri"/>
              </a:rPr>
              <a:t>là</a:t>
            </a:r>
            <a:r>
              <a:rPr lang="en-US" sz="3200" dirty="0">
                <a:solidFill>
                  <a:srgbClr val="0033CC"/>
                </a:solidFill>
                <a:latin typeface="Calibri"/>
              </a:rPr>
              <a:t> ai?</a:t>
            </a:r>
          </a:p>
        </p:txBody>
      </p:sp>
      <p:sp>
        <p:nvSpPr>
          <p:cNvPr id="24" name="TextBox 23"/>
          <p:cNvSpPr txBox="1"/>
          <p:nvPr/>
        </p:nvSpPr>
        <p:spPr>
          <a:xfrm>
            <a:off x="4329022" y="4759404"/>
            <a:ext cx="4124847" cy="584775"/>
          </a:xfrm>
          <a:prstGeom prst="rect">
            <a:avLst/>
          </a:prstGeom>
          <a:noFill/>
        </p:spPr>
        <p:txBody>
          <a:bodyPr wrap="none" rtlCol="0">
            <a:spAutoFit/>
          </a:bodyPr>
          <a:lstStyle/>
          <a:p>
            <a:pPr algn="ctr" defTabSz="1219072"/>
            <a:r>
              <a:rPr lang="en-US" sz="3200" dirty="0" err="1">
                <a:solidFill>
                  <a:srgbClr val="0033CC"/>
                </a:solidFill>
                <a:latin typeface="Calibri"/>
              </a:rPr>
              <a:t>Người</a:t>
            </a:r>
            <a:r>
              <a:rPr lang="en-US" sz="3200" dirty="0">
                <a:solidFill>
                  <a:srgbClr val="0033CC"/>
                </a:solidFill>
                <a:latin typeface="Calibri"/>
              </a:rPr>
              <a:t> </a:t>
            </a:r>
            <a:r>
              <a:rPr lang="en-US" sz="3200" dirty="0" err="1">
                <a:solidFill>
                  <a:srgbClr val="0033CC"/>
                </a:solidFill>
                <a:latin typeface="Calibri"/>
              </a:rPr>
              <a:t>chăm</a:t>
            </a:r>
            <a:r>
              <a:rPr lang="en-US" sz="3200" dirty="0">
                <a:solidFill>
                  <a:srgbClr val="0033CC"/>
                </a:solidFill>
                <a:latin typeface="Calibri"/>
              </a:rPr>
              <a:t> </a:t>
            </a:r>
            <a:r>
              <a:rPr lang="en-US" sz="3200" dirty="0" err="1">
                <a:solidFill>
                  <a:srgbClr val="0033CC"/>
                </a:solidFill>
                <a:latin typeface="Calibri"/>
              </a:rPr>
              <a:t>sóc</a:t>
            </a:r>
            <a:r>
              <a:rPr lang="en-US" sz="3200" dirty="0">
                <a:solidFill>
                  <a:srgbClr val="0033CC"/>
                </a:solidFill>
                <a:latin typeface="Calibri"/>
              </a:rPr>
              <a:t> </a:t>
            </a:r>
            <a:r>
              <a:rPr lang="en-US" sz="3200" dirty="0" err="1">
                <a:solidFill>
                  <a:srgbClr val="0033CC"/>
                </a:solidFill>
                <a:latin typeface="Calibri"/>
              </a:rPr>
              <a:t>Bác</a:t>
            </a:r>
            <a:r>
              <a:rPr lang="en-US" sz="3200" dirty="0">
                <a:solidFill>
                  <a:srgbClr val="0033CC"/>
                </a:solidFill>
                <a:latin typeface="Calibri"/>
              </a:rPr>
              <a:t> </a:t>
            </a:r>
            <a:r>
              <a:rPr lang="en-US" sz="3200" dirty="0" err="1">
                <a:solidFill>
                  <a:srgbClr val="0033CC"/>
                </a:solidFill>
                <a:latin typeface="Calibri"/>
              </a:rPr>
              <a:t>Hồ</a:t>
            </a:r>
            <a:endParaRPr lang="en-US" sz="3200" dirty="0">
              <a:solidFill>
                <a:srgbClr val="0033CC"/>
              </a:solidFill>
              <a:latin typeface="Calibri"/>
            </a:endParaRP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29601" y="3873730"/>
            <a:ext cx="2127940" cy="2781069"/>
          </a:xfrm>
          <a:prstGeom prst="rect">
            <a:avLst/>
          </a:prstGeom>
        </p:spPr>
      </p:pic>
    </p:spTree>
    <p:extLst>
      <p:ext uri="{BB962C8B-B14F-4D97-AF65-F5344CB8AC3E}">
        <p14:creationId xmlns:p14="http://schemas.microsoft.com/office/powerpoint/2010/main" val="334069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3" name="Picture 2"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352099" y="-1431102"/>
            <a:ext cx="3691005" cy="69088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092699" y="2730500"/>
            <a:ext cx="2438400" cy="52578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599705" y="1327069"/>
            <a:ext cx="4992590" cy="1077218"/>
          </a:xfrm>
          <a:prstGeom prst="rect">
            <a:avLst/>
          </a:prstGeom>
          <a:noFill/>
        </p:spPr>
        <p:txBody>
          <a:bodyPr wrap="square" rtlCol="0">
            <a:spAutoFit/>
          </a:bodyPr>
          <a:lstStyle/>
          <a:p>
            <a:pPr algn="ctr" defTabSz="1219072"/>
            <a:r>
              <a:rPr lang="en-US" sz="3200" dirty="0" err="1">
                <a:solidFill>
                  <a:srgbClr val="0033CC"/>
                </a:solidFill>
                <a:latin typeface="Calibri"/>
              </a:rPr>
              <a:t>Tại</a:t>
            </a:r>
            <a:r>
              <a:rPr lang="en-US" sz="3200" dirty="0">
                <a:solidFill>
                  <a:srgbClr val="0033CC"/>
                </a:solidFill>
                <a:latin typeface="Calibri"/>
              </a:rPr>
              <a:t> </a:t>
            </a:r>
            <a:r>
              <a:rPr lang="en-US" sz="3200" dirty="0" err="1">
                <a:solidFill>
                  <a:srgbClr val="0033CC"/>
                </a:solidFill>
                <a:latin typeface="Calibri"/>
              </a:rPr>
              <a:t>sao</a:t>
            </a:r>
            <a:r>
              <a:rPr lang="en-US" sz="3200" dirty="0">
                <a:solidFill>
                  <a:srgbClr val="0033CC"/>
                </a:solidFill>
                <a:latin typeface="Calibri"/>
              </a:rPr>
              <a:t> </a:t>
            </a:r>
            <a:r>
              <a:rPr lang="en-US" sz="3200" dirty="0" err="1">
                <a:solidFill>
                  <a:srgbClr val="0033CC"/>
                </a:solidFill>
                <a:latin typeface="Calibri"/>
              </a:rPr>
              <a:t>Bác</a:t>
            </a:r>
            <a:r>
              <a:rPr lang="en-US" sz="3200" dirty="0">
                <a:solidFill>
                  <a:srgbClr val="0033CC"/>
                </a:solidFill>
                <a:latin typeface="Calibri"/>
              </a:rPr>
              <a:t> </a:t>
            </a:r>
            <a:r>
              <a:rPr lang="en-US" sz="3200" dirty="0" err="1">
                <a:solidFill>
                  <a:srgbClr val="0033CC"/>
                </a:solidFill>
                <a:latin typeface="Calibri"/>
              </a:rPr>
              <a:t>cuộn</a:t>
            </a:r>
            <a:r>
              <a:rPr lang="en-US" sz="3200" dirty="0">
                <a:solidFill>
                  <a:srgbClr val="0033CC"/>
                </a:solidFill>
                <a:latin typeface="Calibri"/>
              </a:rPr>
              <a:t> </a:t>
            </a:r>
            <a:r>
              <a:rPr lang="en-US" sz="3200" dirty="0" err="1">
                <a:solidFill>
                  <a:srgbClr val="0033CC"/>
                </a:solidFill>
                <a:latin typeface="Calibri"/>
              </a:rPr>
              <a:t>chiếc</a:t>
            </a:r>
            <a:r>
              <a:rPr lang="en-US" sz="3200" dirty="0">
                <a:solidFill>
                  <a:srgbClr val="0033CC"/>
                </a:solidFill>
                <a:latin typeface="Calibri"/>
              </a:rPr>
              <a:t> </a:t>
            </a:r>
            <a:r>
              <a:rPr lang="en-US" sz="3200" dirty="0" err="1">
                <a:solidFill>
                  <a:srgbClr val="0033CC"/>
                </a:solidFill>
                <a:latin typeface="Calibri"/>
              </a:rPr>
              <a:t>rễ</a:t>
            </a:r>
            <a:r>
              <a:rPr lang="en-US" sz="3200" dirty="0">
                <a:solidFill>
                  <a:srgbClr val="0033CC"/>
                </a:solidFill>
                <a:latin typeface="Calibri"/>
              </a:rPr>
              <a:t> </a:t>
            </a:r>
            <a:r>
              <a:rPr lang="en-US" sz="3200" dirty="0" err="1">
                <a:solidFill>
                  <a:srgbClr val="0033CC"/>
                </a:solidFill>
                <a:latin typeface="Calibri"/>
              </a:rPr>
              <a:t>thành</a:t>
            </a:r>
            <a:r>
              <a:rPr lang="en-US" sz="3200" dirty="0">
                <a:solidFill>
                  <a:srgbClr val="0033CC"/>
                </a:solidFill>
                <a:latin typeface="Calibri"/>
              </a:rPr>
              <a:t> </a:t>
            </a:r>
            <a:r>
              <a:rPr lang="en-US" sz="3200" dirty="0" err="1">
                <a:solidFill>
                  <a:srgbClr val="0033CC"/>
                </a:solidFill>
                <a:latin typeface="Calibri"/>
              </a:rPr>
              <a:t>vòng</a:t>
            </a:r>
            <a:r>
              <a:rPr lang="en-US" sz="3200" dirty="0">
                <a:solidFill>
                  <a:srgbClr val="0033CC"/>
                </a:solidFill>
                <a:latin typeface="Calibri"/>
              </a:rPr>
              <a:t> </a:t>
            </a:r>
            <a:r>
              <a:rPr lang="en-US" sz="3200" dirty="0" err="1">
                <a:solidFill>
                  <a:srgbClr val="0033CC"/>
                </a:solidFill>
                <a:latin typeface="Calibri"/>
              </a:rPr>
              <a:t>tròn</a:t>
            </a:r>
            <a:r>
              <a:rPr lang="en-US" sz="3200" dirty="0">
                <a:solidFill>
                  <a:srgbClr val="0033CC"/>
                </a:solidFill>
                <a:latin typeface="Calibri"/>
              </a:rPr>
              <a:t>?</a:t>
            </a:r>
          </a:p>
        </p:txBody>
      </p:sp>
      <p:sp>
        <p:nvSpPr>
          <p:cNvPr id="24" name="TextBox 23"/>
          <p:cNvSpPr txBox="1"/>
          <p:nvPr/>
        </p:nvSpPr>
        <p:spPr>
          <a:xfrm>
            <a:off x="4552764" y="4725655"/>
            <a:ext cx="3086472" cy="1077218"/>
          </a:xfrm>
          <a:prstGeom prst="rect">
            <a:avLst/>
          </a:prstGeom>
          <a:noFill/>
        </p:spPr>
        <p:txBody>
          <a:bodyPr wrap="square" rtlCol="0">
            <a:spAutoFit/>
          </a:bodyPr>
          <a:lstStyle/>
          <a:p>
            <a:pPr algn="ctr" defTabSz="1219072"/>
            <a:r>
              <a:rPr lang="en-US" sz="3200" dirty="0" err="1">
                <a:solidFill>
                  <a:srgbClr val="0033CC"/>
                </a:solidFill>
              </a:rPr>
              <a:t>Lớn</a:t>
            </a:r>
            <a:r>
              <a:rPr lang="en-US" sz="3200" dirty="0">
                <a:solidFill>
                  <a:srgbClr val="0033CC"/>
                </a:solidFill>
              </a:rPr>
              <a:t> </a:t>
            </a:r>
            <a:r>
              <a:rPr lang="en-US" sz="3200" dirty="0" err="1">
                <a:solidFill>
                  <a:srgbClr val="0033CC"/>
                </a:solidFill>
              </a:rPr>
              <a:t>thành</a:t>
            </a:r>
            <a:r>
              <a:rPr lang="en-US" sz="3200" dirty="0">
                <a:solidFill>
                  <a:srgbClr val="0033CC"/>
                </a:solidFill>
              </a:rPr>
              <a:t> </a:t>
            </a:r>
            <a:r>
              <a:rPr lang="en-US" sz="3200" dirty="0" err="1">
                <a:solidFill>
                  <a:srgbClr val="0033CC"/>
                </a:solidFill>
              </a:rPr>
              <a:t>cây</a:t>
            </a:r>
            <a:r>
              <a:rPr lang="en-US" sz="3200" dirty="0">
                <a:solidFill>
                  <a:srgbClr val="0033CC"/>
                </a:solidFill>
              </a:rPr>
              <a:t> </a:t>
            </a:r>
            <a:r>
              <a:rPr lang="en-US" sz="3200" dirty="0" err="1">
                <a:solidFill>
                  <a:srgbClr val="0033CC"/>
                </a:solidFill>
              </a:rPr>
              <a:t>đa</a:t>
            </a:r>
            <a:r>
              <a:rPr lang="en-US" sz="3200" dirty="0">
                <a:solidFill>
                  <a:srgbClr val="0033CC"/>
                </a:solidFill>
              </a:rPr>
              <a:t> </a:t>
            </a:r>
            <a:r>
              <a:rPr lang="en-US" sz="3200" dirty="0" err="1">
                <a:solidFill>
                  <a:srgbClr val="0033CC"/>
                </a:solidFill>
              </a:rPr>
              <a:t>có</a:t>
            </a:r>
            <a:r>
              <a:rPr lang="en-US" sz="3200" dirty="0">
                <a:solidFill>
                  <a:srgbClr val="0033CC"/>
                </a:solidFill>
              </a:rPr>
              <a:t> </a:t>
            </a:r>
            <a:r>
              <a:rPr lang="en-US" sz="3200" dirty="0" err="1">
                <a:solidFill>
                  <a:srgbClr val="0033CC"/>
                </a:solidFill>
              </a:rPr>
              <a:t>vòng</a:t>
            </a:r>
            <a:r>
              <a:rPr lang="en-US" sz="3200" dirty="0">
                <a:solidFill>
                  <a:srgbClr val="0033CC"/>
                </a:solidFill>
              </a:rPr>
              <a:t> </a:t>
            </a:r>
            <a:r>
              <a:rPr lang="en-US" sz="3200" dirty="0" err="1">
                <a:solidFill>
                  <a:srgbClr val="0033CC"/>
                </a:solidFill>
              </a:rPr>
              <a:t>lá</a:t>
            </a:r>
            <a:r>
              <a:rPr lang="en-US" sz="3200" dirty="0">
                <a:solidFill>
                  <a:srgbClr val="0033CC"/>
                </a:solidFill>
              </a:rPr>
              <a:t> </a:t>
            </a:r>
            <a:r>
              <a:rPr lang="en-US" sz="3200" dirty="0" err="1">
                <a:solidFill>
                  <a:srgbClr val="0033CC"/>
                </a:solidFill>
              </a:rPr>
              <a:t>tròn</a:t>
            </a:r>
            <a:endParaRPr lang="en-US" sz="3200" dirty="0">
              <a:solidFill>
                <a:srgbClr val="0033CC"/>
              </a:solidFill>
              <a:latin typeface="Calibri"/>
            </a:endParaRP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35259" y="3873730"/>
            <a:ext cx="2127940" cy="2781069"/>
          </a:xfrm>
          <a:prstGeom prst="rect">
            <a:avLst/>
          </a:prstGeom>
        </p:spPr>
      </p:pic>
    </p:spTree>
    <p:extLst>
      <p:ext uri="{BB962C8B-B14F-4D97-AF65-F5344CB8AC3E}">
        <p14:creationId xmlns:p14="http://schemas.microsoft.com/office/powerpoint/2010/main" val="2486789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3" name="Picture 2"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352099" y="-1431102"/>
            <a:ext cx="3691005" cy="69088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092699" y="2730500"/>
            <a:ext cx="2438400" cy="52578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72934" y="1267692"/>
            <a:ext cx="5849333" cy="1077218"/>
          </a:xfrm>
          <a:prstGeom prst="rect">
            <a:avLst/>
          </a:prstGeom>
          <a:noFill/>
        </p:spPr>
        <p:txBody>
          <a:bodyPr wrap="square" rtlCol="0">
            <a:spAutoFit/>
          </a:bodyPr>
          <a:lstStyle/>
          <a:p>
            <a:pPr algn="ctr" defTabSz="1219072"/>
            <a:r>
              <a:rPr lang="en-US" sz="3200" dirty="0" err="1">
                <a:solidFill>
                  <a:srgbClr val="0033CC"/>
                </a:solidFill>
                <a:latin typeface="Calibri"/>
              </a:rPr>
              <a:t>Tình</a:t>
            </a:r>
            <a:r>
              <a:rPr lang="en-US" sz="3200" dirty="0">
                <a:solidFill>
                  <a:srgbClr val="0033CC"/>
                </a:solidFill>
                <a:latin typeface="Calibri"/>
              </a:rPr>
              <a:t> </a:t>
            </a:r>
            <a:r>
              <a:rPr lang="en-US" sz="3200" dirty="0" err="1">
                <a:solidFill>
                  <a:srgbClr val="0033CC"/>
                </a:solidFill>
                <a:latin typeface="Calibri"/>
              </a:rPr>
              <a:t>cảm</a:t>
            </a:r>
            <a:r>
              <a:rPr lang="en-US" sz="3200" dirty="0">
                <a:solidFill>
                  <a:srgbClr val="0033CC"/>
                </a:solidFill>
                <a:latin typeface="Calibri"/>
              </a:rPr>
              <a:t> </a:t>
            </a:r>
            <a:r>
              <a:rPr lang="en-US" sz="3200" dirty="0" err="1">
                <a:solidFill>
                  <a:srgbClr val="0033CC"/>
                </a:solidFill>
                <a:latin typeface="Calibri"/>
              </a:rPr>
              <a:t>của</a:t>
            </a:r>
            <a:r>
              <a:rPr lang="en-US" sz="3200" dirty="0">
                <a:solidFill>
                  <a:srgbClr val="0033CC"/>
                </a:solidFill>
                <a:latin typeface="Calibri"/>
              </a:rPr>
              <a:t> </a:t>
            </a:r>
            <a:r>
              <a:rPr lang="en-US" sz="3200" dirty="0" err="1">
                <a:solidFill>
                  <a:srgbClr val="0033CC"/>
                </a:solidFill>
                <a:latin typeface="Calibri"/>
              </a:rPr>
              <a:t>Bác</a:t>
            </a:r>
            <a:r>
              <a:rPr lang="en-US" sz="3200" dirty="0">
                <a:solidFill>
                  <a:srgbClr val="0033CC"/>
                </a:solidFill>
                <a:latin typeface="Calibri"/>
              </a:rPr>
              <a:t> </a:t>
            </a:r>
            <a:r>
              <a:rPr lang="en-US" sz="3200" dirty="0" err="1">
                <a:solidFill>
                  <a:srgbClr val="0033CC"/>
                </a:solidFill>
                <a:latin typeface="Calibri"/>
              </a:rPr>
              <a:t>Hồ</a:t>
            </a:r>
            <a:r>
              <a:rPr lang="en-US" sz="3200" dirty="0">
                <a:solidFill>
                  <a:srgbClr val="0033CC"/>
                </a:solidFill>
                <a:latin typeface="Calibri"/>
              </a:rPr>
              <a:t> </a:t>
            </a:r>
            <a:r>
              <a:rPr lang="en-US" sz="3200" dirty="0" err="1">
                <a:solidFill>
                  <a:srgbClr val="0033CC"/>
                </a:solidFill>
                <a:latin typeface="Calibri"/>
              </a:rPr>
              <a:t>dành</a:t>
            </a:r>
            <a:r>
              <a:rPr lang="en-US" sz="3200" dirty="0">
                <a:solidFill>
                  <a:srgbClr val="0033CC"/>
                </a:solidFill>
                <a:latin typeface="Calibri"/>
              </a:rPr>
              <a:t> </a:t>
            </a:r>
            <a:r>
              <a:rPr lang="en-US" sz="3200" dirty="0" err="1">
                <a:solidFill>
                  <a:srgbClr val="0033CC"/>
                </a:solidFill>
                <a:latin typeface="Calibri"/>
              </a:rPr>
              <a:t>cho</a:t>
            </a:r>
            <a:r>
              <a:rPr lang="en-US" sz="3200" dirty="0">
                <a:solidFill>
                  <a:srgbClr val="0033CC"/>
                </a:solidFill>
                <a:latin typeface="Calibri"/>
              </a:rPr>
              <a:t> </a:t>
            </a:r>
            <a:r>
              <a:rPr lang="en-US" sz="3200" dirty="0" err="1">
                <a:solidFill>
                  <a:srgbClr val="0033CC"/>
                </a:solidFill>
                <a:latin typeface="Calibri"/>
              </a:rPr>
              <a:t>thiếu</a:t>
            </a:r>
            <a:r>
              <a:rPr lang="en-US" sz="3200" dirty="0">
                <a:solidFill>
                  <a:srgbClr val="0033CC"/>
                </a:solidFill>
                <a:latin typeface="Calibri"/>
              </a:rPr>
              <a:t> </a:t>
            </a:r>
            <a:r>
              <a:rPr lang="en-US" sz="3200" dirty="0" err="1">
                <a:solidFill>
                  <a:srgbClr val="0033CC"/>
                </a:solidFill>
                <a:latin typeface="Calibri"/>
              </a:rPr>
              <a:t>nhi</a:t>
            </a:r>
            <a:r>
              <a:rPr lang="en-US" sz="3200" dirty="0">
                <a:solidFill>
                  <a:srgbClr val="0033CC"/>
                </a:solidFill>
                <a:latin typeface="Calibri"/>
              </a:rPr>
              <a:t> </a:t>
            </a:r>
            <a:r>
              <a:rPr lang="en-US" sz="3200" dirty="0" err="1">
                <a:solidFill>
                  <a:srgbClr val="0033CC"/>
                </a:solidFill>
                <a:latin typeface="Calibri"/>
              </a:rPr>
              <a:t>như</a:t>
            </a:r>
            <a:r>
              <a:rPr lang="en-US" sz="3200" dirty="0">
                <a:solidFill>
                  <a:srgbClr val="0033CC"/>
                </a:solidFill>
                <a:latin typeface="Calibri"/>
              </a:rPr>
              <a:t> </a:t>
            </a:r>
            <a:r>
              <a:rPr lang="en-US" sz="3200" dirty="0" err="1">
                <a:solidFill>
                  <a:srgbClr val="0033CC"/>
                </a:solidFill>
                <a:latin typeface="Calibri"/>
              </a:rPr>
              <a:t>thế</a:t>
            </a:r>
            <a:r>
              <a:rPr lang="en-US" sz="3200" dirty="0">
                <a:solidFill>
                  <a:srgbClr val="0033CC"/>
                </a:solidFill>
                <a:latin typeface="Calibri"/>
              </a:rPr>
              <a:t> </a:t>
            </a:r>
            <a:r>
              <a:rPr lang="en-US" sz="3200" dirty="0" err="1">
                <a:solidFill>
                  <a:srgbClr val="0033CC"/>
                </a:solidFill>
                <a:latin typeface="Calibri"/>
              </a:rPr>
              <a:t>nào</a:t>
            </a:r>
            <a:r>
              <a:rPr lang="en-US" sz="3200" dirty="0">
                <a:solidFill>
                  <a:srgbClr val="0033CC"/>
                </a:solidFill>
                <a:latin typeface="Calibri"/>
              </a:rPr>
              <a:t>?</a:t>
            </a:r>
          </a:p>
        </p:txBody>
      </p:sp>
      <p:sp>
        <p:nvSpPr>
          <p:cNvPr id="24" name="TextBox 23"/>
          <p:cNvSpPr txBox="1"/>
          <p:nvPr/>
        </p:nvSpPr>
        <p:spPr>
          <a:xfrm>
            <a:off x="4563682" y="4820791"/>
            <a:ext cx="3480860" cy="1077218"/>
          </a:xfrm>
          <a:prstGeom prst="rect">
            <a:avLst/>
          </a:prstGeom>
          <a:noFill/>
        </p:spPr>
        <p:txBody>
          <a:bodyPr wrap="square" rtlCol="0">
            <a:spAutoFit/>
          </a:bodyPr>
          <a:lstStyle/>
          <a:p>
            <a:pPr algn="ctr" defTabSz="1219072"/>
            <a:r>
              <a:rPr lang="en-US" sz="3200" dirty="0" err="1">
                <a:solidFill>
                  <a:srgbClr val="0033CC"/>
                </a:solidFill>
                <a:latin typeface="Calibri"/>
              </a:rPr>
              <a:t>Bác</a:t>
            </a:r>
            <a:r>
              <a:rPr lang="en-US" sz="3200" dirty="0">
                <a:solidFill>
                  <a:srgbClr val="0033CC"/>
                </a:solidFill>
                <a:latin typeface="Calibri"/>
              </a:rPr>
              <a:t> </a:t>
            </a:r>
            <a:r>
              <a:rPr lang="en-US" sz="3200" dirty="0" err="1">
                <a:solidFill>
                  <a:srgbClr val="0033CC"/>
                </a:solidFill>
                <a:latin typeface="Calibri"/>
              </a:rPr>
              <a:t>rất</a:t>
            </a:r>
            <a:r>
              <a:rPr lang="en-US" sz="3200" dirty="0">
                <a:solidFill>
                  <a:srgbClr val="0033CC"/>
                </a:solidFill>
                <a:latin typeface="Calibri"/>
              </a:rPr>
              <a:t> </a:t>
            </a:r>
            <a:r>
              <a:rPr lang="en-US" sz="3200" dirty="0" err="1">
                <a:solidFill>
                  <a:srgbClr val="0033CC"/>
                </a:solidFill>
                <a:latin typeface="Calibri"/>
              </a:rPr>
              <a:t>yêu</a:t>
            </a:r>
            <a:r>
              <a:rPr lang="en-US" sz="3200" dirty="0">
                <a:solidFill>
                  <a:srgbClr val="0033CC"/>
                </a:solidFill>
                <a:latin typeface="Calibri"/>
              </a:rPr>
              <a:t> </a:t>
            </a:r>
            <a:r>
              <a:rPr lang="en-US" sz="3200" dirty="0" err="1">
                <a:solidFill>
                  <a:srgbClr val="0033CC"/>
                </a:solidFill>
                <a:latin typeface="Calibri"/>
              </a:rPr>
              <a:t>thiếu</a:t>
            </a:r>
            <a:r>
              <a:rPr lang="en-US" sz="3200" dirty="0">
                <a:solidFill>
                  <a:srgbClr val="0033CC"/>
                </a:solidFill>
                <a:latin typeface="Calibri"/>
              </a:rPr>
              <a:t> </a:t>
            </a:r>
            <a:r>
              <a:rPr lang="en-US" sz="3200" dirty="0" err="1">
                <a:solidFill>
                  <a:srgbClr val="0033CC"/>
                </a:solidFill>
                <a:latin typeface="Calibri"/>
              </a:rPr>
              <a:t>niên</a:t>
            </a:r>
            <a:r>
              <a:rPr lang="en-US" sz="3200" dirty="0">
                <a:solidFill>
                  <a:srgbClr val="0033CC"/>
                </a:solidFill>
                <a:latin typeface="Calibri"/>
              </a:rPr>
              <a:t> </a:t>
            </a:r>
            <a:r>
              <a:rPr lang="en-US" sz="3200" dirty="0" err="1">
                <a:solidFill>
                  <a:srgbClr val="0033CC"/>
                </a:solidFill>
                <a:latin typeface="Calibri"/>
              </a:rPr>
              <a:t>nhi</a:t>
            </a:r>
            <a:r>
              <a:rPr lang="en-US" sz="3200" dirty="0">
                <a:solidFill>
                  <a:srgbClr val="0033CC"/>
                </a:solidFill>
                <a:latin typeface="Calibri"/>
              </a:rPr>
              <a:t> </a:t>
            </a:r>
            <a:r>
              <a:rPr lang="en-US" sz="3200" dirty="0" err="1">
                <a:solidFill>
                  <a:srgbClr val="0033CC"/>
                </a:solidFill>
                <a:latin typeface="Calibri"/>
              </a:rPr>
              <a:t>đồng</a:t>
            </a:r>
            <a:endParaRPr lang="en-US" sz="3200" dirty="0">
              <a:solidFill>
                <a:srgbClr val="0033CC"/>
              </a:solidFill>
              <a:latin typeface="Calibri"/>
            </a:endParaRP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35259" y="3873730"/>
            <a:ext cx="2127940" cy="2781069"/>
          </a:xfrm>
          <a:prstGeom prst="rect">
            <a:avLst/>
          </a:prstGeom>
        </p:spPr>
      </p:pic>
    </p:spTree>
    <p:extLst>
      <p:ext uri="{BB962C8B-B14F-4D97-AF65-F5344CB8AC3E}">
        <p14:creationId xmlns:p14="http://schemas.microsoft.com/office/powerpoint/2010/main" val="243038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F0A001-5C73-4CE1-A481-E0E19B1D57F0}"/>
              </a:ext>
            </a:extLst>
          </p:cNvPr>
          <p:cNvSpPr txBox="1"/>
          <p:nvPr/>
        </p:nvSpPr>
        <p:spPr>
          <a:xfrm>
            <a:off x="3040911" y="223284"/>
            <a:ext cx="9728791" cy="830997"/>
          </a:xfrm>
          <a:prstGeom prst="rect">
            <a:avLst/>
          </a:prstGeom>
          <a:noFill/>
        </p:spPr>
        <p:txBody>
          <a:bodyPr wrap="square" rtlCol="0">
            <a:spAutoFit/>
          </a:bodyPr>
          <a:lstStyle/>
          <a:p>
            <a:r>
              <a:rPr lang="en-US" sz="4800" dirty="0" err="1">
                <a:solidFill>
                  <a:schemeClr val="bg1"/>
                </a:solidFill>
              </a:rPr>
              <a:t>Thứ</a:t>
            </a:r>
            <a:r>
              <a:rPr lang="en-US" sz="4800" dirty="0">
                <a:solidFill>
                  <a:schemeClr val="bg1"/>
                </a:solidFill>
              </a:rPr>
              <a:t> … </a:t>
            </a:r>
            <a:r>
              <a:rPr lang="en-US" sz="4800" dirty="0" err="1">
                <a:solidFill>
                  <a:schemeClr val="bg1"/>
                </a:solidFill>
              </a:rPr>
              <a:t>ngày</a:t>
            </a:r>
            <a:r>
              <a:rPr lang="en-US" sz="4800" dirty="0">
                <a:solidFill>
                  <a:schemeClr val="bg1"/>
                </a:solidFill>
              </a:rPr>
              <a:t> … </a:t>
            </a:r>
            <a:r>
              <a:rPr lang="en-US" sz="4800" dirty="0" err="1">
                <a:solidFill>
                  <a:schemeClr val="bg1"/>
                </a:solidFill>
              </a:rPr>
              <a:t>tháng</a:t>
            </a:r>
            <a:r>
              <a:rPr lang="en-US" sz="4800" dirty="0">
                <a:solidFill>
                  <a:schemeClr val="bg1"/>
                </a:solidFill>
              </a:rPr>
              <a:t>…</a:t>
            </a:r>
          </a:p>
        </p:txBody>
      </p:sp>
      <p:sp>
        <p:nvSpPr>
          <p:cNvPr id="3" name="TextBox 2">
            <a:extLst>
              <a:ext uri="{FF2B5EF4-FFF2-40B4-BE49-F238E27FC236}">
                <a16:creationId xmlns:a16="http://schemas.microsoft.com/office/drawing/2014/main" id="{001E9399-0886-4DD5-BD74-FE6694FB7807}"/>
              </a:ext>
            </a:extLst>
          </p:cNvPr>
          <p:cNvSpPr txBox="1"/>
          <p:nvPr/>
        </p:nvSpPr>
        <p:spPr>
          <a:xfrm>
            <a:off x="1127050" y="2190307"/>
            <a:ext cx="1201479" cy="1754326"/>
          </a:xfrm>
          <a:prstGeom prst="rect">
            <a:avLst/>
          </a:prstGeom>
          <a:noFill/>
        </p:spPr>
        <p:txBody>
          <a:bodyPr wrap="square" rtlCol="0">
            <a:spAutoFit/>
          </a:bodyPr>
          <a:lstStyle/>
          <a:p>
            <a:pPr algn="ctr"/>
            <a:r>
              <a:rPr lang="en-US" sz="5400" dirty="0" err="1">
                <a:solidFill>
                  <a:schemeClr val="bg1"/>
                </a:solidFill>
              </a:rPr>
              <a:t>Bài</a:t>
            </a:r>
            <a:r>
              <a:rPr lang="en-US" sz="5400" dirty="0">
                <a:solidFill>
                  <a:schemeClr val="bg1"/>
                </a:solidFill>
              </a:rPr>
              <a:t> 25</a:t>
            </a:r>
          </a:p>
        </p:txBody>
      </p:sp>
      <p:sp>
        <p:nvSpPr>
          <p:cNvPr id="4" name="TextBox 3">
            <a:extLst>
              <a:ext uri="{FF2B5EF4-FFF2-40B4-BE49-F238E27FC236}">
                <a16:creationId xmlns:a16="http://schemas.microsoft.com/office/drawing/2014/main" id="{C5391446-C85F-483F-98CF-FBF2E3BC1DD8}"/>
              </a:ext>
            </a:extLst>
          </p:cNvPr>
          <p:cNvSpPr txBox="1"/>
          <p:nvPr/>
        </p:nvSpPr>
        <p:spPr>
          <a:xfrm>
            <a:off x="2413590" y="2528790"/>
            <a:ext cx="9027042" cy="900210"/>
          </a:xfrm>
          <a:prstGeom prst="rect">
            <a:avLst/>
          </a:prstGeom>
          <a:noFill/>
        </p:spPr>
        <p:txBody>
          <a:bodyPr wrap="square" lIns="68543" tIns="34272" rIns="68543" bIns="34272" rtlCol="0">
            <a:spAutoFit/>
          </a:bodyPr>
          <a:lstStyle/>
          <a:p>
            <a:pPr algn="ctr" defTabSz="685800">
              <a:buClrTx/>
              <a:defRPr/>
            </a:pPr>
            <a:r>
              <a:rPr lang="en-US" sz="5400" b="1"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Đất</a:t>
            </a:r>
            <a:r>
              <a:rPr lang="en-US" sz="5400" b="1"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nước</a:t>
            </a:r>
            <a:r>
              <a:rPr lang="en-US" sz="5400" b="1"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chúng</a:t>
            </a:r>
            <a:r>
              <a:rPr lang="en-US" sz="5400" b="1"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mình</a:t>
            </a:r>
            <a:endParaRPr lang="en-US" sz="5400" b="1" kern="1200"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02378672"/>
      </p:ext>
    </p:extLst>
  </p:cSld>
  <p:clrMapOvr>
    <a:masterClrMapping/>
  </p:clrMapOvr>
  <p:transition spd="slow">
    <p:cover dir="rd"/>
  </p:transition>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400</TotalTime>
  <Words>1872</Words>
  <Application>Microsoft Office PowerPoint</Application>
  <PresentationFormat>Widescreen</PresentationFormat>
  <Paragraphs>169</Paragraphs>
  <Slides>31</Slides>
  <Notes>10</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31</vt:i4>
      </vt:variant>
    </vt:vector>
  </HeadingPairs>
  <TitlesOfParts>
    <vt:vector size="46" baseType="lpstr">
      <vt:lpstr>Microsoft YaHei</vt:lpstr>
      <vt:lpstr>Arial</vt:lpstr>
      <vt:lpstr>Arial-Rounded</vt:lpstr>
      <vt:lpstr>Calibri</vt:lpstr>
      <vt:lpstr>等线</vt:lpstr>
      <vt:lpstr>等线 Light</vt:lpstr>
      <vt:lpstr>HP001 4 hàng</vt:lpstr>
      <vt:lpstr>Times New Roman</vt:lpstr>
      <vt:lpstr>UTM Than Chien Tranh</vt:lpstr>
      <vt:lpstr>Verdana</vt:lpstr>
      <vt:lpstr>Wingdings</vt:lpstr>
      <vt:lpstr>方正静蕾简体</vt:lpstr>
      <vt:lpstr>Office Theme</vt:lpstr>
      <vt:lpstr>1_Office Theme</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22</cp:revision>
  <dcterms:created xsi:type="dcterms:W3CDTF">2021-07-20T01:55:21Z</dcterms:created>
  <dcterms:modified xsi:type="dcterms:W3CDTF">2022-03-28T04:20:42Z</dcterms:modified>
</cp:coreProperties>
</file>