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8" r:id="rId3"/>
    <p:sldId id="266" r:id="rId4"/>
    <p:sldId id="275" r:id="rId5"/>
    <p:sldId id="267" r:id="rId6"/>
    <p:sldId id="282" r:id="rId7"/>
    <p:sldId id="276" r:id="rId8"/>
    <p:sldId id="268" r:id="rId9"/>
    <p:sldId id="283" r:id="rId10"/>
    <p:sldId id="277" r:id="rId11"/>
    <p:sldId id="270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 varScale="1">
        <p:scale>
          <a:sx n="65" d="100"/>
          <a:sy n="65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D2A6-FD06-4578-A8AA-DBDFDFBCA0D4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B6CD9-2F58-4AA2-A4FD-D162917EAB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13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868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8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1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64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0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96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0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77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266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38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2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4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625" y="3178711"/>
            <a:ext cx="6835162" cy="255454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6760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86345" y="2204864"/>
            <a:ext cx="5738018" cy="2583577"/>
          </a:xfrm>
          <a:prstGeom prst="wedgeRoundRectCallout">
            <a:avLst>
              <a:gd name="adj1" fmla="val -38639"/>
              <a:gd name="adj2" fmla="val 751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6" name="Group 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tòa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15,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thấp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70599" y="2204864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7294" y="2999853"/>
            <a:ext cx="48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1" y="3912152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15 – 4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5286" y="4770733"/>
            <a:ext cx="5374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92990" y="3924345"/>
            <a:ext cx="253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558" y="2204864"/>
            <a:ext cx="60486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tầng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ở: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tầng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86894" y="4085828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71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  <p:bldP spid="16" grpId="0" build="p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66" y="2708920"/>
            <a:ext cx="8005965" cy="2304256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561467" y="1124744"/>
            <a:ext cx="35365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419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0638" y="2780928"/>
            <a:ext cx="48291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 2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5418508" y="4642976"/>
            <a:ext cx="1353403" cy="1008112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425" y="1628800"/>
            <a:ext cx="8151445" cy="428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16433" y="116632"/>
            <a:ext cx="11955437" cy="1077218"/>
            <a:chOff x="1253941" y="511805"/>
            <a:chExt cx="11402010" cy="1077218"/>
          </a:xfrm>
        </p:grpSpPr>
        <p:grpSp>
          <p:nvGrpSpPr>
            <p:cNvPr id="26" name="Group 2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059472" y="511805"/>
              <a:ext cx="105964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1828" y="1880769"/>
            <a:ext cx="6048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600" noProof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38822" y="3212976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75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733E-7 3.7037E-6 L 0.25407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ular Callout 36"/>
          <p:cNvSpPr/>
          <p:nvPr/>
        </p:nvSpPr>
        <p:spPr>
          <a:xfrm>
            <a:off x="186345" y="2789639"/>
            <a:ext cx="5738018" cy="1852541"/>
          </a:xfrm>
          <a:prstGeom prst="wedgeRoundRectCallout">
            <a:avLst>
              <a:gd name="adj1" fmla="val -38892"/>
              <a:gd name="adj2" fmla="val 9260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16433" y="116632"/>
            <a:ext cx="11955437" cy="1077218"/>
            <a:chOff x="1253941" y="511805"/>
            <a:chExt cx="11402010" cy="1077218"/>
          </a:xfrm>
        </p:grpSpPr>
        <p:grpSp>
          <p:nvGrpSpPr>
            <p:cNvPr id="26" name="Group 2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059472" y="511805"/>
              <a:ext cx="105964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mua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12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bút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6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bút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270599" y="2204864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vi-VN" sz="3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1270" y="2999854"/>
            <a:ext cx="577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9196" y="3912152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– 6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2748" y="470978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76595" y="3924345"/>
            <a:ext cx="253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6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62558" y="2708920"/>
            <a:ext cx="6048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6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062758" y="3998486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8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/>
      <p:bldP spid="31" grpId="0"/>
      <p:bldP spid="32" grpId="0"/>
      <p:bldP spid="33" grpId="0"/>
      <p:bldP spid="34" grpId="0"/>
      <p:bldP spid="38" grpId="0" build="p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710" y="1663524"/>
            <a:ext cx="903001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6433" y="116632"/>
            <a:ext cx="11955437" cy="1077218"/>
            <a:chOff x="1253941" y="511805"/>
            <a:chExt cx="11402010" cy="1077218"/>
          </a:xfrm>
        </p:grpSpPr>
        <p:grpSp>
          <p:nvGrpSpPr>
            <p:cNvPr id="17" name="Group 1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59472" y="511805"/>
              <a:ext cx="105964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2C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28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cận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2C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cận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thị?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34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9663E-6 -2.96296E-6 L 0.25407 -2.96296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6433" y="116632"/>
            <a:ext cx="11955437" cy="1077218"/>
            <a:chOff x="1253941" y="511805"/>
            <a:chExt cx="11402010" cy="1077218"/>
          </a:xfrm>
        </p:grpSpPr>
        <p:grpSp>
          <p:nvGrpSpPr>
            <p:cNvPr id="17" name="Group 1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59472" y="511805"/>
              <a:ext cx="105964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2C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28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cận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2C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cận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thị?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0710" y="236413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200" noProof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 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90950" y="4145083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36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186345" y="2497251"/>
            <a:ext cx="5738018" cy="2144929"/>
          </a:xfrm>
          <a:prstGeom prst="wedgeRoundRectCallout">
            <a:avLst>
              <a:gd name="adj1" fmla="val -39398"/>
              <a:gd name="adj2" fmla="val 838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6433" y="116632"/>
            <a:ext cx="11955437" cy="1077218"/>
            <a:chOff x="1253941" y="511805"/>
            <a:chExt cx="11402010" cy="1077218"/>
          </a:xfrm>
        </p:grpSpPr>
        <p:grpSp>
          <p:nvGrpSpPr>
            <p:cNvPr id="17" name="Group 1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5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59472" y="511805"/>
              <a:ext cx="105964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2C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28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mắt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2C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cận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thị?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270599" y="2204864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vi-VN" sz="3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458" y="2999854"/>
            <a:ext cx="5771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9527" y="4128176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28 – 5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5286" y="500446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16926" y="4140369"/>
            <a:ext cx="3038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23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62558" y="2616294"/>
            <a:ext cx="6048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90750" y="3861048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49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  <p:bldP spid="23" grpId="0"/>
      <p:bldP spid="24" grpId="0"/>
      <p:bldP spid="25" grpId="0"/>
      <p:bldP spid="38" grpId="0" build="p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678" y="2163232"/>
            <a:ext cx="9793088" cy="396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6" name="Group 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tòa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15,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thấp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1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28E-6 -1.11111E-6 L 0.25406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86345" y="2204864"/>
            <a:ext cx="5738018" cy="2583577"/>
          </a:xfrm>
          <a:prstGeom prst="wedgeRoundRectCallout">
            <a:avLst>
              <a:gd name="adj1" fmla="val -38639"/>
              <a:gd name="adj2" fmla="val 751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6" name="Group 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tòa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15,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thấp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558" y="2204864"/>
            <a:ext cx="9793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Khánh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ở: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tầng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34966" y="3917349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5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build="p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498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66</cp:revision>
  <dcterms:created xsi:type="dcterms:W3CDTF">2021-08-05T01:47:17Z</dcterms:created>
  <dcterms:modified xsi:type="dcterms:W3CDTF">2022-10-18T06:13:38Z</dcterms:modified>
</cp:coreProperties>
</file>