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0" r:id="rId3"/>
    <p:sldId id="296" r:id="rId4"/>
    <p:sldId id="260" r:id="rId5"/>
    <p:sldId id="261" r:id="rId6"/>
    <p:sldId id="281" r:id="rId7"/>
    <p:sldId id="272" r:id="rId8"/>
    <p:sldId id="297" r:id="rId9"/>
    <p:sldId id="262" r:id="rId10"/>
    <p:sldId id="269" r:id="rId11"/>
    <p:sldId id="283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FF"/>
    <a:srgbClr val="990099"/>
    <a:srgbClr val="008000"/>
    <a:srgbClr val="FFFF00"/>
    <a:srgbClr val="D6009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Kiểu Sáng 3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0" d="100"/>
          <a:sy n="70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516FA-CC90-4198-893D-44D798094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14D2C8-0BF3-4D27-B43F-5DFBD5FD4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5D1603-1617-42D4-B4BC-20978C16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888-55BD-4F4B-9F97-4453036F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0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EAA8D0-FCF3-42C5-9ABB-1D0DEC455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A73D39-C1E2-44C7-8C89-4320CA54D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9FD4AB-B486-4E1A-B5D3-8B4298A19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71CB-4998-4AB5-8C0D-05489295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2C71D4-8CA0-4F32-964C-F213A4242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00622-EF85-4FF3-8FE9-5468E1DA1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F9AD63-A459-488D-BDE7-AF8CD441D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83F2-084C-49FF-B459-B7A1D6690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55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734DD7-5206-4817-9B30-93D7BF509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6C0881-1D78-4A72-9C93-66043451E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F3FC57-8BF0-4067-9B03-64C30AA0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104B-91B7-4D51-BEAA-0695A156F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9AAFAD-D2B9-4139-AD2D-4D9AAA423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E94A7-3902-4ADB-BE74-D72FEB2F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A06943-2CB2-49B2-88A0-F946A59B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4CB0-B59A-4BFE-84A5-FC1E22AD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3566D-54A9-4D07-BE27-554D090D8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FF52F-F61C-406F-9AD8-42CB6E968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9739F-0F08-4C18-B4AA-08C34A0B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5364-6656-4A52-83C4-E61DE924E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6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A98806-FF29-4A48-B07A-C068A5C44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FD72EF-8B2A-4C4F-B62F-0E271365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83A6AC-1933-40E4-B2C8-9B2D17FFF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7607-A92D-404C-B6A3-4EC05CF91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6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A91430-020E-4B69-984B-937DD1F9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3C88BA-E66C-47E3-8329-38E684CF2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8460C0-A335-495C-9A7A-45B92C0F7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DAD1-2D69-4527-912B-9DF476EAF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96C80D-1C08-436F-85C1-39D9E570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19FFD7-AFDA-434E-9E6D-462B967E0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EE1C3-3251-42CC-B4DC-6F48D5638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7D1B-4175-4607-87FC-8E5EB0D75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5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17347-2754-447B-923A-26F0A0440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366CB4-5F98-407D-A9CC-2E36013F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7851F-5CE3-4329-88E5-5FE4B1B9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1B6-6199-4AF0-B242-A1523710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78874-15EA-416B-9199-D84706184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A6838-03AD-4F5B-BB92-00C386810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7F732-6894-4E1E-B5FC-29452CF64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5627-A904-4767-A817-3A3E9351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E2F96BB-A2CB-4ECF-A855-9A2A0E1C4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CFFB81-C6B5-4B11-90AB-C61EA55AE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75A04EE-55BB-4E7D-ACCD-3CC3DF922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9FF022-12FF-47E0-A334-1B793E043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06D634-A011-4C17-880E-3E70FC44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D3EC23-BA1F-475A-BDF2-DBB7725A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7: AN TOÀN KHI Ở TRƯỜNG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30C1034-CC6F-4733-96FD-27BE8F3EA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6C9759D-E71E-4A21-B870-8A0AD37C4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4" descr="0b352a651064d49ca6cd43685b6415f7">
            <a:extLst>
              <a:ext uri="{FF2B5EF4-FFF2-40B4-BE49-F238E27FC236}">
                <a16:creationId xmlns:a16="http://schemas.microsoft.com/office/drawing/2014/main" id="{F6B80249-221A-4451-B951-566D5566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id="{BF30526A-088D-49FC-87AC-9D4CC2263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90800"/>
            <a:ext cx="7620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00CC"/>
                </a:solidFill>
              </a:rPr>
              <a:t>Làm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việc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cả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lớp</a:t>
            </a:r>
            <a:endParaRPr lang="en-US" altLang="en-US" sz="4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5A9111AC-A817-4778-B9BF-D21BBD4BD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821435"/>
              </p:ext>
            </p:extLst>
          </p:nvPr>
        </p:nvGraphicFramePr>
        <p:xfrm>
          <a:off x="120501" y="1295400"/>
          <a:ext cx="8915400" cy="5029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49777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449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7864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129667"/>
                  </a:ext>
                </a:extLst>
              </a:tr>
            </a:tbl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462014EA-B4F4-4B05-AB12-74F05D40F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gặp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phòng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tránh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8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Đoán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hoạt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động</a:t>
            </a:r>
            <a:r>
              <a:rPr lang="en-US" b="1" dirty="0">
                <a:solidFill>
                  <a:srgbClr val="FF0000"/>
                </a:solidFill>
              </a:rPr>
              <a:t> ở </a:t>
            </a:r>
            <a:r>
              <a:rPr lang="en-US" b="1" dirty="0" err="1">
                <a:solidFill>
                  <a:srgbClr val="FF0000"/>
                </a:solidFill>
              </a:rPr>
              <a:t>trường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BDD1001-112F-42AD-9EB5-9BB1EC692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78ED83C-6C43-47A2-816A-71A7A42A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8589389F-1741-49E0-BC11-31B682D53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9" name="Picture 6" descr="53333064f4c6a43082b10f9f89f7427b">
            <a:extLst>
              <a:ext uri="{FF2B5EF4-FFF2-40B4-BE49-F238E27FC236}">
                <a16:creationId xmlns:a16="http://schemas.microsoft.com/office/drawing/2014/main" id="{3489A5FA-3FD6-43A8-9BF4-7FD822F3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7">
            <a:extLst>
              <a:ext uri="{FF2B5EF4-FFF2-40B4-BE49-F238E27FC236}">
                <a16:creationId xmlns:a16="http://schemas.microsoft.com/office/drawing/2014/main" id="{708B4A09-252B-44E7-86BD-68D151F05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676400"/>
            <a:ext cx="8515672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AN TOÀN VÀ GIỮ VỆ SINH KHI </a:t>
            </a:r>
            <a:b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THAM GIA CÁC HOẠT ĐỘNG Ở TRƯỜNG</a:t>
            </a:r>
            <a:endParaRPr lang="en-US" altLang="en-US" sz="3200" b="1" dirty="0">
              <a:solidFill>
                <a:srgbClr val="99009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sao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tham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5123" name="Hình ảnh 3">
            <a:extLst>
              <a:ext uri="{FF2B5EF4-FFF2-40B4-BE49-F238E27FC236}">
                <a16:creationId xmlns:a16="http://schemas.microsoft.com/office/drawing/2014/main" id="{E3ABBFAB-DC5F-421E-9D4D-E946ED38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5700"/>
            <a:ext cx="67818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3" name="Kéo co">
            <a:hlinkClick r:id="" action="ppaction://media"/>
            <a:extLst>
              <a:ext uri="{FF2B5EF4-FFF2-40B4-BE49-F238E27FC236}">
                <a16:creationId xmlns:a16="http://schemas.microsoft.com/office/drawing/2014/main" id="{2575546F-1253-4C87-9010-31B519EF71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52" y="1628800"/>
            <a:ext cx="9036496" cy="507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93" y="1828800"/>
            <a:ext cx="610540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3143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EA6B9E2-2DCA-4453-9E7E-F9C9D6DD4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172"/>
          <a:stretch/>
        </p:blipFill>
        <p:spPr>
          <a:xfrm>
            <a:off x="61932" y="1676400"/>
            <a:ext cx="9020135" cy="1896616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BD347B9-D0C0-4627-8648-4722F3198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37" r="61269"/>
          <a:stretch/>
        </p:blipFill>
        <p:spPr>
          <a:xfrm>
            <a:off x="61932" y="3877816"/>
            <a:ext cx="3399532" cy="262917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4F5E7F1-98E7-4DA0-80FF-137901ECB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38" t="41837" r="26236" b="-1"/>
          <a:stretch/>
        </p:blipFill>
        <p:spPr>
          <a:xfrm>
            <a:off x="3576373" y="3877817"/>
            <a:ext cx="3083067" cy="262916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C3E2B24-2E78-4689-9A19-6E0A75871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70" t="41837"/>
          <a:stretch/>
        </p:blipFill>
        <p:spPr>
          <a:xfrm>
            <a:off x="6751594" y="3902627"/>
            <a:ext cx="2326553" cy="262916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378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Hình ảnh 5">
            <a:extLst>
              <a:ext uri="{FF2B5EF4-FFF2-40B4-BE49-F238E27FC236}">
                <a16:creationId xmlns:a16="http://schemas.microsoft.com/office/drawing/2014/main" id="{A6E8A09C-0A9C-4E44-8252-116569E3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51564" r="52986" b="37489"/>
          <a:stretch>
            <a:fillRect/>
          </a:stretch>
        </p:blipFill>
        <p:spPr bwMode="auto">
          <a:xfrm>
            <a:off x="228600" y="1295401"/>
            <a:ext cx="8554587" cy="2819400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4">
            <a:extLst>
              <a:ext uri="{FF2B5EF4-FFF2-40B4-BE49-F238E27FC236}">
                <a16:creationId xmlns:a16="http://schemas.microsoft.com/office/drawing/2014/main" id="{6D265641-2CD8-41FD-AF9C-30995023C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6149" name="Hình ảnh 2">
            <a:extLst>
              <a:ext uri="{FF2B5EF4-FFF2-40B4-BE49-F238E27FC236}">
                <a16:creationId xmlns:a16="http://schemas.microsoft.com/office/drawing/2014/main" id="{A307B89F-6320-4A80-8428-213E326C6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t="40267" r="4222" b="16774"/>
          <a:stretch/>
        </p:blipFill>
        <p:spPr bwMode="auto">
          <a:xfrm>
            <a:off x="228600" y="4245936"/>
            <a:ext cx="8554588" cy="2438399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NXH 2-Bai 7- Tiet 1 - An toàn khi ở trường[Compatibility Mode]" id="{B7493427-D8AA-425D-BC68-0EA22DBDC398}" vid="{857F7C19-5E6E-4875-B292-743DB1DF0C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TNXH 2-Bai 7- Tiet 1 - An toàn khi ở trường</Template>
  <TotalTime>165</TotalTime>
  <Words>267</Words>
  <Application>Microsoft Office PowerPoint</Application>
  <PresentationFormat>On-screen Show (4:3)</PresentationFormat>
  <Paragraphs>32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M</vt:lpstr>
      <vt:lpstr>PowerPoint Presentation</vt:lpstr>
      <vt:lpstr>AN TOÀN VÀ GIỮ VỆ SINH KHI  THAM GIA CÁC HOẠT ĐỘNG Ở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Ngo Hoang</dc:creator>
  <cp:lastModifiedBy>Nguyen Dang  Dat</cp:lastModifiedBy>
  <cp:revision>11</cp:revision>
  <dcterms:created xsi:type="dcterms:W3CDTF">2021-07-19T07:52:49Z</dcterms:created>
  <dcterms:modified xsi:type="dcterms:W3CDTF">2022-10-18T06:14:50Z</dcterms:modified>
</cp:coreProperties>
</file>