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519" r:id="rId2"/>
    <p:sldId id="518" r:id="rId3"/>
    <p:sldId id="520" r:id="rId4"/>
    <p:sldId id="51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9C601-A504-46A0-997B-1B2CEDF7BE1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960A7-BC7F-43EE-9974-D6C2C5D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4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2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153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73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7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37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5962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8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4074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5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553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91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2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0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18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1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022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13B35-98E3-4355-873B-F85E30ED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F329131-00FF-48C3-8CFE-121B4A9F0CD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336" y="2171932"/>
            <a:ext cx="8063328" cy="406135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C5D7D55-5958-481E-A016-8B53C2C3B155}"/>
              </a:ext>
            </a:extLst>
          </p:cNvPr>
          <p:cNvSpPr txBox="1"/>
          <p:nvPr/>
        </p:nvSpPr>
        <p:spPr>
          <a:xfrm>
            <a:off x="1547522" y="763232"/>
            <a:ext cx="1013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7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6F425-8A99-45CD-BDBC-86A18E43AEF8}"/>
              </a:ext>
            </a:extLst>
          </p:cNvPr>
          <p:cNvSpPr txBox="1"/>
          <p:nvPr/>
        </p:nvSpPr>
        <p:spPr>
          <a:xfrm>
            <a:off x="1393286" y="1369160"/>
            <a:ext cx="1013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FD1D9-0686-4A7F-BDD7-CC3A5779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25" y="3386711"/>
            <a:ext cx="6447099" cy="22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</Words>
  <Application>Microsoft Office PowerPoint</Application>
  <PresentationFormat>Widescreen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等线</vt:lpstr>
      <vt:lpstr>Arial</vt:lpstr>
      <vt:lpstr>Arial-Rounded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2021-08-05T08:45:21Z</dcterms:created>
  <dcterms:modified xsi:type="dcterms:W3CDTF">2021-08-05T08:46:29Z</dcterms:modified>
</cp:coreProperties>
</file>