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 id="2147483703" r:id="rId3"/>
    <p:sldMasterId id="2147483715" r:id="rId4"/>
    <p:sldMasterId id="2147483726" r:id="rId5"/>
    <p:sldMasterId id="2147483738" r:id="rId6"/>
    <p:sldMasterId id="2147483744" r:id="rId7"/>
  </p:sldMasterIdLst>
  <p:notesMasterIdLst>
    <p:notesMasterId r:id="rId28"/>
  </p:notesMasterIdLst>
  <p:sldIdLst>
    <p:sldId id="263" r:id="rId8"/>
    <p:sldId id="2007577095" r:id="rId9"/>
    <p:sldId id="267" r:id="rId10"/>
    <p:sldId id="2007577096" r:id="rId11"/>
    <p:sldId id="2007577126" r:id="rId12"/>
    <p:sldId id="282" r:id="rId13"/>
    <p:sldId id="2007577098" r:id="rId14"/>
    <p:sldId id="2007577127" r:id="rId15"/>
    <p:sldId id="2007577128" r:id="rId16"/>
    <p:sldId id="2007577132" r:id="rId17"/>
    <p:sldId id="2007577133" r:id="rId18"/>
    <p:sldId id="2007577134" r:id="rId19"/>
    <p:sldId id="2007577135" r:id="rId20"/>
    <p:sldId id="2007577138" r:id="rId21"/>
    <p:sldId id="2007577136" r:id="rId22"/>
    <p:sldId id="2007577105" r:id="rId23"/>
    <p:sldId id="2007577129" r:id="rId24"/>
    <p:sldId id="2007577130" r:id="rId25"/>
    <p:sldId id="2007577131"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3088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5557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52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4912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1280389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821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569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0927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860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8593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4257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74026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27742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283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516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629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201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273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07486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66975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0498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87885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1743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1311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80547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654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91612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7856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3/14/2022</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9408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30306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14802"/>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3/14/2022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554430865"/>
      </p:ext>
    </p:extLst>
  </p:cSld>
  <p:clrMapOvr>
    <a:masterClrMapping/>
  </p:clrMapOvr>
  <p:transition spd="slow">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3/14/2022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621060124"/>
      </p:ext>
    </p:extLst>
  </p:cSld>
  <p:clrMapOvr>
    <a:masterClrMapping/>
  </p:clrMapOvr>
  <p:transition spd="slow">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5255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0659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680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9141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22852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3.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1.jpeg"/><Relationship Id="rId5" Type="http://schemas.openxmlformats.org/officeDocument/2006/relationships/theme" Target="../theme/theme7.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971615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6548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3/14/2022</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545985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039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55.xml"/><Relationship Id="rId5" Type="http://schemas.openxmlformats.org/officeDocument/2006/relationships/comments" Target="../comments/commen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2.xml"/><Relationship Id="rId5" Type="http://schemas.openxmlformats.org/officeDocument/2006/relationships/tags" Target="../tags/tag5.xml"/><Relationship Id="rId10" Type="http://schemas.openxmlformats.org/officeDocument/2006/relationships/slideLayout" Target="../slideLayouts/slideLayout29.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443964" y="2231378"/>
            <a:ext cx="5457462" cy="2876634"/>
            <a:chOff x="2185401" y="2042893"/>
            <a:chExt cx="1512168" cy="2157582"/>
          </a:xfrm>
        </p:grpSpPr>
        <p:sp>
          <p:nvSpPr>
            <p:cNvPr id="16" name="15"/>
            <p:cNvSpPr/>
            <p:nvPr/>
          </p:nvSpPr>
          <p:spPr>
            <a:xfrm>
              <a:off x="2185401" y="2042893"/>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52322" y="2284472"/>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p:cNvSpPr txBox="1"/>
          <p:nvPr/>
        </p:nvSpPr>
        <p:spPr>
          <a:xfrm>
            <a:off x="1790342" y="737513"/>
            <a:ext cx="8764706" cy="1013504"/>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noProof="0"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16: </a:t>
            </a:r>
            <a:r>
              <a:rPr kumimoji="0" lang="en-US" sz="6000" b="1" i="0" u="none" strike="noStrike" kern="1200" cap="none" spc="0" normalizeH="0" baseline="0" noProof="0"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Tạm </a:t>
            </a:r>
            <a:r>
              <a:rPr kumimoji="0" lang="en-US" sz="60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60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60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9745351"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8" y="3854209"/>
            <a:ext cx="8227269"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mang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về</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299BDDC0-0AAD-4DCC-A9EB-A28E887DA180}"/>
              </a:ext>
            </a:extLst>
          </p:cNvPr>
          <p:cNvGrpSpPr/>
          <p:nvPr/>
        </p:nvGrpSpPr>
        <p:grpSpPr>
          <a:xfrm>
            <a:off x="374104" y="895322"/>
            <a:ext cx="11264521" cy="2732223"/>
            <a:chOff x="456479" y="930606"/>
            <a:chExt cx="12107900" cy="2732223"/>
          </a:xfrm>
        </p:grpSpPr>
        <p:sp>
          <p:nvSpPr>
            <p:cNvPr id="7" name="Rectangle 6">
              <a:extLst>
                <a:ext uri="{FF2B5EF4-FFF2-40B4-BE49-F238E27FC236}">
                  <a16:creationId xmlns:a16="http://schemas.microsoft.com/office/drawing/2014/main" id="{6E4D7F8D-8C00-4E5F-9EDB-820F98789754}"/>
                </a:ext>
              </a:extLst>
            </p:cNvPr>
            <p:cNvSpPr/>
            <p:nvPr/>
          </p:nvSpPr>
          <p:spPr>
            <a:xfrm>
              <a:off x="869154" y="1719668"/>
              <a:ext cx="11695225" cy="194316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tễnh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2B2AC01B-2044-4D58-B905-676807FB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9" y="930606"/>
              <a:ext cx="406128" cy="383781"/>
            </a:xfrm>
            <a:prstGeom prst="rect">
              <a:avLst/>
            </a:prstGeom>
          </p:spPr>
        </p:pic>
      </p:gr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0" y="458237"/>
            <a:ext cx="10843925" cy="1384995"/>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err="1">
                <a:latin typeface="Arial-Rounded" panose="020B0500000000000000" pitchFamily="34" charset="0"/>
                <a:ea typeface="Arial-Rounded" panose="020B0500000000000000" pitchFamily="34" charset="0"/>
                <a:cs typeface="Arial-Rounded" panose="020B0500000000000000" pitchFamily="34" charset="0"/>
              </a:rPr>
              <a:t>nào</a:t>
            </a:r>
            <a:r>
              <a:rPr lang="en-US" sz="2800" smtClean="0">
                <a:latin typeface="Arial-Rounded" panose="020B0500000000000000" pitchFamily="34" charset="0"/>
                <a:ea typeface="Arial-Rounded" panose="020B0500000000000000" pitchFamily="34" charset="0"/>
                <a:cs typeface="Arial-Rounded" panose="020B0500000000000000" pitchFamily="34" charset="0"/>
              </a:rPr>
              <a:t>? Câu văn nào cho em biết điều đó?</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4582116"/>
            <a:ext cx="10826362"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192427" cy="258949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óng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bụng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lẳn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trốn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cẩn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ngọn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3915816" y="3528253"/>
            <a:ext cx="4828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1934538" y="4168272"/>
            <a:ext cx="8594125" cy="61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1446406" y="203074"/>
            <a:ext cx="9498620"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4526483" y="2278146"/>
            <a:ext cx="4946593" cy="976381"/>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Callout 9">
            <a:extLst>
              <a:ext uri="{FF2B5EF4-FFF2-40B4-BE49-F238E27FC236}">
                <a16:creationId xmlns:a16="http://schemas.microsoft.com/office/drawing/2014/main" id="{26E62C84-74C5-4E5A-A96E-46EF155EC080}"/>
              </a:ext>
            </a:extLst>
          </p:cNvPr>
          <p:cNvSpPr/>
          <p:nvPr/>
        </p:nvSpPr>
        <p:spPr>
          <a:xfrm>
            <a:off x="85347" y="1162594"/>
            <a:ext cx="5351182" cy="1476103"/>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 bạn bè.</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47172DA-BF45-4CEC-AE00-A13BE4A80181}"/>
              </a:ext>
            </a:extLst>
          </p:cNvPr>
          <p:cNvSpPr txBox="1"/>
          <p:nvPr/>
        </p:nvSpPr>
        <p:spPr>
          <a:xfrm>
            <a:off x="572372" y="4063270"/>
            <a:ext cx="11586322"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4.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464731" y="0"/>
            <a:ext cx="363147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lại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506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115118" y="356908"/>
            <a:ext cx="107550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6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ngữ nào dưới đây được dùng </a:t>
            </a:r>
            <a:r>
              <a:rPr kumimoji="0" lang="en-US" sz="36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a:t>
            </a:r>
            <a:r>
              <a:rPr kumimoji="0" lang="en-US" sz="3600" b="0" i="0" u="none" strike="noStrike" kern="1200" cap="none" spc="0" normalizeH="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1973434" y="1305106"/>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a:t>
            </a:r>
            <a:r>
              <a:rPr kumimoji="0" lang="vi-VN"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bị </a:t>
            </a:r>
            <a:r>
              <a:rPr kumimoji="0" lang="vi-VN" sz="3200" b="1" i="0"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3200" b="1" i="0"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277203" y="1920866"/>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500621" y="-2315"/>
            <a:ext cx="9190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9" name="Picture 8">
            <a:extLst>
              <a:ext uri="{FF2B5EF4-FFF2-40B4-BE49-F238E27FC236}">
                <a16:creationId xmlns:a16="http://schemas.microsoft.com/office/drawing/2014/main" id="{8433EC8A-89AA-4B2B-BF84-277679AFE498}"/>
              </a:ext>
            </a:extLst>
          </p:cNvPr>
          <p:cNvPicPr>
            <a:picLocks noChangeAspect="1"/>
          </p:cNvPicPr>
          <p:nvPr/>
        </p:nvPicPr>
        <p:blipFill>
          <a:blip r:embed="rId2"/>
          <a:stretch>
            <a:fillRect/>
          </a:stretch>
        </p:blipFill>
        <p:spPr>
          <a:xfrm>
            <a:off x="2048213" y="582460"/>
            <a:ext cx="8095573" cy="3639548"/>
          </a:xfrm>
          <a:prstGeom prst="rect">
            <a:avLst/>
          </a:prstGeom>
        </p:spPr>
      </p:pic>
      <p:sp>
        <p:nvSpPr>
          <p:cNvPr id="10" name="Rectangle 9">
            <a:extLst>
              <a:ext uri="{FF2B5EF4-FFF2-40B4-BE49-F238E27FC236}">
                <a16:creationId xmlns:a16="http://schemas.microsoft.com/office/drawing/2014/main" id="{60C99E42-6A71-4CDF-9F23-076F708B088E}"/>
              </a:ext>
            </a:extLst>
          </p:cNvPr>
          <p:cNvSpPr/>
          <p:nvPr/>
        </p:nvSpPr>
        <p:spPr>
          <a:xfrm>
            <a:off x="1807535" y="4582633"/>
            <a:ext cx="8883844" cy="967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6"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80">
                                          <p:stCondLst>
                                            <p:cond delay="0"/>
                                          </p:stCondLst>
                                        </p:cTn>
                                        <p:tgtEl>
                                          <p:spTgt spid="7170"/>
                                        </p:tgtEl>
                                      </p:cBhvr>
                                    </p:animEffect>
                                    <p:anim calcmode="lin" valueType="num">
                                      <p:cBhvr>
                                        <p:cTn id="23"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8" dur="26">
                                          <p:stCondLst>
                                            <p:cond delay="650"/>
                                          </p:stCondLst>
                                        </p:cTn>
                                        <p:tgtEl>
                                          <p:spTgt spid="7170"/>
                                        </p:tgtEl>
                                      </p:cBhvr>
                                      <p:to x="100000" y="60000"/>
                                    </p:animScale>
                                    <p:animScale>
                                      <p:cBhvr>
                                        <p:cTn id="29" dur="166" decel="50000">
                                          <p:stCondLst>
                                            <p:cond delay="676"/>
                                          </p:stCondLst>
                                        </p:cTn>
                                        <p:tgtEl>
                                          <p:spTgt spid="7170"/>
                                        </p:tgtEl>
                                      </p:cBhvr>
                                      <p:to x="100000" y="100000"/>
                                    </p:animScale>
                                    <p:animScale>
                                      <p:cBhvr>
                                        <p:cTn id="30" dur="26">
                                          <p:stCondLst>
                                            <p:cond delay="1312"/>
                                          </p:stCondLst>
                                        </p:cTn>
                                        <p:tgtEl>
                                          <p:spTgt spid="7170"/>
                                        </p:tgtEl>
                                      </p:cBhvr>
                                      <p:to x="100000" y="80000"/>
                                    </p:animScale>
                                    <p:animScale>
                                      <p:cBhvr>
                                        <p:cTn id="31" dur="166" decel="50000">
                                          <p:stCondLst>
                                            <p:cond delay="1338"/>
                                          </p:stCondLst>
                                        </p:cTn>
                                        <p:tgtEl>
                                          <p:spTgt spid="7170"/>
                                        </p:tgtEl>
                                      </p:cBhvr>
                                      <p:to x="100000" y="100000"/>
                                    </p:animScale>
                                    <p:animScale>
                                      <p:cBhvr>
                                        <p:cTn id="32" dur="26">
                                          <p:stCondLst>
                                            <p:cond delay="1642"/>
                                          </p:stCondLst>
                                        </p:cTn>
                                        <p:tgtEl>
                                          <p:spTgt spid="7170"/>
                                        </p:tgtEl>
                                      </p:cBhvr>
                                      <p:to x="100000" y="90000"/>
                                    </p:animScale>
                                    <p:animScale>
                                      <p:cBhvr>
                                        <p:cTn id="33" dur="166" decel="50000">
                                          <p:stCondLst>
                                            <p:cond delay="1668"/>
                                          </p:stCondLst>
                                        </p:cTn>
                                        <p:tgtEl>
                                          <p:spTgt spid="7170"/>
                                        </p:tgtEl>
                                      </p:cBhvr>
                                      <p:to x="100000" y="100000"/>
                                    </p:animScale>
                                    <p:animScale>
                                      <p:cBhvr>
                                        <p:cTn id="34" dur="26">
                                          <p:stCondLst>
                                            <p:cond delay="1808"/>
                                          </p:stCondLst>
                                        </p:cTn>
                                        <p:tgtEl>
                                          <p:spTgt spid="7170"/>
                                        </p:tgtEl>
                                      </p:cBhvr>
                                      <p:to x="100000" y="95000"/>
                                    </p:animScale>
                                    <p:animScale>
                                      <p:cBhvr>
                                        <p:cTn id="35" dur="166" decel="50000">
                                          <p:stCondLst>
                                            <p:cond delay="1834"/>
                                          </p:stCondLst>
                                        </p:cTn>
                                        <p:tgtEl>
                                          <p:spTgt spid="7170"/>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wipe(down)">
                                      <p:cBhvr>
                                        <p:cTn id="38" dur="580">
                                          <p:stCondLst>
                                            <p:cond delay="0"/>
                                          </p:stCondLst>
                                        </p:cTn>
                                        <p:tgtEl>
                                          <p:spTgt spid="2053"/>
                                        </p:tgtEl>
                                      </p:cBhvr>
                                    </p:animEffect>
                                    <p:anim calcmode="lin" valueType="num">
                                      <p:cBhvr>
                                        <p:cTn id="39"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4" dur="26">
                                          <p:stCondLst>
                                            <p:cond delay="650"/>
                                          </p:stCondLst>
                                        </p:cTn>
                                        <p:tgtEl>
                                          <p:spTgt spid="2053"/>
                                        </p:tgtEl>
                                      </p:cBhvr>
                                      <p:to x="100000" y="60000"/>
                                    </p:animScale>
                                    <p:animScale>
                                      <p:cBhvr>
                                        <p:cTn id="45" dur="166" decel="50000">
                                          <p:stCondLst>
                                            <p:cond delay="676"/>
                                          </p:stCondLst>
                                        </p:cTn>
                                        <p:tgtEl>
                                          <p:spTgt spid="2053"/>
                                        </p:tgtEl>
                                      </p:cBhvr>
                                      <p:to x="100000" y="100000"/>
                                    </p:animScale>
                                    <p:animScale>
                                      <p:cBhvr>
                                        <p:cTn id="46" dur="26">
                                          <p:stCondLst>
                                            <p:cond delay="1312"/>
                                          </p:stCondLst>
                                        </p:cTn>
                                        <p:tgtEl>
                                          <p:spTgt spid="2053"/>
                                        </p:tgtEl>
                                      </p:cBhvr>
                                      <p:to x="100000" y="80000"/>
                                    </p:animScale>
                                    <p:animScale>
                                      <p:cBhvr>
                                        <p:cTn id="47" dur="166" decel="50000">
                                          <p:stCondLst>
                                            <p:cond delay="1338"/>
                                          </p:stCondLst>
                                        </p:cTn>
                                        <p:tgtEl>
                                          <p:spTgt spid="2053"/>
                                        </p:tgtEl>
                                      </p:cBhvr>
                                      <p:to x="100000" y="100000"/>
                                    </p:animScale>
                                    <p:animScale>
                                      <p:cBhvr>
                                        <p:cTn id="48" dur="26">
                                          <p:stCondLst>
                                            <p:cond delay="1642"/>
                                          </p:stCondLst>
                                        </p:cTn>
                                        <p:tgtEl>
                                          <p:spTgt spid="2053"/>
                                        </p:tgtEl>
                                      </p:cBhvr>
                                      <p:to x="100000" y="90000"/>
                                    </p:animScale>
                                    <p:animScale>
                                      <p:cBhvr>
                                        <p:cTn id="49" dur="166" decel="50000">
                                          <p:stCondLst>
                                            <p:cond delay="1668"/>
                                          </p:stCondLst>
                                        </p:cTn>
                                        <p:tgtEl>
                                          <p:spTgt spid="2053"/>
                                        </p:tgtEl>
                                      </p:cBhvr>
                                      <p:to x="100000" y="100000"/>
                                    </p:animScale>
                                    <p:animScale>
                                      <p:cBhvr>
                                        <p:cTn id="50" dur="26">
                                          <p:stCondLst>
                                            <p:cond delay="1808"/>
                                          </p:stCondLst>
                                        </p:cTn>
                                        <p:tgtEl>
                                          <p:spTgt spid="2053"/>
                                        </p:tgtEl>
                                      </p:cBhvr>
                                      <p:to x="100000" y="95000"/>
                                    </p:animScale>
                                    <p:animScale>
                                      <p:cBhvr>
                                        <p:cTn id="51" dur="166" decel="50000">
                                          <p:stCondLst>
                                            <p:cond delay="1834"/>
                                          </p:stCondLst>
                                        </p:cTn>
                                        <p:tgtEl>
                                          <p:spTgt spid="2053"/>
                                        </p:tgtEl>
                                      </p:cBhvr>
                                      <p:to x="100000" y="100000"/>
                                    </p:animScale>
                                  </p:childTnLst>
                                </p:cTn>
                              </p:par>
                              <p:par>
                                <p:cTn id="52" presetID="26" presetClass="entr" presetSubtype="0" fill="hold" grpId="1" nodeType="withEffect">
                                  <p:stCondLst>
                                    <p:cond delay="0"/>
                                  </p:stCondLst>
                                  <p:childTnLst>
                                    <p:set>
                                      <p:cBhvr>
                                        <p:cTn id="53" dur="1" fill="hold">
                                          <p:stCondLst>
                                            <p:cond delay="0"/>
                                          </p:stCondLst>
                                        </p:cTn>
                                        <p:tgtEl>
                                          <p:spTgt spid="7173"/>
                                        </p:tgtEl>
                                        <p:attrNameLst>
                                          <p:attrName>style.visibility</p:attrName>
                                        </p:attrNameLst>
                                      </p:cBhvr>
                                      <p:to>
                                        <p:strVal val="visible"/>
                                      </p:to>
                                    </p:set>
                                    <p:animEffect transition="in" filter="wipe(down)">
                                      <p:cBhvr>
                                        <p:cTn id="54" dur="580">
                                          <p:stCondLst>
                                            <p:cond delay="0"/>
                                          </p:stCondLst>
                                        </p:cTn>
                                        <p:tgtEl>
                                          <p:spTgt spid="7173"/>
                                        </p:tgtEl>
                                      </p:cBhvr>
                                    </p:animEffect>
                                    <p:anim calcmode="lin" valueType="num">
                                      <p:cBhvr>
                                        <p:cTn id="55"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0" dur="26">
                                          <p:stCondLst>
                                            <p:cond delay="650"/>
                                          </p:stCondLst>
                                        </p:cTn>
                                        <p:tgtEl>
                                          <p:spTgt spid="7173"/>
                                        </p:tgtEl>
                                      </p:cBhvr>
                                      <p:to x="100000" y="60000"/>
                                    </p:animScale>
                                    <p:animScale>
                                      <p:cBhvr>
                                        <p:cTn id="61" dur="166" decel="50000">
                                          <p:stCondLst>
                                            <p:cond delay="676"/>
                                          </p:stCondLst>
                                        </p:cTn>
                                        <p:tgtEl>
                                          <p:spTgt spid="7173"/>
                                        </p:tgtEl>
                                      </p:cBhvr>
                                      <p:to x="100000" y="100000"/>
                                    </p:animScale>
                                    <p:animScale>
                                      <p:cBhvr>
                                        <p:cTn id="62" dur="26">
                                          <p:stCondLst>
                                            <p:cond delay="1312"/>
                                          </p:stCondLst>
                                        </p:cTn>
                                        <p:tgtEl>
                                          <p:spTgt spid="7173"/>
                                        </p:tgtEl>
                                      </p:cBhvr>
                                      <p:to x="100000" y="80000"/>
                                    </p:animScale>
                                    <p:animScale>
                                      <p:cBhvr>
                                        <p:cTn id="63" dur="166" decel="50000">
                                          <p:stCondLst>
                                            <p:cond delay="1338"/>
                                          </p:stCondLst>
                                        </p:cTn>
                                        <p:tgtEl>
                                          <p:spTgt spid="7173"/>
                                        </p:tgtEl>
                                      </p:cBhvr>
                                      <p:to x="100000" y="100000"/>
                                    </p:animScale>
                                    <p:animScale>
                                      <p:cBhvr>
                                        <p:cTn id="64" dur="26">
                                          <p:stCondLst>
                                            <p:cond delay="1642"/>
                                          </p:stCondLst>
                                        </p:cTn>
                                        <p:tgtEl>
                                          <p:spTgt spid="7173"/>
                                        </p:tgtEl>
                                      </p:cBhvr>
                                      <p:to x="100000" y="90000"/>
                                    </p:animScale>
                                    <p:animScale>
                                      <p:cBhvr>
                                        <p:cTn id="65" dur="166" decel="50000">
                                          <p:stCondLst>
                                            <p:cond delay="1668"/>
                                          </p:stCondLst>
                                        </p:cTn>
                                        <p:tgtEl>
                                          <p:spTgt spid="7173"/>
                                        </p:tgtEl>
                                      </p:cBhvr>
                                      <p:to x="100000" y="100000"/>
                                    </p:animScale>
                                    <p:animScale>
                                      <p:cBhvr>
                                        <p:cTn id="66" dur="26">
                                          <p:stCondLst>
                                            <p:cond delay="1808"/>
                                          </p:stCondLst>
                                        </p:cTn>
                                        <p:tgtEl>
                                          <p:spTgt spid="7173"/>
                                        </p:tgtEl>
                                      </p:cBhvr>
                                      <p:to x="100000" y="95000"/>
                                    </p:animScale>
                                    <p:animScale>
                                      <p:cBhvr>
                                        <p:cTn id="67" dur="166" decel="50000">
                                          <p:stCondLst>
                                            <p:cond delay="1834"/>
                                          </p:stCondLst>
                                        </p:cTn>
                                        <p:tgtEl>
                                          <p:spTgt spid="717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80">
                                          <p:stCondLst>
                                            <p:cond delay="0"/>
                                          </p:stCondLst>
                                        </p:cTn>
                                        <p:tgtEl>
                                          <p:spTgt spid="35"/>
                                        </p:tgtEl>
                                      </p:cBhvr>
                                    </p:animEffect>
                                    <p:anim calcmode="lin" valueType="num">
                                      <p:cBhvr>
                                        <p:cTn id="7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6" dur="26">
                                          <p:stCondLst>
                                            <p:cond delay="650"/>
                                          </p:stCondLst>
                                        </p:cTn>
                                        <p:tgtEl>
                                          <p:spTgt spid="35"/>
                                        </p:tgtEl>
                                      </p:cBhvr>
                                      <p:to x="100000" y="60000"/>
                                    </p:animScale>
                                    <p:animScale>
                                      <p:cBhvr>
                                        <p:cTn id="77" dur="166" decel="50000">
                                          <p:stCondLst>
                                            <p:cond delay="676"/>
                                          </p:stCondLst>
                                        </p:cTn>
                                        <p:tgtEl>
                                          <p:spTgt spid="35"/>
                                        </p:tgtEl>
                                      </p:cBhvr>
                                      <p:to x="100000" y="100000"/>
                                    </p:animScale>
                                    <p:animScale>
                                      <p:cBhvr>
                                        <p:cTn id="78" dur="26">
                                          <p:stCondLst>
                                            <p:cond delay="1312"/>
                                          </p:stCondLst>
                                        </p:cTn>
                                        <p:tgtEl>
                                          <p:spTgt spid="35"/>
                                        </p:tgtEl>
                                      </p:cBhvr>
                                      <p:to x="100000" y="80000"/>
                                    </p:animScale>
                                    <p:animScale>
                                      <p:cBhvr>
                                        <p:cTn id="79" dur="166" decel="50000">
                                          <p:stCondLst>
                                            <p:cond delay="1338"/>
                                          </p:stCondLst>
                                        </p:cTn>
                                        <p:tgtEl>
                                          <p:spTgt spid="35"/>
                                        </p:tgtEl>
                                      </p:cBhvr>
                                      <p:to x="100000" y="100000"/>
                                    </p:animScale>
                                    <p:animScale>
                                      <p:cBhvr>
                                        <p:cTn id="80" dur="26">
                                          <p:stCondLst>
                                            <p:cond delay="1642"/>
                                          </p:stCondLst>
                                        </p:cTn>
                                        <p:tgtEl>
                                          <p:spTgt spid="35"/>
                                        </p:tgtEl>
                                      </p:cBhvr>
                                      <p:to x="100000" y="90000"/>
                                    </p:animScale>
                                    <p:animScale>
                                      <p:cBhvr>
                                        <p:cTn id="81" dur="166" decel="50000">
                                          <p:stCondLst>
                                            <p:cond delay="1668"/>
                                          </p:stCondLst>
                                        </p:cTn>
                                        <p:tgtEl>
                                          <p:spTgt spid="35"/>
                                        </p:tgtEl>
                                      </p:cBhvr>
                                      <p:to x="100000" y="100000"/>
                                    </p:animScale>
                                    <p:animScale>
                                      <p:cBhvr>
                                        <p:cTn id="82" dur="26">
                                          <p:stCondLst>
                                            <p:cond delay="1808"/>
                                          </p:stCondLst>
                                        </p:cTn>
                                        <p:tgtEl>
                                          <p:spTgt spid="35"/>
                                        </p:tgtEl>
                                      </p:cBhvr>
                                      <p:to x="100000" y="95000"/>
                                    </p:animScale>
                                    <p:animScale>
                                      <p:cBhvr>
                                        <p:cTn id="83" dur="166" decel="50000">
                                          <p:stCondLst>
                                            <p:cond delay="1834"/>
                                          </p:stCondLst>
                                        </p:cTn>
                                        <p:tgtEl>
                                          <p:spTgt spid="35"/>
                                        </p:tgtEl>
                                      </p:cBhvr>
                                      <p:to x="100000" y="100000"/>
                                    </p:animScale>
                                  </p:childTnLst>
                                </p:cTn>
                              </p:par>
                              <p:par>
                                <p:cTn id="84" presetID="26" presetClass="entr" presetSubtype="0" fill="hold" grpId="1"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80">
                                          <p:stCondLst>
                                            <p:cond delay="0"/>
                                          </p:stCondLst>
                                        </p:cTn>
                                        <p:tgtEl>
                                          <p:spTgt spid="36"/>
                                        </p:tgtEl>
                                      </p:cBhvr>
                                    </p:animEffect>
                                    <p:anim calcmode="lin" valueType="num">
                                      <p:cBhvr>
                                        <p:cTn id="8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2" dur="26">
                                          <p:stCondLst>
                                            <p:cond delay="650"/>
                                          </p:stCondLst>
                                        </p:cTn>
                                        <p:tgtEl>
                                          <p:spTgt spid="36"/>
                                        </p:tgtEl>
                                      </p:cBhvr>
                                      <p:to x="100000" y="60000"/>
                                    </p:animScale>
                                    <p:animScale>
                                      <p:cBhvr>
                                        <p:cTn id="93" dur="166" decel="50000">
                                          <p:stCondLst>
                                            <p:cond delay="676"/>
                                          </p:stCondLst>
                                        </p:cTn>
                                        <p:tgtEl>
                                          <p:spTgt spid="36"/>
                                        </p:tgtEl>
                                      </p:cBhvr>
                                      <p:to x="100000" y="100000"/>
                                    </p:animScale>
                                    <p:animScale>
                                      <p:cBhvr>
                                        <p:cTn id="94" dur="26">
                                          <p:stCondLst>
                                            <p:cond delay="1312"/>
                                          </p:stCondLst>
                                        </p:cTn>
                                        <p:tgtEl>
                                          <p:spTgt spid="36"/>
                                        </p:tgtEl>
                                      </p:cBhvr>
                                      <p:to x="100000" y="80000"/>
                                    </p:animScale>
                                    <p:animScale>
                                      <p:cBhvr>
                                        <p:cTn id="95" dur="166" decel="50000">
                                          <p:stCondLst>
                                            <p:cond delay="1338"/>
                                          </p:stCondLst>
                                        </p:cTn>
                                        <p:tgtEl>
                                          <p:spTgt spid="36"/>
                                        </p:tgtEl>
                                      </p:cBhvr>
                                      <p:to x="100000" y="100000"/>
                                    </p:animScale>
                                    <p:animScale>
                                      <p:cBhvr>
                                        <p:cTn id="96" dur="26">
                                          <p:stCondLst>
                                            <p:cond delay="1642"/>
                                          </p:stCondLst>
                                        </p:cTn>
                                        <p:tgtEl>
                                          <p:spTgt spid="36"/>
                                        </p:tgtEl>
                                      </p:cBhvr>
                                      <p:to x="100000" y="90000"/>
                                    </p:animScale>
                                    <p:animScale>
                                      <p:cBhvr>
                                        <p:cTn id="97" dur="166" decel="50000">
                                          <p:stCondLst>
                                            <p:cond delay="1668"/>
                                          </p:stCondLst>
                                        </p:cTn>
                                        <p:tgtEl>
                                          <p:spTgt spid="36"/>
                                        </p:tgtEl>
                                      </p:cBhvr>
                                      <p:to x="100000" y="100000"/>
                                    </p:animScale>
                                    <p:animScale>
                                      <p:cBhvr>
                                        <p:cTn id="98" dur="26">
                                          <p:stCondLst>
                                            <p:cond delay="1808"/>
                                          </p:stCondLst>
                                        </p:cTn>
                                        <p:tgtEl>
                                          <p:spTgt spid="36"/>
                                        </p:tgtEl>
                                      </p:cBhvr>
                                      <p:to x="100000" y="95000"/>
                                    </p:animScale>
                                    <p:animScale>
                                      <p:cBhvr>
                                        <p:cTn id="99" dur="166" decel="50000">
                                          <p:stCondLst>
                                            <p:cond delay="1834"/>
                                          </p:stCondLst>
                                        </p:cTn>
                                        <p:tgtEl>
                                          <p:spTgt spid="36"/>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down)">
                                      <p:cBhvr>
                                        <p:cTn id="102" dur="580">
                                          <p:stCondLst>
                                            <p:cond delay="0"/>
                                          </p:stCondLst>
                                        </p:cTn>
                                        <p:tgtEl>
                                          <p:spTgt spid="39"/>
                                        </p:tgtEl>
                                      </p:cBhvr>
                                    </p:animEffect>
                                    <p:anim calcmode="lin" valueType="num">
                                      <p:cBhvr>
                                        <p:cTn id="10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8" dur="26">
                                          <p:stCondLst>
                                            <p:cond delay="650"/>
                                          </p:stCondLst>
                                        </p:cTn>
                                        <p:tgtEl>
                                          <p:spTgt spid="39"/>
                                        </p:tgtEl>
                                      </p:cBhvr>
                                      <p:to x="100000" y="60000"/>
                                    </p:animScale>
                                    <p:animScale>
                                      <p:cBhvr>
                                        <p:cTn id="109" dur="166" decel="50000">
                                          <p:stCondLst>
                                            <p:cond delay="676"/>
                                          </p:stCondLst>
                                        </p:cTn>
                                        <p:tgtEl>
                                          <p:spTgt spid="39"/>
                                        </p:tgtEl>
                                      </p:cBhvr>
                                      <p:to x="100000" y="100000"/>
                                    </p:animScale>
                                    <p:animScale>
                                      <p:cBhvr>
                                        <p:cTn id="110" dur="26">
                                          <p:stCondLst>
                                            <p:cond delay="1312"/>
                                          </p:stCondLst>
                                        </p:cTn>
                                        <p:tgtEl>
                                          <p:spTgt spid="39"/>
                                        </p:tgtEl>
                                      </p:cBhvr>
                                      <p:to x="100000" y="80000"/>
                                    </p:animScale>
                                    <p:animScale>
                                      <p:cBhvr>
                                        <p:cTn id="111" dur="166" decel="50000">
                                          <p:stCondLst>
                                            <p:cond delay="1338"/>
                                          </p:stCondLst>
                                        </p:cTn>
                                        <p:tgtEl>
                                          <p:spTgt spid="39"/>
                                        </p:tgtEl>
                                      </p:cBhvr>
                                      <p:to x="100000" y="100000"/>
                                    </p:animScale>
                                    <p:animScale>
                                      <p:cBhvr>
                                        <p:cTn id="112" dur="26">
                                          <p:stCondLst>
                                            <p:cond delay="1642"/>
                                          </p:stCondLst>
                                        </p:cTn>
                                        <p:tgtEl>
                                          <p:spTgt spid="39"/>
                                        </p:tgtEl>
                                      </p:cBhvr>
                                      <p:to x="100000" y="90000"/>
                                    </p:animScale>
                                    <p:animScale>
                                      <p:cBhvr>
                                        <p:cTn id="113" dur="166" decel="50000">
                                          <p:stCondLst>
                                            <p:cond delay="1668"/>
                                          </p:stCondLst>
                                        </p:cTn>
                                        <p:tgtEl>
                                          <p:spTgt spid="39"/>
                                        </p:tgtEl>
                                      </p:cBhvr>
                                      <p:to x="100000" y="100000"/>
                                    </p:animScale>
                                    <p:animScale>
                                      <p:cBhvr>
                                        <p:cTn id="114" dur="26">
                                          <p:stCondLst>
                                            <p:cond delay="1808"/>
                                          </p:stCondLst>
                                        </p:cTn>
                                        <p:tgtEl>
                                          <p:spTgt spid="39"/>
                                        </p:tgtEl>
                                      </p:cBhvr>
                                      <p:to x="100000" y="95000"/>
                                    </p:animScale>
                                    <p:animScale>
                                      <p:cBhvr>
                                        <p:cTn id="115" dur="166" decel="50000">
                                          <p:stCondLst>
                                            <p:cond delay="1834"/>
                                          </p:stCondLst>
                                        </p:cTn>
                                        <p:tgtEl>
                                          <p:spTgt spid="39"/>
                                        </p:tgtEl>
                                      </p:cBhvr>
                                      <p:to x="100000" y="100000"/>
                                    </p:animScale>
                                  </p:childTnLst>
                                </p:cTn>
                              </p:par>
                              <p:par>
                                <p:cTn id="116" presetID="26" presetClass="entr" presetSubtype="0" fill="hold" grpId="1"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down)">
                                      <p:cBhvr>
                                        <p:cTn id="118" dur="580">
                                          <p:stCondLst>
                                            <p:cond delay="0"/>
                                          </p:stCondLst>
                                        </p:cTn>
                                        <p:tgtEl>
                                          <p:spTgt spid="40"/>
                                        </p:tgtEl>
                                      </p:cBhvr>
                                    </p:animEffect>
                                    <p:anim calcmode="lin" valueType="num">
                                      <p:cBhvr>
                                        <p:cTn id="11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4" dur="26">
                                          <p:stCondLst>
                                            <p:cond delay="650"/>
                                          </p:stCondLst>
                                        </p:cTn>
                                        <p:tgtEl>
                                          <p:spTgt spid="40"/>
                                        </p:tgtEl>
                                      </p:cBhvr>
                                      <p:to x="100000" y="60000"/>
                                    </p:animScale>
                                    <p:animScale>
                                      <p:cBhvr>
                                        <p:cTn id="125" dur="166" decel="50000">
                                          <p:stCondLst>
                                            <p:cond delay="676"/>
                                          </p:stCondLst>
                                        </p:cTn>
                                        <p:tgtEl>
                                          <p:spTgt spid="40"/>
                                        </p:tgtEl>
                                      </p:cBhvr>
                                      <p:to x="100000" y="100000"/>
                                    </p:animScale>
                                    <p:animScale>
                                      <p:cBhvr>
                                        <p:cTn id="126" dur="26">
                                          <p:stCondLst>
                                            <p:cond delay="1312"/>
                                          </p:stCondLst>
                                        </p:cTn>
                                        <p:tgtEl>
                                          <p:spTgt spid="40"/>
                                        </p:tgtEl>
                                      </p:cBhvr>
                                      <p:to x="100000" y="80000"/>
                                    </p:animScale>
                                    <p:animScale>
                                      <p:cBhvr>
                                        <p:cTn id="127" dur="166" decel="50000">
                                          <p:stCondLst>
                                            <p:cond delay="1338"/>
                                          </p:stCondLst>
                                        </p:cTn>
                                        <p:tgtEl>
                                          <p:spTgt spid="40"/>
                                        </p:tgtEl>
                                      </p:cBhvr>
                                      <p:to x="100000" y="100000"/>
                                    </p:animScale>
                                    <p:animScale>
                                      <p:cBhvr>
                                        <p:cTn id="128" dur="26">
                                          <p:stCondLst>
                                            <p:cond delay="1642"/>
                                          </p:stCondLst>
                                        </p:cTn>
                                        <p:tgtEl>
                                          <p:spTgt spid="40"/>
                                        </p:tgtEl>
                                      </p:cBhvr>
                                      <p:to x="100000" y="90000"/>
                                    </p:animScale>
                                    <p:animScale>
                                      <p:cBhvr>
                                        <p:cTn id="129" dur="166" decel="50000">
                                          <p:stCondLst>
                                            <p:cond delay="1668"/>
                                          </p:stCondLst>
                                        </p:cTn>
                                        <p:tgtEl>
                                          <p:spTgt spid="40"/>
                                        </p:tgtEl>
                                      </p:cBhvr>
                                      <p:to x="100000" y="100000"/>
                                    </p:animScale>
                                    <p:animScale>
                                      <p:cBhvr>
                                        <p:cTn id="130" dur="26">
                                          <p:stCondLst>
                                            <p:cond delay="1808"/>
                                          </p:stCondLst>
                                        </p:cTn>
                                        <p:tgtEl>
                                          <p:spTgt spid="40"/>
                                        </p:tgtEl>
                                      </p:cBhvr>
                                      <p:to x="100000" y="95000"/>
                                    </p:animScale>
                                    <p:animScale>
                                      <p:cBhvr>
                                        <p:cTn id="131" dur="166" decel="50000">
                                          <p:stCondLst>
                                            <p:cond delay="1834"/>
                                          </p:stCondLst>
                                        </p:cTn>
                                        <p:tgtEl>
                                          <p:spTgt spid="40"/>
                                        </p:tgtEl>
                                      </p:cBhvr>
                                      <p:to x="100000" y="100000"/>
                                    </p:animScale>
                                  </p:childTnLst>
                                </p:cTn>
                              </p:par>
                              <p:par>
                                <p:cTn id="132" presetID="26" presetClass="entr" presetSubtype="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wipe(down)">
                                      <p:cBhvr>
                                        <p:cTn id="134" dur="580">
                                          <p:stCondLst>
                                            <p:cond delay="0"/>
                                          </p:stCondLst>
                                        </p:cTn>
                                        <p:tgtEl>
                                          <p:spTgt spid="43"/>
                                        </p:tgtEl>
                                      </p:cBhvr>
                                    </p:animEffect>
                                    <p:anim calcmode="lin" valueType="num">
                                      <p:cBhvr>
                                        <p:cTn id="13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40" dur="26">
                                          <p:stCondLst>
                                            <p:cond delay="650"/>
                                          </p:stCondLst>
                                        </p:cTn>
                                        <p:tgtEl>
                                          <p:spTgt spid="43"/>
                                        </p:tgtEl>
                                      </p:cBhvr>
                                      <p:to x="100000" y="60000"/>
                                    </p:animScale>
                                    <p:animScale>
                                      <p:cBhvr>
                                        <p:cTn id="141" dur="166" decel="50000">
                                          <p:stCondLst>
                                            <p:cond delay="676"/>
                                          </p:stCondLst>
                                        </p:cTn>
                                        <p:tgtEl>
                                          <p:spTgt spid="43"/>
                                        </p:tgtEl>
                                      </p:cBhvr>
                                      <p:to x="100000" y="100000"/>
                                    </p:animScale>
                                    <p:animScale>
                                      <p:cBhvr>
                                        <p:cTn id="142" dur="26">
                                          <p:stCondLst>
                                            <p:cond delay="1312"/>
                                          </p:stCondLst>
                                        </p:cTn>
                                        <p:tgtEl>
                                          <p:spTgt spid="43"/>
                                        </p:tgtEl>
                                      </p:cBhvr>
                                      <p:to x="100000" y="80000"/>
                                    </p:animScale>
                                    <p:animScale>
                                      <p:cBhvr>
                                        <p:cTn id="143" dur="166" decel="50000">
                                          <p:stCondLst>
                                            <p:cond delay="1338"/>
                                          </p:stCondLst>
                                        </p:cTn>
                                        <p:tgtEl>
                                          <p:spTgt spid="43"/>
                                        </p:tgtEl>
                                      </p:cBhvr>
                                      <p:to x="100000" y="100000"/>
                                    </p:animScale>
                                    <p:animScale>
                                      <p:cBhvr>
                                        <p:cTn id="144" dur="26">
                                          <p:stCondLst>
                                            <p:cond delay="1642"/>
                                          </p:stCondLst>
                                        </p:cTn>
                                        <p:tgtEl>
                                          <p:spTgt spid="43"/>
                                        </p:tgtEl>
                                      </p:cBhvr>
                                      <p:to x="100000" y="90000"/>
                                    </p:animScale>
                                    <p:animScale>
                                      <p:cBhvr>
                                        <p:cTn id="145" dur="166" decel="50000">
                                          <p:stCondLst>
                                            <p:cond delay="1668"/>
                                          </p:stCondLst>
                                        </p:cTn>
                                        <p:tgtEl>
                                          <p:spTgt spid="43"/>
                                        </p:tgtEl>
                                      </p:cBhvr>
                                      <p:to x="100000" y="100000"/>
                                    </p:animScale>
                                    <p:animScale>
                                      <p:cBhvr>
                                        <p:cTn id="146" dur="26">
                                          <p:stCondLst>
                                            <p:cond delay="1808"/>
                                          </p:stCondLst>
                                        </p:cTn>
                                        <p:tgtEl>
                                          <p:spTgt spid="43"/>
                                        </p:tgtEl>
                                      </p:cBhvr>
                                      <p:to x="100000" y="95000"/>
                                    </p:animScale>
                                    <p:animScale>
                                      <p:cBhvr>
                                        <p:cTn id="147" dur="166" decel="50000">
                                          <p:stCondLst>
                                            <p:cond delay="1834"/>
                                          </p:stCondLst>
                                        </p:cTn>
                                        <p:tgtEl>
                                          <p:spTgt spid="43"/>
                                        </p:tgtEl>
                                      </p:cBhvr>
                                      <p:to x="100000" y="100000"/>
                                    </p:animScale>
                                  </p:childTnLst>
                                </p:cTn>
                              </p:par>
                              <p:par>
                                <p:cTn id="148" presetID="26" presetClass="entr" presetSubtype="0" fill="hold" grpId="1" nodeType="withEffect">
                                  <p:stCondLst>
                                    <p:cond delay="0"/>
                                  </p:stCondLst>
                                  <p:childTnLst>
                                    <p:set>
                                      <p:cBhvr>
                                        <p:cTn id="149" dur="1" fill="hold">
                                          <p:stCondLst>
                                            <p:cond delay="0"/>
                                          </p:stCondLst>
                                        </p:cTn>
                                        <p:tgtEl>
                                          <p:spTgt spid="44"/>
                                        </p:tgtEl>
                                        <p:attrNameLst>
                                          <p:attrName>style.visibility</p:attrName>
                                        </p:attrNameLst>
                                      </p:cBhvr>
                                      <p:to>
                                        <p:strVal val="visible"/>
                                      </p:to>
                                    </p:set>
                                    <p:animEffect transition="in" filter="wipe(down)">
                                      <p:cBhvr>
                                        <p:cTn id="150" dur="580">
                                          <p:stCondLst>
                                            <p:cond delay="0"/>
                                          </p:stCondLst>
                                        </p:cTn>
                                        <p:tgtEl>
                                          <p:spTgt spid="44"/>
                                        </p:tgtEl>
                                      </p:cBhvr>
                                    </p:animEffect>
                                    <p:anim calcmode="lin" valueType="num">
                                      <p:cBhvr>
                                        <p:cTn id="151"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56" dur="26">
                                          <p:stCondLst>
                                            <p:cond delay="650"/>
                                          </p:stCondLst>
                                        </p:cTn>
                                        <p:tgtEl>
                                          <p:spTgt spid="44"/>
                                        </p:tgtEl>
                                      </p:cBhvr>
                                      <p:to x="100000" y="60000"/>
                                    </p:animScale>
                                    <p:animScale>
                                      <p:cBhvr>
                                        <p:cTn id="157" dur="166" decel="50000">
                                          <p:stCondLst>
                                            <p:cond delay="676"/>
                                          </p:stCondLst>
                                        </p:cTn>
                                        <p:tgtEl>
                                          <p:spTgt spid="44"/>
                                        </p:tgtEl>
                                      </p:cBhvr>
                                      <p:to x="100000" y="100000"/>
                                    </p:animScale>
                                    <p:animScale>
                                      <p:cBhvr>
                                        <p:cTn id="158" dur="26">
                                          <p:stCondLst>
                                            <p:cond delay="1312"/>
                                          </p:stCondLst>
                                        </p:cTn>
                                        <p:tgtEl>
                                          <p:spTgt spid="44"/>
                                        </p:tgtEl>
                                      </p:cBhvr>
                                      <p:to x="100000" y="80000"/>
                                    </p:animScale>
                                    <p:animScale>
                                      <p:cBhvr>
                                        <p:cTn id="159" dur="166" decel="50000">
                                          <p:stCondLst>
                                            <p:cond delay="1338"/>
                                          </p:stCondLst>
                                        </p:cTn>
                                        <p:tgtEl>
                                          <p:spTgt spid="44"/>
                                        </p:tgtEl>
                                      </p:cBhvr>
                                      <p:to x="100000" y="100000"/>
                                    </p:animScale>
                                    <p:animScale>
                                      <p:cBhvr>
                                        <p:cTn id="160" dur="26">
                                          <p:stCondLst>
                                            <p:cond delay="1642"/>
                                          </p:stCondLst>
                                        </p:cTn>
                                        <p:tgtEl>
                                          <p:spTgt spid="44"/>
                                        </p:tgtEl>
                                      </p:cBhvr>
                                      <p:to x="100000" y="90000"/>
                                    </p:animScale>
                                    <p:animScale>
                                      <p:cBhvr>
                                        <p:cTn id="161" dur="166" decel="50000">
                                          <p:stCondLst>
                                            <p:cond delay="1668"/>
                                          </p:stCondLst>
                                        </p:cTn>
                                        <p:tgtEl>
                                          <p:spTgt spid="44"/>
                                        </p:tgtEl>
                                      </p:cBhvr>
                                      <p:to x="100000" y="100000"/>
                                    </p:animScale>
                                    <p:animScale>
                                      <p:cBhvr>
                                        <p:cTn id="162" dur="26">
                                          <p:stCondLst>
                                            <p:cond delay="1808"/>
                                          </p:stCondLst>
                                        </p:cTn>
                                        <p:tgtEl>
                                          <p:spTgt spid="44"/>
                                        </p:tgtEl>
                                      </p:cBhvr>
                                      <p:to x="100000" y="95000"/>
                                    </p:animScale>
                                    <p:animScale>
                                      <p:cBhvr>
                                        <p:cTn id="163" dur="166" decel="50000">
                                          <p:stCondLst>
                                            <p:cond delay="1834"/>
                                          </p:stCondLst>
                                        </p:cTn>
                                        <p:tgtEl>
                                          <p:spTgt spid="44"/>
                                        </p:tgtEl>
                                      </p:cBhvr>
                                      <p:to x="100000" y="100000"/>
                                    </p:animScale>
                                  </p:childTnLst>
                                </p:cTn>
                              </p:par>
                              <p:par>
                                <p:cTn id="164" presetID="26" presetClass="entr" presetSubtype="0" fill="hold" nodeType="withEffect">
                                  <p:stCondLst>
                                    <p:cond delay="0"/>
                                  </p:stCondLst>
                                  <p:childTnLst>
                                    <p:set>
                                      <p:cBhvr>
                                        <p:cTn id="165" dur="1" fill="hold">
                                          <p:stCondLst>
                                            <p:cond delay="0"/>
                                          </p:stCondLst>
                                        </p:cTn>
                                        <p:tgtEl>
                                          <p:spTgt spid="7180"/>
                                        </p:tgtEl>
                                        <p:attrNameLst>
                                          <p:attrName>style.visibility</p:attrName>
                                        </p:attrNameLst>
                                      </p:cBhvr>
                                      <p:to>
                                        <p:strVal val="visible"/>
                                      </p:to>
                                    </p:set>
                                    <p:animEffect transition="in" filter="wipe(down)">
                                      <p:cBhvr>
                                        <p:cTn id="166" dur="580">
                                          <p:stCondLst>
                                            <p:cond delay="0"/>
                                          </p:stCondLst>
                                        </p:cTn>
                                        <p:tgtEl>
                                          <p:spTgt spid="7180"/>
                                        </p:tgtEl>
                                      </p:cBhvr>
                                    </p:animEffect>
                                    <p:anim calcmode="lin" valueType="num">
                                      <p:cBhvr>
                                        <p:cTn id="167"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172" dur="26">
                                          <p:stCondLst>
                                            <p:cond delay="650"/>
                                          </p:stCondLst>
                                        </p:cTn>
                                        <p:tgtEl>
                                          <p:spTgt spid="7180"/>
                                        </p:tgtEl>
                                      </p:cBhvr>
                                      <p:to x="100000" y="60000"/>
                                    </p:animScale>
                                    <p:animScale>
                                      <p:cBhvr>
                                        <p:cTn id="173" dur="166" decel="50000">
                                          <p:stCondLst>
                                            <p:cond delay="676"/>
                                          </p:stCondLst>
                                        </p:cTn>
                                        <p:tgtEl>
                                          <p:spTgt spid="7180"/>
                                        </p:tgtEl>
                                      </p:cBhvr>
                                      <p:to x="100000" y="100000"/>
                                    </p:animScale>
                                    <p:animScale>
                                      <p:cBhvr>
                                        <p:cTn id="174" dur="26">
                                          <p:stCondLst>
                                            <p:cond delay="1312"/>
                                          </p:stCondLst>
                                        </p:cTn>
                                        <p:tgtEl>
                                          <p:spTgt spid="7180"/>
                                        </p:tgtEl>
                                      </p:cBhvr>
                                      <p:to x="100000" y="80000"/>
                                    </p:animScale>
                                    <p:animScale>
                                      <p:cBhvr>
                                        <p:cTn id="175" dur="166" decel="50000">
                                          <p:stCondLst>
                                            <p:cond delay="1338"/>
                                          </p:stCondLst>
                                        </p:cTn>
                                        <p:tgtEl>
                                          <p:spTgt spid="7180"/>
                                        </p:tgtEl>
                                      </p:cBhvr>
                                      <p:to x="100000" y="100000"/>
                                    </p:animScale>
                                    <p:animScale>
                                      <p:cBhvr>
                                        <p:cTn id="176" dur="26">
                                          <p:stCondLst>
                                            <p:cond delay="1642"/>
                                          </p:stCondLst>
                                        </p:cTn>
                                        <p:tgtEl>
                                          <p:spTgt spid="7180"/>
                                        </p:tgtEl>
                                      </p:cBhvr>
                                      <p:to x="100000" y="90000"/>
                                    </p:animScale>
                                    <p:animScale>
                                      <p:cBhvr>
                                        <p:cTn id="177" dur="166" decel="50000">
                                          <p:stCondLst>
                                            <p:cond delay="1668"/>
                                          </p:stCondLst>
                                        </p:cTn>
                                        <p:tgtEl>
                                          <p:spTgt spid="7180"/>
                                        </p:tgtEl>
                                      </p:cBhvr>
                                      <p:to x="100000" y="100000"/>
                                    </p:animScale>
                                    <p:animScale>
                                      <p:cBhvr>
                                        <p:cTn id="178" dur="26">
                                          <p:stCondLst>
                                            <p:cond delay="1808"/>
                                          </p:stCondLst>
                                        </p:cTn>
                                        <p:tgtEl>
                                          <p:spTgt spid="7180"/>
                                        </p:tgtEl>
                                      </p:cBhvr>
                                      <p:to x="100000" y="95000"/>
                                    </p:animScale>
                                    <p:animScale>
                                      <p:cBhvr>
                                        <p:cTn id="179" dur="166" decel="50000">
                                          <p:stCondLst>
                                            <p:cond delay="1834"/>
                                          </p:stCondLst>
                                        </p:cTn>
                                        <p:tgtEl>
                                          <p:spTgt spid="7180"/>
                                        </p:tgtEl>
                                      </p:cBhvr>
                                      <p:to x="100000" y="100000"/>
                                    </p:animScale>
                                  </p:childTnLst>
                                </p:cTn>
                              </p:par>
                              <p:par>
                                <p:cTn id="180" presetID="26" presetClass="entr" presetSubtype="0" fill="hold" nodeType="withEffect">
                                  <p:stCondLst>
                                    <p:cond delay="0"/>
                                  </p:stCondLst>
                                  <p:childTnLst>
                                    <p:set>
                                      <p:cBhvr>
                                        <p:cTn id="181" dur="1" fill="hold">
                                          <p:stCondLst>
                                            <p:cond delay="0"/>
                                          </p:stCondLst>
                                        </p:cTn>
                                        <p:tgtEl>
                                          <p:spTgt spid="7181"/>
                                        </p:tgtEl>
                                        <p:attrNameLst>
                                          <p:attrName>style.visibility</p:attrName>
                                        </p:attrNameLst>
                                      </p:cBhvr>
                                      <p:to>
                                        <p:strVal val="visible"/>
                                      </p:to>
                                    </p:set>
                                    <p:animEffect transition="in" filter="wipe(down)">
                                      <p:cBhvr>
                                        <p:cTn id="182" dur="580">
                                          <p:stCondLst>
                                            <p:cond delay="0"/>
                                          </p:stCondLst>
                                        </p:cTn>
                                        <p:tgtEl>
                                          <p:spTgt spid="7181"/>
                                        </p:tgtEl>
                                      </p:cBhvr>
                                    </p:animEffect>
                                    <p:anim calcmode="lin" valueType="num">
                                      <p:cBhvr>
                                        <p:cTn id="183"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88" dur="26">
                                          <p:stCondLst>
                                            <p:cond delay="650"/>
                                          </p:stCondLst>
                                        </p:cTn>
                                        <p:tgtEl>
                                          <p:spTgt spid="7181"/>
                                        </p:tgtEl>
                                      </p:cBhvr>
                                      <p:to x="100000" y="60000"/>
                                    </p:animScale>
                                    <p:animScale>
                                      <p:cBhvr>
                                        <p:cTn id="189" dur="166" decel="50000">
                                          <p:stCondLst>
                                            <p:cond delay="676"/>
                                          </p:stCondLst>
                                        </p:cTn>
                                        <p:tgtEl>
                                          <p:spTgt spid="7181"/>
                                        </p:tgtEl>
                                      </p:cBhvr>
                                      <p:to x="100000" y="100000"/>
                                    </p:animScale>
                                    <p:animScale>
                                      <p:cBhvr>
                                        <p:cTn id="190" dur="26">
                                          <p:stCondLst>
                                            <p:cond delay="1312"/>
                                          </p:stCondLst>
                                        </p:cTn>
                                        <p:tgtEl>
                                          <p:spTgt spid="7181"/>
                                        </p:tgtEl>
                                      </p:cBhvr>
                                      <p:to x="100000" y="80000"/>
                                    </p:animScale>
                                    <p:animScale>
                                      <p:cBhvr>
                                        <p:cTn id="191" dur="166" decel="50000">
                                          <p:stCondLst>
                                            <p:cond delay="1338"/>
                                          </p:stCondLst>
                                        </p:cTn>
                                        <p:tgtEl>
                                          <p:spTgt spid="7181"/>
                                        </p:tgtEl>
                                      </p:cBhvr>
                                      <p:to x="100000" y="100000"/>
                                    </p:animScale>
                                    <p:animScale>
                                      <p:cBhvr>
                                        <p:cTn id="192" dur="26">
                                          <p:stCondLst>
                                            <p:cond delay="1642"/>
                                          </p:stCondLst>
                                        </p:cTn>
                                        <p:tgtEl>
                                          <p:spTgt spid="7181"/>
                                        </p:tgtEl>
                                      </p:cBhvr>
                                      <p:to x="100000" y="90000"/>
                                    </p:animScale>
                                    <p:animScale>
                                      <p:cBhvr>
                                        <p:cTn id="193" dur="166" decel="50000">
                                          <p:stCondLst>
                                            <p:cond delay="1668"/>
                                          </p:stCondLst>
                                        </p:cTn>
                                        <p:tgtEl>
                                          <p:spTgt spid="7181"/>
                                        </p:tgtEl>
                                      </p:cBhvr>
                                      <p:to x="100000" y="100000"/>
                                    </p:animScale>
                                    <p:animScale>
                                      <p:cBhvr>
                                        <p:cTn id="194" dur="26">
                                          <p:stCondLst>
                                            <p:cond delay="1808"/>
                                          </p:stCondLst>
                                        </p:cTn>
                                        <p:tgtEl>
                                          <p:spTgt spid="7181"/>
                                        </p:tgtEl>
                                      </p:cBhvr>
                                      <p:to x="100000" y="95000"/>
                                    </p:animScale>
                                    <p:animScale>
                                      <p:cBhvr>
                                        <p:cTn id="195" dur="166" decel="50000">
                                          <p:stCondLst>
                                            <p:cond delay="1834"/>
                                          </p:stCondLst>
                                        </p:cTn>
                                        <p:tgtEl>
                                          <p:spTgt spid="7181"/>
                                        </p:tgtEl>
                                      </p:cBhvr>
                                      <p:to x="100000" y="100000"/>
                                    </p:animScale>
                                  </p:childTnLst>
                                </p:cTn>
                              </p:par>
                              <p:par>
                                <p:cTn id="196" presetID="26" presetClass="entr" presetSubtype="0" fill="hold" nodeType="withEffect">
                                  <p:stCondLst>
                                    <p:cond delay="0"/>
                                  </p:stCondLst>
                                  <p:childTnLst>
                                    <p:set>
                                      <p:cBhvr>
                                        <p:cTn id="197" dur="1" fill="hold">
                                          <p:stCondLst>
                                            <p:cond delay="0"/>
                                          </p:stCondLst>
                                        </p:cTn>
                                        <p:tgtEl>
                                          <p:spTgt spid="7182"/>
                                        </p:tgtEl>
                                        <p:attrNameLst>
                                          <p:attrName>style.visibility</p:attrName>
                                        </p:attrNameLst>
                                      </p:cBhvr>
                                      <p:to>
                                        <p:strVal val="visible"/>
                                      </p:to>
                                    </p:set>
                                    <p:animEffect transition="in" filter="wipe(down)">
                                      <p:cBhvr>
                                        <p:cTn id="198" dur="580">
                                          <p:stCondLst>
                                            <p:cond delay="0"/>
                                          </p:stCondLst>
                                        </p:cTn>
                                        <p:tgtEl>
                                          <p:spTgt spid="7182"/>
                                        </p:tgtEl>
                                      </p:cBhvr>
                                    </p:animEffect>
                                    <p:anim calcmode="lin" valueType="num">
                                      <p:cBhvr>
                                        <p:cTn id="199"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0"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1"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2"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03"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04" dur="26">
                                          <p:stCondLst>
                                            <p:cond delay="650"/>
                                          </p:stCondLst>
                                        </p:cTn>
                                        <p:tgtEl>
                                          <p:spTgt spid="7182"/>
                                        </p:tgtEl>
                                      </p:cBhvr>
                                      <p:to x="100000" y="60000"/>
                                    </p:animScale>
                                    <p:animScale>
                                      <p:cBhvr>
                                        <p:cTn id="205" dur="166" decel="50000">
                                          <p:stCondLst>
                                            <p:cond delay="676"/>
                                          </p:stCondLst>
                                        </p:cTn>
                                        <p:tgtEl>
                                          <p:spTgt spid="7182"/>
                                        </p:tgtEl>
                                      </p:cBhvr>
                                      <p:to x="100000" y="100000"/>
                                    </p:animScale>
                                    <p:animScale>
                                      <p:cBhvr>
                                        <p:cTn id="206" dur="26">
                                          <p:stCondLst>
                                            <p:cond delay="1312"/>
                                          </p:stCondLst>
                                        </p:cTn>
                                        <p:tgtEl>
                                          <p:spTgt spid="7182"/>
                                        </p:tgtEl>
                                      </p:cBhvr>
                                      <p:to x="100000" y="80000"/>
                                    </p:animScale>
                                    <p:animScale>
                                      <p:cBhvr>
                                        <p:cTn id="207" dur="166" decel="50000">
                                          <p:stCondLst>
                                            <p:cond delay="1338"/>
                                          </p:stCondLst>
                                        </p:cTn>
                                        <p:tgtEl>
                                          <p:spTgt spid="7182"/>
                                        </p:tgtEl>
                                      </p:cBhvr>
                                      <p:to x="100000" y="100000"/>
                                    </p:animScale>
                                    <p:animScale>
                                      <p:cBhvr>
                                        <p:cTn id="208" dur="26">
                                          <p:stCondLst>
                                            <p:cond delay="1642"/>
                                          </p:stCondLst>
                                        </p:cTn>
                                        <p:tgtEl>
                                          <p:spTgt spid="7182"/>
                                        </p:tgtEl>
                                      </p:cBhvr>
                                      <p:to x="100000" y="90000"/>
                                    </p:animScale>
                                    <p:animScale>
                                      <p:cBhvr>
                                        <p:cTn id="209" dur="166" decel="50000">
                                          <p:stCondLst>
                                            <p:cond delay="1668"/>
                                          </p:stCondLst>
                                        </p:cTn>
                                        <p:tgtEl>
                                          <p:spTgt spid="7182"/>
                                        </p:tgtEl>
                                      </p:cBhvr>
                                      <p:to x="100000" y="100000"/>
                                    </p:animScale>
                                    <p:animScale>
                                      <p:cBhvr>
                                        <p:cTn id="210" dur="26">
                                          <p:stCondLst>
                                            <p:cond delay="1808"/>
                                          </p:stCondLst>
                                        </p:cTn>
                                        <p:tgtEl>
                                          <p:spTgt spid="7182"/>
                                        </p:tgtEl>
                                      </p:cBhvr>
                                      <p:to x="100000" y="95000"/>
                                    </p:animScale>
                                    <p:animScale>
                                      <p:cBhvr>
                                        <p:cTn id="211"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rPr>
                  <a:t>cao</a:t>
                </a:r>
                <a:r>
                  <a:rPr kumimoji="0" lang="en-US" sz="2800" b="0" i="0" u="none" strike="noStrike" kern="1200" cap="none" spc="0" normalizeH="0" baseline="0" noProof="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thấp.</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Phản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lấp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lánh</a:t>
                </a:r>
                <a:r>
                  <a:rPr kumimoji="0" lang="en-US" altLang="zh-CN" sz="28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a:t>
                </a:r>
                <a:r>
                  <a:rPr kumimoji="0" lang="en-US" altLang="zh-CN" sz="2800" b="0" i="0" u="none" strike="noStrike" kern="1200" cap="none" spc="0" normalizeH="0" baseline="0" noProof="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ông </a:t>
                </a:r>
                <a:r>
                  <a:rPr kumimoji="0" lang="en-US" altLang="zh-CN" sz="2800" b="0" i="0" u="none" strike="noStrike" kern="1200" cap="none" spc="0" normalizeH="0" baseline="0" noProof="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đẹp</a:t>
                </a:r>
                <a:r>
                  <a:rPr kumimoji="0" lang="en-US" altLang="zh-CN" sz="28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176632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176442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156754" y="418011"/>
            <a:ext cx="10525995" cy="4903136"/>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1953598" y="3166712"/>
            <a:ext cx="74804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nghe tiếng động, chú khệ nệ ôm cái bụng tròn lẳn, trốn vào đám cỏ rối. </a:t>
            </a:r>
          </a:p>
        </p:txBody>
      </p:sp>
      <p:cxnSp>
        <p:nvCxnSpPr>
          <p:cNvPr id="5" name="Straight Connector 4">
            <a:extLst>
              <a:ext uri="{FF2B5EF4-FFF2-40B4-BE49-F238E27FC236}">
                <a16:creationId xmlns:a16="http://schemas.microsoft.com/office/drawing/2014/main" id="{0FF60E35-BABF-4393-877D-D0EB7259E82C}"/>
              </a:ext>
            </a:extLst>
          </p:cNvPr>
          <p:cNvCxnSpPr>
            <a:cxnSpLocks/>
          </p:cNvCxnSpPr>
          <p:nvPr/>
        </p:nvCxnSpPr>
        <p:spPr>
          <a:xfrm flipH="1">
            <a:off x="6159656" y="3300287"/>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55936AF3-7244-454F-B51B-8083A62B8A14}"/>
              </a:ext>
            </a:extLst>
          </p:cNvPr>
          <p:cNvCxnSpPr>
            <a:cxnSpLocks/>
          </p:cNvCxnSpPr>
          <p:nvPr/>
        </p:nvCxnSpPr>
        <p:spPr>
          <a:xfrm flipH="1">
            <a:off x="8235739" y="3268395"/>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BADBCCB-E9EE-4A0E-8B91-4BA73D10AB28}"/>
              </a:ext>
            </a:extLst>
          </p:cNvPr>
          <p:cNvCxnSpPr>
            <a:cxnSpLocks/>
          </p:cNvCxnSpPr>
          <p:nvPr/>
        </p:nvCxnSpPr>
        <p:spPr>
          <a:xfrm flipH="1">
            <a:off x="4961039" y="3799344"/>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51594EA-5704-4D38-BBB7-C9BE3BB5A455}"/>
              </a:ext>
            </a:extLst>
          </p:cNvPr>
          <p:cNvCxnSpPr>
            <a:cxnSpLocks/>
          </p:cNvCxnSpPr>
          <p:nvPr/>
        </p:nvCxnSpPr>
        <p:spPr>
          <a:xfrm flipH="1">
            <a:off x="8570356" y="3770636"/>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EF17294B-C819-4E15-B32A-24C6108F8961}"/>
              </a:ext>
            </a:extLst>
          </p:cNvPr>
          <p:cNvCxnSpPr>
            <a:cxnSpLocks/>
          </p:cNvCxnSpPr>
          <p:nvPr/>
        </p:nvCxnSpPr>
        <p:spPr>
          <a:xfrm flipH="1">
            <a:off x="8492340" y="3783699"/>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594911"/>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695" y="1986819"/>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64" y="3429000"/>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39164" y="967563"/>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49576" y="2598898"/>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72745" y="389939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84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90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92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1425</Words>
  <Application>Microsoft Office PowerPoint</Application>
  <PresentationFormat>Widescreen</PresentationFormat>
  <Paragraphs>85</Paragraphs>
  <Slides>20</Slides>
  <Notes>10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20</vt:i4>
      </vt:variant>
    </vt:vector>
  </HeadingPairs>
  <TitlesOfParts>
    <vt:vector size="43" baseType="lpstr">
      <vt:lpstr>Microsoft YaHei</vt:lpstr>
      <vt:lpstr>Microsoft YaHei</vt:lpstr>
      <vt:lpstr>宋体</vt:lpstr>
      <vt:lpstr>宋体</vt:lpstr>
      <vt:lpstr>Arial</vt:lpstr>
      <vt:lpstr>Arial Rounded MT Bold</vt:lpstr>
      <vt:lpstr>Arial-Rounded</vt:lpstr>
      <vt:lpstr>Arial-SGK-TV</vt:lpstr>
      <vt:lpstr>Averta Std CY Bold</vt:lpstr>
      <vt:lpstr>Calibri</vt:lpstr>
      <vt:lpstr>Calibri Light</vt:lpstr>
      <vt:lpstr>等线</vt:lpstr>
      <vt:lpstr>Quicksand Medium</vt:lpstr>
      <vt:lpstr>黑体</vt:lpstr>
      <vt:lpstr>Wingdings</vt:lpstr>
      <vt:lpstr>字魂36号-正文宋楷</vt:lpstr>
      <vt:lpstr>2_Office Theme</vt:lpstr>
      <vt:lpstr>包图主题2</vt:lpstr>
      <vt:lpstr>1_Office 主题​​</vt:lpstr>
      <vt:lpstr>Office 主题</vt:lpstr>
      <vt:lpstr>5_Office Theme</vt:lpstr>
      <vt:lpstr>Hoạt động</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cp:revision>
  <dcterms:created xsi:type="dcterms:W3CDTF">2021-08-03T09:45:05Z</dcterms:created>
  <dcterms:modified xsi:type="dcterms:W3CDTF">2022-03-14T06:33:39Z</dcterms:modified>
</cp:coreProperties>
</file>