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4"/>
  </p:notesMasterIdLst>
  <p:sldIdLst>
    <p:sldId id="11088431" r:id="rId5"/>
    <p:sldId id="11088393" r:id="rId6"/>
    <p:sldId id="330" r:id="rId7"/>
    <p:sldId id="11088432" r:id="rId8"/>
    <p:sldId id="11088443" r:id="rId9"/>
    <p:sldId id="332" r:id="rId10"/>
    <p:sldId id="11088444" r:id="rId11"/>
    <p:sldId id="336" r:id="rId12"/>
    <p:sldId id="110884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3/5/2022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2022/3/5</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2022/3/5</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713390" y="1549327"/>
            <a:ext cx="606840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mtClean="0">
                <a:solidFill>
                  <a:srgbClr val="17479D"/>
                </a:solidFill>
                <a:latin typeface="Arial-Rounded" panose="020B0500000000000000" pitchFamily="34" charset="0"/>
                <a:ea typeface="Arial-Rounded" panose="020B0500000000000000" pitchFamily="34" charset="0"/>
                <a:cs typeface="Arial-Rounded" panose="020B0500000000000000" pitchFamily="34" charset="0"/>
              </a:rPr>
              <a:t>Tạm biệt cánh cam</a:t>
            </a:r>
            <a:endPar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83099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a:t>
            </a:r>
            <a:r>
              <a:rPr kumimoji="0" lang="vi-VN"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200" b="1" smtClean="0">
                <a:solidFill>
                  <a:srgbClr val="ED7D31">
                    <a:lumMod val="50000"/>
                  </a:srgbClr>
                </a:solidFill>
                <a:latin typeface="Arial-Rounded" panose="020B0500000000000000" pitchFamily="34" charset="0"/>
                <a:ea typeface="Arial-Rounded" panose="020B0500000000000000" pitchFamily="34" charset="0"/>
                <a:cs typeface="Arial-Rounded" panose="020B0500000000000000" pitchFamily="34" charset="0"/>
              </a:rPr>
              <a:t>oanh/oach</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1569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a:t>
            </a:r>
            <a:r>
              <a:rPr kumimoji="0" lang="vi-VN" sz="3200" b="1" i="0" u="none" strike="noStrike" kern="1200" cap="none" spc="0" normalizeH="0" baseline="0" noProof="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a:t>
            </a:r>
            <a:r>
              <a:rPr kumimoji="0" lang="vi-VN" sz="3200" b="1" i="0" u="none" strike="noStrike" kern="1200" cap="none" spc="0" normalizeH="0" baseline="0" noProof="0" smtClean="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smtClean="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3200" b="1" smtClean="0">
                <a:solidFill>
                  <a:srgbClr val="ED7D31">
                    <a:lumMod val="50000"/>
                  </a:srgbClr>
                </a:solidFill>
                <a:latin typeface="Arial-Rounded" panose="020B0500000000000000" pitchFamily="34" charset="0"/>
                <a:ea typeface="Arial-Rounded" panose="020B0500000000000000" pitchFamily="34" charset="0"/>
                <a:cs typeface="Arial-Rounded" panose="020B0500000000000000" pitchFamily="34" charset="0"/>
              </a:rPr>
              <a:t>s/x ; dấu hỏi/dấu ngã</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1889" y="417819"/>
            <a:ext cx="8200016" cy="80996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600" b="1" i="0" u="none" strike="noStrike" kern="1200" cap="none" spc="0" normalizeH="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cam</a:t>
            </a:r>
            <a:endParaRPr kumimoji="0" lang="en-US" sz="36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816746" y="1305341"/>
            <a:ext cx="10020574" cy="5078313"/>
          </a:xfrm>
          <a:prstGeom prst="rect">
            <a:avLst/>
          </a:prstGeom>
          <a:noFill/>
        </p:spPr>
        <p:txBody>
          <a:bodyPr wrap="square" rtlCol="0">
            <a:spAutoFit/>
          </a:bodyPr>
          <a:lstStyle/>
          <a:p>
            <a:pPr marL="8255" lvl="0" algn="just">
              <a:lnSpc>
                <a:spcPct val="150000"/>
              </a:lnSpc>
            </a:pPr>
            <a:r>
              <a:rPr lang="vi-VN" sz="3600" b="1">
                <a:solidFill>
                  <a:srgbClr val="213054"/>
                </a:solidFill>
                <a:latin typeface="HP001 4 hàng" panose="020B0603050302020204" pitchFamily="34" charset="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600" b="1" i="0" u="none" strike="noStrike" kern="1200" cap="none" spc="0" normalizeH="0" baseline="0" noProof="0" dirty="0">
              <a:ln>
                <a:noFill/>
              </a:ln>
              <a:solidFill>
                <a:srgbClr val="213054"/>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Rectangle: Rounded Corners 1"/>
          <p:cNvSpPr/>
          <p:nvPr/>
        </p:nvSpPr>
        <p:spPr>
          <a:xfrm>
            <a:off x="4696287" y="5885895"/>
            <a:ext cx="7217546" cy="66582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213054"/>
                </a:solidFill>
                <a:effectLst/>
                <a:uLnTx/>
                <a:uFillTx/>
                <a:latin typeface="Arial"/>
                <a:ea typeface="+mn-ea"/>
                <a:cs typeface="+mn-cs"/>
              </a:rPr>
              <a:t>Đoạn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văn</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có</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từ</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nào</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viết</a:t>
            </a:r>
            <a:r>
              <a:rPr kumimoji="0" lang="en-US" sz="4000" b="0" i="0" u="none" strike="noStrike" kern="1200" cap="none" spc="0" normalizeH="0" baseline="0" noProof="0" dirty="0">
                <a:ln>
                  <a:noFill/>
                </a:ln>
                <a:solidFill>
                  <a:srgbClr val="213054"/>
                </a:solidFill>
                <a:effectLst/>
                <a:uLnTx/>
                <a:uFillTx/>
                <a:latin typeface="Arial"/>
                <a:ea typeface="+mn-ea"/>
                <a:cs typeface="+mn-cs"/>
              </a:rPr>
              <a:t> </a:t>
            </a:r>
            <a:r>
              <a:rPr kumimoji="0" lang="en-US" sz="4000" b="0" i="0" u="none" strike="noStrike" kern="1200" cap="none" spc="0" normalizeH="0" baseline="0" noProof="0" dirty="0" err="1">
                <a:ln>
                  <a:noFill/>
                </a:ln>
                <a:solidFill>
                  <a:srgbClr val="213054"/>
                </a:solidFill>
                <a:effectLst/>
                <a:uLnTx/>
                <a:uFillTx/>
                <a:latin typeface="Arial"/>
                <a:ea typeface="+mn-ea"/>
                <a:cs typeface="+mn-cs"/>
              </a:rPr>
              <a:t>hoa</a:t>
            </a:r>
            <a:r>
              <a:rPr kumimoji="0" lang="en-US" sz="4000" b="0" i="0" u="none" strike="noStrike" kern="1200" cap="none" spc="0" normalizeH="0" baseline="0" noProof="0" dirty="0">
                <a:ln>
                  <a:noFill/>
                </a:ln>
                <a:solidFill>
                  <a:srgbClr val="213054"/>
                </a:solidFill>
                <a:effectLst/>
                <a:uLnTx/>
                <a:uFillTx/>
                <a:latin typeface="Arial"/>
                <a:ea typeface="+mn-ea"/>
                <a:cs typeface="+mn-cs"/>
              </a:rPr>
              <a:t>?</a:t>
            </a:r>
          </a:p>
        </p:txBody>
      </p:sp>
      <p:cxnSp>
        <p:nvCxnSpPr>
          <p:cNvPr id="4" name="Straight Connector 3"/>
          <p:cNvCxnSpPr>
            <a:cxnSpLocks/>
          </p:cNvCxnSpPr>
          <p:nvPr/>
        </p:nvCxnSpPr>
        <p:spPr>
          <a:xfrm>
            <a:off x="1154097" y="2059620"/>
            <a:ext cx="27520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a:cxnSpLocks/>
          </p:cNvCxnSpPr>
          <p:nvPr/>
        </p:nvCxnSpPr>
        <p:spPr>
          <a:xfrm>
            <a:off x="4057095"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754146B-47B7-4E68-A47C-47BDE114E4AA}"/>
              </a:ext>
            </a:extLst>
          </p:cNvPr>
          <p:cNvCxnSpPr>
            <a:cxnSpLocks/>
          </p:cNvCxnSpPr>
          <p:nvPr/>
        </p:nvCxnSpPr>
        <p:spPr>
          <a:xfrm>
            <a:off x="8194089" y="2840854"/>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8A8F112A-A17B-4B62-BDF3-5C84E3281884}"/>
              </a:ext>
            </a:extLst>
          </p:cNvPr>
          <p:cNvCxnSpPr>
            <a:cxnSpLocks/>
          </p:cNvCxnSpPr>
          <p:nvPr/>
        </p:nvCxnSpPr>
        <p:spPr>
          <a:xfrm>
            <a:off x="9650027" y="283197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a:extLst>
              <a:ext uri="{FF2B5EF4-FFF2-40B4-BE49-F238E27FC236}">
                <a16:creationId xmlns:a16="http://schemas.microsoft.com/office/drawing/2014/main" id="{63D32450-8EC4-4431-8292-21FF354F71BA}"/>
              </a:ext>
            </a:extLst>
          </p:cNvPr>
          <p:cNvCxnSpPr>
            <a:cxnSpLocks/>
          </p:cNvCxnSpPr>
          <p:nvPr/>
        </p:nvCxnSpPr>
        <p:spPr>
          <a:xfrm>
            <a:off x="1535837" y="5308847"/>
            <a:ext cx="36398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a:extLst>
              <a:ext uri="{FF2B5EF4-FFF2-40B4-BE49-F238E27FC236}">
                <a16:creationId xmlns:a16="http://schemas.microsoft.com/office/drawing/2014/main" id="{A309A46C-7463-4322-89E6-334E1F3FD716}"/>
              </a:ext>
            </a:extLst>
          </p:cNvPr>
          <p:cNvCxnSpPr>
            <a:cxnSpLocks/>
          </p:cNvCxnSpPr>
          <p:nvPr/>
        </p:nvCxnSpPr>
        <p:spPr>
          <a:xfrm>
            <a:off x="3524435" y="6107838"/>
            <a:ext cx="363985" cy="0"/>
          </a:xfrm>
          <a:prstGeom prst="line">
            <a:avLst/>
          </a:prstGeom>
        </p:spPr>
        <p:style>
          <a:lnRef idx="3">
            <a:schemeClr val="accent3"/>
          </a:lnRef>
          <a:fillRef idx="0">
            <a:schemeClr val="accent3"/>
          </a:fillRef>
          <a:effectRef idx="2">
            <a:schemeClr val="accent3"/>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endPar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Content Placeholder 8" descr="0083">
            <a:extLst>
              <a:ext uri="{FF2B5EF4-FFF2-40B4-BE49-F238E27FC236}">
                <a16:creationId xmlns:a16="http://schemas.microsoft.com/office/drawing/2014/main" id="{AC607AAF-BE0F-4DEB-9FAD-1945750D17C4}"/>
              </a:ext>
            </a:extLst>
          </p:cNvPr>
          <p:cNvPicPr>
            <a:picLocks noChangeAspect="1"/>
          </p:cNvPicPr>
          <p:nvPr/>
        </p:nvPicPr>
        <p:blipFill>
          <a:blip r:embed="rId3"/>
          <a:stretch>
            <a:fillRect/>
          </a:stretch>
        </p:blipFill>
        <p:spPr>
          <a:xfrm>
            <a:off x="2573384" y="1995795"/>
            <a:ext cx="809730" cy="655955"/>
          </a:xfrm>
          <a:prstGeom prst="rect">
            <a:avLst/>
          </a:prstGeom>
        </p:spPr>
      </p:pic>
      <p:sp>
        <p:nvSpPr>
          <p:cNvPr id="30" name="TextBox 29">
            <a:extLst>
              <a:ext uri="{FF2B5EF4-FFF2-40B4-BE49-F238E27FC236}">
                <a16:creationId xmlns:a16="http://schemas.microsoft.com/office/drawing/2014/main"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him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ới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a:t>
            </a:r>
            <a:r>
              <a:rPr kumimoji="0" lang="en-US" sz="2800" b="0" i="0" u="none" strike="noStrike" kern="1200" cap="none" spc="0" normalizeH="0" baseline="0" noProof="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Content Placeholder 8" descr="0083">
            <a:extLst>
              <a:ext uri="{FF2B5EF4-FFF2-40B4-BE49-F238E27FC236}">
                <a16:creationId xmlns:a16="http://schemas.microsoft.com/office/drawing/2014/main" id="{436ECB14-BA7B-416B-B212-045FAF38872C}"/>
              </a:ext>
            </a:extLst>
          </p:cNvPr>
          <p:cNvPicPr>
            <a:picLocks noChangeAspect="1"/>
          </p:cNvPicPr>
          <p:nvPr/>
        </p:nvPicPr>
        <p:blipFill>
          <a:blip r:embed="rId3"/>
          <a:stretch>
            <a:fillRect/>
          </a:stretch>
        </p:blipFill>
        <p:spPr>
          <a:xfrm>
            <a:off x="5677903" y="1995794"/>
            <a:ext cx="864159" cy="655955"/>
          </a:xfrm>
          <a:prstGeom prst="rect">
            <a:avLst/>
          </a:prstGeom>
        </p:spPr>
      </p:pic>
      <p:pic>
        <p:nvPicPr>
          <p:cNvPr id="34" name="Content Placeholder 8" descr="0083">
            <a:extLst>
              <a:ext uri="{FF2B5EF4-FFF2-40B4-BE49-F238E27FC236}">
                <a16:creationId xmlns:a16="http://schemas.microsoft.com/office/drawing/2014/main" id="{014726EC-B4C7-43E0-BE2A-0D3DCE4D97B9}"/>
              </a:ext>
            </a:extLst>
          </p:cNvPr>
          <p:cNvPicPr>
            <a:picLocks noChangeAspect="1"/>
          </p:cNvPicPr>
          <p:nvPr/>
        </p:nvPicPr>
        <p:blipFill>
          <a:blip r:embed="rId3"/>
          <a:stretch>
            <a:fillRect/>
          </a:stretch>
        </p:blipFill>
        <p:spPr>
          <a:xfrm>
            <a:off x="2426256" y="3050043"/>
            <a:ext cx="850344" cy="655955"/>
          </a:xfrm>
          <a:prstGeom prst="rect">
            <a:avLst/>
          </a:prstGeom>
        </p:spPr>
      </p:pic>
      <p:pic>
        <p:nvPicPr>
          <p:cNvPr id="35" name="Content Placeholder 8" descr="0083">
            <a:extLst>
              <a:ext uri="{FF2B5EF4-FFF2-40B4-BE49-F238E27FC236}">
                <a16:creationId xmlns:a16="http://schemas.microsoft.com/office/drawing/2014/main" id="{E416BB2E-184A-4A59-8646-92ED081C8E45}"/>
              </a:ext>
            </a:extLst>
          </p:cNvPr>
          <p:cNvPicPr>
            <a:picLocks noChangeAspect="1"/>
          </p:cNvPicPr>
          <p:nvPr/>
        </p:nvPicPr>
        <p:blipFill>
          <a:blip r:embed="rId3"/>
          <a:stretch>
            <a:fillRect/>
          </a:stretch>
        </p:blipFill>
        <p:spPr>
          <a:xfrm>
            <a:off x="5225142" y="2983676"/>
            <a:ext cx="801019" cy="65595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s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x</a:t>
            </a:r>
          </a:p>
        </p:txBody>
      </p:sp>
      <p:pic>
        <p:nvPicPr>
          <p:cNvPr id="3" name="Picture 2">
            <a:extLst>
              <a:ext uri="{FF2B5EF4-FFF2-40B4-BE49-F238E27FC236}">
                <a16:creationId xmlns:a16="http://schemas.microsoft.com/office/drawing/2014/main"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anose="020B0500000000000000" pitchFamily="34" charset="0"/>
                <a:ea typeface="Arial-Rounded" panose="020B0500000000000000" pitchFamily="34" charset="0"/>
                <a:cs typeface="Arial-Rounded" panose="020B0500000000000000" pitchFamily="34" charset="0"/>
              </a:rPr>
              <a:t>ốc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47183856-CE03-4DE7-B8C6-11C3328C29B7}"/>
              </a:ext>
            </a:extLst>
          </p:cNvPr>
          <p:cNvSpPr/>
          <p:nvPr/>
        </p:nvSpPr>
        <p:spPr>
          <a:xfrm>
            <a:off x="3158325" y="3806130"/>
            <a:ext cx="2406451"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Arial-Rounded" panose="020B0500000000000000" pitchFamily="34" charset="0"/>
                <a:ea typeface="Arial-Rounded" panose="020B0500000000000000" pitchFamily="34" charset="0"/>
                <a:cs typeface="Arial-Rounded" panose="020B0500000000000000" pitchFamily="34" charset="0"/>
              </a:rPr>
              <a:t>c</a:t>
            </a:r>
            <a:r>
              <a:rPr lang="en-US" sz="3600" smtClean="0">
                <a:latin typeface="Arial-Rounded" panose="020B0500000000000000" pitchFamily="34" charset="0"/>
                <a:ea typeface="Arial-Rounded" panose="020B0500000000000000" pitchFamily="34" charset="0"/>
                <a:cs typeface="Arial-Rounded" panose="020B0500000000000000" pitchFamily="34" charset="0"/>
              </a:rPr>
              <a:t>ây xấu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a:t>
            </a:r>
            <a:r>
              <a:rPr lang="en-US" sz="3600" smtClean="0">
                <a:latin typeface="Arial-Rounded" panose="020B0500000000000000" pitchFamily="34" charset="0"/>
                <a:ea typeface="Arial-Rounded" panose="020B0500000000000000" pitchFamily="34" charset="0"/>
                <a:cs typeface="Arial-Rounded" panose="020B0500000000000000" pitchFamily="34" charset="0"/>
              </a:rPr>
              <a:t>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a:t>
            </a:r>
            <a:r>
              <a:rPr lang="en-US" sz="3600" smtClean="0">
                <a:latin typeface="Arial-Rounded" panose="020B0500000000000000" pitchFamily="34" charset="0"/>
                <a:ea typeface="Arial-Rounded" panose="020B0500000000000000" pitchFamily="34" charset="0"/>
                <a:cs typeface="Arial-Rounded" panose="020B0500000000000000" pitchFamily="34" charset="0"/>
              </a:rPr>
              <a:t>ương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EC6BE7-467C-4A28-9747-C400DD77BAE4}"/>
              </a:ext>
            </a:extLst>
          </p:cNvPr>
          <p:cNvSpPr/>
          <p:nvPr/>
        </p:nvSpPr>
        <p:spPr>
          <a:xfrm>
            <a:off x="4536272" y="1731584"/>
            <a:ext cx="2943095" cy="730200"/>
          </a:xfrm>
          <a:prstGeom prst="rect">
            <a:avLst/>
          </a:prstGeom>
        </p:spPr>
        <p:txBody>
          <a:bodyPr wrap="square">
            <a:spAutoFit/>
          </a:bodyPr>
          <a:lstStyle/>
          <a:p>
            <a:pPr algn="just">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C3C43490-414B-4FFC-8CB1-92DF5A5CCB92}"/>
              </a:ext>
            </a:extLst>
          </p:cNvPr>
          <p:cNvSpPr/>
          <p:nvPr/>
        </p:nvSpPr>
        <p:spPr>
          <a:xfrm>
            <a:off x="4236984" y="2470247"/>
            <a:ext cx="39192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id="{D9C6F7D1-02CF-486F-80B5-A532286A7B80}"/>
              </a:ext>
            </a:extLst>
          </p:cNvPr>
          <p:cNvSpPr/>
          <p:nvPr/>
        </p:nvSpPr>
        <p:spPr>
          <a:xfrm>
            <a:off x="4261028" y="3200447"/>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AEB5AD0A-B8B6-4677-BD2E-B30D81224193}"/>
              </a:ext>
            </a:extLst>
          </p:cNvPr>
          <p:cNvSpPr/>
          <p:nvPr/>
        </p:nvSpPr>
        <p:spPr>
          <a:xfrm>
            <a:off x="4011316" y="1731584"/>
            <a:ext cx="2943095" cy="2207527"/>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Khoe</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EFAE3D57-2F99-4DFB-AE20-5BCDF5BB5D80}"/>
              </a:ext>
            </a:extLst>
          </p:cNvPr>
          <p:cNvSpPr txBox="1"/>
          <p:nvPr/>
        </p:nvSpPr>
        <p:spPr>
          <a:xfrm>
            <a:off x="1100831" y="670163"/>
            <a:ext cx="10315851" cy="730200"/>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225</Words>
  <Application>Microsoft Office PowerPoint</Application>
  <PresentationFormat>Widescreen</PresentationFormat>
  <Paragraphs>41</Paragraphs>
  <Slides>9</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vt:i4>
      </vt:variant>
    </vt:vector>
  </HeadingPairs>
  <TitlesOfParts>
    <vt:vector size="25" baseType="lpstr">
      <vt:lpstr>Microsoft YaHei</vt:lpstr>
      <vt:lpstr>SimSun</vt:lpstr>
      <vt:lpstr>Arial</vt:lpstr>
      <vt:lpstr>Arial-Rounded</vt:lpstr>
      <vt:lpstr>Calibri</vt:lpstr>
      <vt:lpstr>等线</vt:lpstr>
      <vt:lpstr>等线 Light</vt:lpstr>
      <vt:lpstr>HP001 4 hàng</vt:lpstr>
      <vt:lpstr>Kalam</vt:lpstr>
      <vt:lpstr>Montserrat</vt:lpstr>
      <vt:lpstr>Times New Roman</vt:lpstr>
      <vt:lpstr>汉仪跳跳体简</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cp:revision>
  <dcterms:created xsi:type="dcterms:W3CDTF">2021-08-03T10:14:17Z</dcterms:created>
  <dcterms:modified xsi:type="dcterms:W3CDTF">2022-03-05T10:17:25Z</dcterms:modified>
</cp:coreProperties>
</file>