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2" r:id="rId3"/>
    <p:sldMasterId id="2147483684" r:id="rId4"/>
    <p:sldMasterId id="2147483697" r:id="rId5"/>
    <p:sldMasterId id="2147483709" r:id="rId6"/>
  </p:sldMasterIdLst>
  <p:notesMasterIdLst>
    <p:notesMasterId r:id="rId35"/>
  </p:notesMasterIdLst>
  <p:sldIdLst>
    <p:sldId id="256" r:id="rId7"/>
    <p:sldId id="257" r:id="rId8"/>
    <p:sldId id="425" r:id="rId9"/>
    <p:sldId id="426" r:id="rId10"/>
    <p:sldId id="260" r:id="rId11"/>
    <p:sldId id="261" r:id="rId12"/>
    <p:sldId id="262" r:id="rId13"/>
    <p:sldId id="263" r:id="rId14"/>
    <p:sldId id="393" r:id="rId15"/>
    <p:sldId id="258" r:id="rId16"/>
    <p:sldId id="259" r:id="rId17"/>
    <p:sldId id="320" r:id="rId18"/>
    <p:sldId id="394" r:id="rId19"/>
    <p:sldId id="272" r:id="rId20"/>
    <p:sldId id="395" r:id="rId21"/>
    <p:sldId id="419" r:id="rId22"/>
    <p:sldId id="418" r:id="rId23"/>
    <p:sldId id="427" r:id="rId24"/>
    <p:sldId id="428" r:id="rId25"/>
    <p:sldId id="306" r:id="rId26"/>
    <p:sldId id="398" r:id="rId27"/>
    <p:sldId id="399" r:id="rId28"/>
    <p:sldId id="420" r:id="rId29"/>
    <p:sldId id="421" r:id="rId30"/>
    <p:sldId id="401" r:id="rId31"/>
    <p:sldId id="402" r:id="rId32"/>
    <p:sldId id="289" r:id="rId33"/>
    <p:sldId id="277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CDFF"/>
    <a:srgbClr val="FF66FF"/>
    <a:srgbClr val="FFE5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7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98371-45D9-413E-9454-E3E4E6C83F4F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67AB5-CF9C-489D-8181-AF3401E5C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080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2167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F203C-26B7-4FFE-BE5E-0E3DE940E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EE8102-9CB9-4EC7-8C08-3CD968720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74408-354A-4938-B7C6-B4E1E21E3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8F464-37B1-4A5C-A8FD-3DF9EDF2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CD406-0728-4961-82AD-8277EE1DD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93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1EAE2-2D75-466D-AF47-208DCDA32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A7CAC-56E0-43EC-9C88-5F957FB6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7C680-3799-40B0-ABB3-F65E69A1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10">
            <a:extLst>
              <a:ext uri="{FF2B5EF4-FFF2-40B4-BE49-F238E27FC236}">
                <a16:creationId xmlns:a16="http://schemas.microsoft.com/office/drawing/2014/main" id="{3DF38B27-1082-401F-91DD-A33BC451F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301603" y="4901803"/>
            <a:ext cx="7918522" cy="1956197"/>
          </a:xfrm>
          <a:prstGeom prst="rect">
            <a:avLst/>
          </a:prstGeom>
        </p:spPr>
      </p:pic>
      <p:pic>
        <p:nvPicPr>
          <p:cNvPr id="8" name="13">
            <a:extLst>
              <a:ext uri="{FF2B5EF4-FFF2-40B4-BE49-F238E27FC236}">
                <a16:creationId xmlns:a16="http://schemas.microsoft.com/office/drawing/2014/main" id="{DC523EAF-88A8-4AA0-9FCC-904DE7B063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00215" y="4001444"/>
            <a:ext cx="3419910" cy="2720031"/>
          </a:xfrm>
          <a:prstGeom prst="rect">
            <a:avLst/>
          </a:prstGeom>
        </p:spPr>
      </p:pic>
      <p:pic>
        <p:nvPicPr>
          <p:cNvPr id="9" name="16">
            <a:extLst>
              <a:ext uri="{FF2B5EF4-FFF2-40B4-BE49-F238E27FC236}">
                <a16:creationId xmlns:a16="http://schemas.microsoft.com/office/drawing/2014/main" id="{112F61C9-C7A0-409F-98FF-3A8B41055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4901803"/>
            <a:ext cx="7918522" cy="195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20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9BBCE0-AED8-4E4B-9B05-261E8CA187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062ECC-5999-422C-A3DF-DCFA4B1CF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C3794-7BE6-4A2A-9468-C7FC51EAA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79640-B044-45DF-A253-99F525CE7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40F97-40D1-4185-8811-2F94EC72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3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79" y="258924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1774825"/>
            <a:ext cx="11443218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064579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67046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853547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84339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932636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42588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5805340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97782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655D7-831E-4361-B238-F2CAB2012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8D30F-F0A2-4A3B-B58D-661FFB5B9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1126F-EAB8-450A-8D64-688E67324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E0255-8A45-49EF-924E-CB064091B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211953F5-6B26-4EF9-80F1-8C59D26D86B6}"/>
              </a:ext>
            </a:extLst>
          </p:cNvPr>
          <p:cNvSpPr/>
          <p:nvPr userDrawn="1"/>
        </p:nvSpPr>
        <p:spPr>
          <a:xfrm>
            <a:off x="280793" y="1122218"/>
            <a:ext cx="11640697" cy="547996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AB4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92217B-AAAB-4C97-A9F3-72484E8C0407}"/>
              </a:ext>
            </a:extLst>
          </p:cNvPr>
          <p:cNvGrpSpPr/>
          <p:nvPr userDrawn="1"/>
        </p:nvGrpSpPr>
        <p:grpSpPr>
          <a:xfrm>
            <a:off x="377049" y="255821"/>
            <a:ext cx="2619178" cy="2075610"/>
            <a:chOff x="237072" y="234585"/>
            <a:chExt cx="1448294" cy="144829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376D84D-018E-4D01-942E-AE923E1C4CE8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FAB4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916C782-6A15-4A1C-B436-6AA78F9067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E3CAB66-C4EE-4FB9-95A3-DAF258DCF997}"/>
                </a:ext>
              </a:extLst>
            </p:cNvPr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28800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450751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8995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910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5609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0319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0861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387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754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BFDD25-6D1F-49FF-B4C9-BFBBA38F24B1}"/>
              </a:ext>
            </a:extLst>
          </p:cNvPr>
          <p:cNvSpPr txBox="1"/>
          <p:nvPr userDrawn="1"/>
        </p:nvSpPr>
        <p:spPr>
          <a:xfrm>
            <a:off x="9197162" y="0"/>
            <a:ext cx="31153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Hương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Thảo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0572567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740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17">
            <a:extLst>
              <a:ext uri="{FF2B5EF4-FFF2-40B4-BE49-F238E27FC236}">
                <a16:creationId xmlns:a16="http://schemas.microsoft.com/office/drawing/2014/main" id="{32888698-6355-46B4-87D5-BC0381CA579C}"/>
              </a:ext>
            </a:extLst>
          </p:cNvPr>
          <p:cNvSpPr/>
          <p:nvPr userDrawn="1"/>
        </p:nvSpPr>
        <p:spPr>
          <a:xfrm>
            <a:off x="-138222" y="0"/>
            <a:ext cx="12346422" cy="17417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7E1ED-35EE-4A35-AB1B-C27E8E85F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F781B-348E-4241-AEB5-EDA391A21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938E5-D814-47FF-8739-F01A13BC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6C5AC5-4737-4E0C-AF3A-BE5C93980E77}"/>
              </a:ext>
            </a:extLst>
          </p:cNvPr>
          <p:cNvGrpSpPr/>
          <p:nvPr userDrawn="1"/>
        </p:nvGrpSpPr>
        <p:grpSpPr>
          <a:xfrm>
            <a:off x="2222205" y="2224564"/>
            <a:ext cx="9845748" cy="1783150"/>
            <a:chOff x="9566064" y="964372"/>
            <a:chExt cx="5446164" cy="69825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655384-50D8-4A34-9319-7850232AC3C4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61F8DAC8-BEF5-47CE-809B-214CCD5FC825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F092A2B4-2FAA-4A47-9149-9FA895BC8381}"/>
                </a:ext>
              </a:extLst>
            </p:cNvPr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</p:grpSp>
      <p:sp>
        <p:nvSpPr>
          <p:cNvPr id="17" name="Rectangle 17">
            <a:extLst>
              <a:ext uri="{FF2B5EF4-FFF2-40B4-BE49-F238E27FC236}">
                <a16:creationId xmlns:a16="http://schemas.microsoft.com/office/drawing/2014/main" id="{AB5ABAEB-B6DE-4128-ACA3-6591223A9BC3}"/>
              </a:ext>
            </a:extLst>
          </p:cNvPr>
          <p:cNvSpPr/>
          <p:nvPr userDrawn="1"/>
        </p:nvSpPr>
        <p:spPr>
          <a:xfrm>
            <a:off x="121324" y="2161349"/>
            <a:ext cx="1545885" cy="1761680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rgbClr val="F79646"/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Arial-Rounded"/>
              <a:cs typeface="+mn-cs"/>
              <a:sym typeface="Arial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51DF8B52-6FB7-427D-B981-7B81EC39B6C8}"/>
              </a:ext>
            </a:extLst>
          </p:cNvPr>
          <p:cNvSpPr/>
          <p:nvPr userDrawn="1"/>
        </p:nvSpPr>
        <p:spPr>
          <a:xfrm>
            <a:off x="418553" y="2224564"/>
            <a:ext cx="1394416" cy="1581352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0C2327F-772D-471F-A831-A1DEF1E65AF1}"/>
              </a:ext>
            </a:extLst>
          </p:cNvPr>
          <p:cNvGrpSpPr/>
          <p:nvPr userDrawn="1"/>
        </p:nvGrpSpPr>
        <p:grpSpPr>
          <a:xfrm>
            <a:off x="825316" y="2087841"/>
            <a:ext cx="1861680" cy="1924493"/>
            <a:chOff x="1149549" y="1066515"/>
            <a:chExt cx="992332" cy="992332"/>
          </a:xfrm>
          <a:solidFill>
            <a:srgbClr val="F79646">
              <a:lumMod val="75000"/>
            </a:srgbClr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3C7C092-C2E1-4EAB-81DD-9FBC247ABEE4}"/>
                </a:ext>
              </a:extLst>
            </p:cNvPr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55C85B9-5AD0-477D-800F-329C4602AFE8}"/>
                </a:ext>
              </a:extLst>
            </p:cNvPr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929A2D4-A6E4-4062-8DEA-65CE7EA4FE50}"/>
              </a:ext>
            </a:extLst>
          </p:cNvPr>
          <p:cNvSpPr txBox="1"/>
          <p:nvPr userDrawn="1"/>
        </p:nvSpPr>
        <p:spPr>
          <a:xfrm>
            <a:off x="9271945" y="6473418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6871267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494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255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631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953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0934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9254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0059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156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6378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86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9F4ACC47-C9C6-4F81-BB25-DACCF7DD0A1C}"/>
              </a:ext>
            </a:extLst>
          </p:cNvPr>
          <p:cNvSpPr/>
          <p:nvPr userDrawn="1"/>
        </p:nvSpPr>
        <p:spPr>
          <a:xfrm>
            <a:off x="280793" y="1122217"/>
            <a:ext cx="11691467" cy="55231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89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3B789B-7F2E-4429-A489-1553207A25DE}"/>
              </a:ext>
            </a:extLst>
          </p:cNvPr>
          <p:cNvGrpSpPr/>
          <p:nvPr userDrawn="1"/>
        </p:nvGrpSpPr>
        <p:grpSpPr>
          <a:xfrm>
            <a:off x="377049" y="255821"/>
            <a:ext cx="2630602" cy="2047390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4EE6655-F091-4A19-B7C1-4C7F8015D865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81BBDEA-EA5F-44EB-9888-7D77B1301735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7A3F90-C945-4A54-87CF-B865A1B2E4B3}"/>
                </a:ext>
              </a:extLst>
            </p:cNvPr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90978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2667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2739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4705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842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1186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419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039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5231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4957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10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9312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9631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716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301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4758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8217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849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9818505"/>
      </p:ext>
    </p:extLst>
  </p:cSld>
  <p:clrMapOvr>
    <a:masterClrMapping/>
  </p:clrMapOvr>
  <p:transition spd="slow">
    <p:cover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0537689"/>
      </p:ext>
    </p:extLst>
  </p:cSld>
  <p:clrMapOvr>
    <a:masterClrMapping/>
  </p:clrMapOvr>
  <p:transition spd="slow">
    <p:cover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1082587"/>
      </p:ext>
    </p:extLst>
  </p:cSld>
  <p:clrMapOvr>
    <a:masterClrMapping/>
  </p:clrMapOvr>
  <p:transition spd="slow">
    <p:cover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4556716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C413F-1C14-4F01-95DF-C21A0294F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3D60F7-56F1-4181-BD85-F8155104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30DBA-58E9-471D-B31C-7704066C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68F58-8D48-4EEB-8630-35022767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11AD8B8B-499E-4064-9606-1DD7568A748C}"/>
              </a:ext>
            </a:extLst>
          </p:cNvPr>
          <p:cNvSpPr/>
          <p:nvPr userDrawn="1"/>
        </p:nvSpPr>
        <p:spPr>
          <a:xfrm>
            <a:off x="280793" y="1122217"/>
            <a:ext cx="11697847" cy="5599257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C7D7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4D309D3-D471-4F60-BAF5-84FC57DE863F}"/>
              </a:ext>
            </a:extLst>
          </p:cNvPr>
          <p:cNvGrpSpPr/>
          <p:nvPr userDrawn="1"/>
        </p:nvGrpSpPr>
        <p:grpSpPr>
          <a:xfrm>
            <a:off x="377049" y="255821"/>
            <a:ext cx="2632037" cy="2075610"/>
            <a:chOff x="237072" y="234585"/>
            <a:chExt cx="1448294" cy="144829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9D3C1B0-FB97-45E0-B76D-1C8A801FEE3A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C7D77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794393D-301C-4659-BBCA-281D2C010711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0A22E59-CF8B-4136-A69F-75E63F01160F}"/>
                </a:ext>
              </a:extLst>
            </p:cNvPr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1652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2022/4/2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8200312"/>
      </p:ext>
    </p:extLst>
  </p:cSld>
  <p:clrMapOvr>
    <a:masterClrMapping/>
  </p:clrMapOvr>
  <p:transition spd="slow">
    <p:cover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2022/4/2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2991280"/>
      </p:ext>
    </p:extLst>
  </p:cSld>
  <p:clrMapOvr>
    <a:masterClrMapping/>
  </p:clrMapOvr>
  <p:transition spd="slow">
    <p:cover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2022/4/2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3513016"/>
      </p:ext>
    </p:extLst>
  </p:cSld>
  <p:clrMapOvr>
    <a:masterClrMapping/>
  </p:clrMapOvr>
  <p:transition spd="slow">
    <p:cover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5148799"/>
      </p:ext>
    </p:extLst>
  </p:cSld>
  <p:clrMapOvr>
    <a:masterClrMapping/>
  </p:clrMapOvr>
  <p:transition spd="slow">
    <p:cover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4843829"/>
      </p:ext>
    </p:extLst>
  </p:cSld>
  <p:clrMapOvr>
    <a:masterClrMapping/>
  </p:clrMapOvr>
  <p:transition spd="slow">
    <p:cover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222403"/>
      </p:ext>
    </p:extLst>
  </p:cSld>
  <p:clrMapOvr>
    <a:masterClrMapping/>
  </p:clrMapOvr>
  <p:transition spd="slow">
    <p:cover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7447680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180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F00510D4-679A-4B44-AFFD-FD1FF3551A62}"/>
              </a:ext>
            </a:extLst>
          </p:cNvPr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B9509B-2605-49B8-82AA-4026BF3B536B}"/>
              </a:ext>
            </a:extLst>
          </p:cNvPr>
          <p:cNvGrpSpPr/>
          <p:nvPr userDrawn="1"/>
        </p:nvGrpSpPr>
        <p:grpSpPr>
          <a:xfrm>
            <a:off x="377049" y="255820"/>
            <a:ext cx="2637181" cy="2062663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E9B5808-68F7-4A14-A759-6246698FF09F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D9337EE-9449-4FAF-8ADB-03892A796D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229F8EB-2732-4CE9-8470-DB69792CAA1E}"/>
                </a:ext>
              </a:extLst>
            </p:cNvPr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8151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47C95-0654-4CFB-89B1-FBB04BE79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13C135-2EE2-4584-B084-345C0B088A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1CE5B-AD0C-4FF0-917D-7437F6089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B618D-B73D-43D0-8377-801B77CE2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F31C4-6B8F-44F1-993D-594760891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BA786-EC9B-4536-A5E3-FB7EC29F9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4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1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9E4B4B-505B-43E2-987D-384A64AE4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41F7E-7A02-4FF2-8AF5-A1AE59CD3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1E1E4-156A-4C10-BC26-D07F5C724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BD0CC-E3E2-4331-AA06-EBB8ADD6037D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F9652-3E39-43EA-9F4E-489A7F3BC5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CC6A0-BF40-4ACA-867F-55115DA3F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E103C9-1932-4B3D-B1A4-7EEDAA6CB569}"/>
              </a:ext>
            </a:extLst>
          </p:cNvPr>
          <p:cNvSpPr txBox="1"/>
          <p:nvPr userDrawn="1"/>
        </p:nvSpPr>
        <p:spPr>
          <a:xfrm>
            <a:off x="9250680" y="47238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7043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5FDBA7-5AA6-4D95-A4AF-EE8EEC21063C}"/>
              </a:ext>
            </a:extLst>
          </p:cNvPr>
          <p:cNvSpPr txBox="1"/>
          <p:nvPr userDrawn="1"/>
        </p:nvSpPr>
        <p:spPr>
          <a:xfrm>
            <a:off x="9406810" y="-38214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prstClr val="black">
                    <a:lumMod val="50000"/>
                    <a:lumOff val="50000"/>
                  </a:prst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prstClr val="black">
                    <a:lumMod val="50000"/>
                    <a:lumOff val="50000"/>
                  </a:prst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prstClr val="black">
                    <a:lumMod val="50000"/>
                    <a:lumOff val="50000"/>
                  </a:prst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prstClr val="black">
                    <a:lumMod val="50000"/>
                    <a:lumOff val="50000"/>
                  </a:prst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6263473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D461D-A9AE-4EC2-861F-590C9694E739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0EC6E3-1004-4931-A3C3-57F5AB0716D4}"/>
              </a:ext>
            </a:extLst>
          </p:cNvPr>
          <p:cNvSpPr txBox="1"/>
          <p:nvPr userDrawn="1"/>
        </p:nvSpPr>
        <p:spPr>
          <a:xfrm>
            <a:off x="9197162" y="0"/>
            <a:ext cx="31153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Hương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Thảo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947065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2C80F1-5C36-47C7-BB66-91C56E90A66A}"/>
              </a:ext>
            </a:extLst>
          </p:cNvPr>
          <p:cNvSpPr txBox="1"/>
          <p:nvPr userDrawn="1"/>
        </p:nvSpPr>
        <p:spPr>
          <a:xfrm>
            <a:off x="9197162" y="0"/>
            <a:ext cx="31153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Hương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Thảo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47205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55F20-2A15-4E70-936B-4A7AE79AE653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37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  <a:t>2022/4/2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E065CE-25E6-4600-B38D-DF3E36760140}"/>
              </a:ext>
            </a:extLst>
          </p:cNvPr>
          <p:cNvSpPr txBox="1"/>
          <p:nvPr userDrawn="1"/>
        </p:nvSpPr>
        <p:spPr>
          <a:xfrm>
            <a:off x="9581350" y="18094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i="1" dirty="0" err="1"/>
              <a:t>Hương</a:t>
            </a:r>
            <a:r>
              <a:rPr lang="en-US" sz="1067" i="1" dirty="0"/>
              <a:t> </a:t>
            </a:r>
            <a:r>
              <a:rPr lang="en-US" sz="1067" i="1" dirty="0" err="1"/>
              <a:t>Thảo</a:t>
            </a:r>
            <a:r>
              <a:rPr lang="en-US" sz="1067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405026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 spd="slow">
    <p:cover/>
  </p:transition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5" Type="http://schemas.microsoft.com/office/2007/relationships/hdphoto" Target="../media/hdphoto5.wdp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8.png"/><Relationship Id="rId7" Type="http://schemas.microsoft.com/office/2007/relationships/hdphoto" Target="../media/hdphoto6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microsoft.com/office/2007/relationships/hdphoto" Target="../media/hdphoto4.wdp"/><Relationship Id="rId9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8.png"/><Relationship Id="rId7" Type="http://schemas.microsoft.com/office/2007/relationships/hdphoto" Target="../media/hdphoto6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microsoft.com/office/2007/relationships/hdphoto" Target="../media/hdphoto4.wdp"/><Relationship Id="rId9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1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4" Type="http://schemas.microsoft.com/office/2007/relationships/hdphoto" Target="../media/hdphoto5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microsoft.com/office/2007/relationships/hdphoto" Target="../media/hdphoto4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Relationship Id="rId4" Type="http://schemas.microsoft.com/office/2007/relationships/hdphoto" Target="../media/hdphoto5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Relationship Id="rId4" Type="http://schemas.microsoft.com/office/2007/relationships/hdphoto" Target="../media/hdphoto5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50.png"/><Relationship Id="rId18" Type="http://schemas.openxmlformats.org/officeDocument/2006/relationships/image" Target="../media/image53.gif"/><Relationship Id="rId26" Type="http://schemas.microsoft.com/office/2007/relationships/hdphoto" Target="../media/hdphoto16.wdp"/><Relationship Id="rId3" Type="http://schemas.openxmlformats.org/officeDocument/2006/relationships/image" Target="../media/image44.png"/><Relationship Id="rId21" Type="http://schemas.openxmlformats.org/officeDocument/2006/relationships/image" Target="../media/image55.png"/><Relationship Id="rId7" Type="http://schemas.openxmlformats.org/officeDocument/2006/relationships/image" Target="../media/image46.png"/><Relationship Id="rId12" Type="http://schemas.openxmlformats.org/officeDocument/2006/relationships/image" Target="../media/image49.gif"/><Relationship Id="rId17" Type="http://schemas.openxmlformats.org/officeDocument/2006/relationships/image" Target="../media/image52.png"/><Relationship Id="rId25" Type="http://schemas.openxmlformats.org/officeDocument/2006/relationships/image" Target="../media/image57.png"/><Relationship Id="rId2" Type="http://schemas.openxmlformats.org/officeDocument/2006/relationships/image" Target="../media/image43.gif"/><Relationship Id="rId16" Type="http://schemas.microsoft.com/office/2007/relationships/hdphoto" Target="../media/hdphoto12.wdp"/><Relationship Id="rId20" Type="http://schemas.microsoft.com/office/2007/relationships/hdphoto" Target="../media/hdphoto13.wdp"/><Relationship Id="rId29" Type="http://schemas.openxmlformats.org/officeDocument/2006/relationships/image" Target="../media/image59.gif"/><Relationship Id="rId1" Type="http://schemas.openxmlformats.org/officeDocument/2006/relationships/slideLayout" Target="../slideLayouts/slideLayout44.xml"/><Relationship Id="rId6" Type="http://schemas.microsoft.com/office/2007/relationships/hdphoto" Target="../media/hdphoto8.wdp"/><Relationship Id="rId11" Type="http://schemas.openxmlformats.org/officeDocument/2006/relationships/image" Target="../media/image48.gif"/><Relationship Id="rId24" Type="http://schemas.microsoft.com/office/2007/relationships/hdphoto" Target="../media/hdphoto15.wdp"/><Relationship Id="rId5" Type="http://schemas.openxmlformats.org/officeDocument/2006/relationships/image" Target="../media/image45.png"/><Relationship Id="rId15" Type="http://schemas.openxmlformats.org/officeDocument/2006/relationships/image" Target="../media/image51.png"/><Relationship Id="rId23" Type="http://schemas.openxmlformats.org/officeDocument/2006/relationships/image" Target="../media/image56.png"/><Relationship Id="rId28" Type="http://schemas.microsoft.com/office/2007/relationships/hdphoto" Target="../media/hdphoto17.wdp"/><Relationship Id="rId10" Type="http://schemas.microsoft.com/office/2007/relationships/hdphoto" Target="../media/hdphoto10.wdp"/><Relationship Id="rId19" Type="http://schemas.openxmlformats.org/officeDocument/2006/relationships/image" Target="../media/image54.png"/><Relationship Id="rId31" Type="http://schemas.microsoft.com/office/2007/relationships/hdphoto" Target="../media/hdphoto18.wdp"/><Relationship Id="rId4" Type="http://schemas.microsoft.com/office/2007/relationships/hdphoto" Target="../media/hdphoto7.wdp"/><Relationship Id="rId9" Type="http://schemas.openxmlformats.org/officeDocument/2006/relationships/image" Target="../media/image47.png"/><Relationship Id="rId14" Type="http://schemas.microsoft.com/office/2007/relationships/hdphoto" Target="../media/hdphoto11.wdp"/><Relationship Id="rId22" Type="http://schemas.microsoft.com/office/2007/relationships/hdphoto" Target="../media/hdphoto14.wdp"/><Relationship Id="rId27" Type="http://schemas.openxmlformats.org/officeDocument/2006/relationships/image" Target="../media/image58.png"/><Relationship Id="rId30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slide" Target="slide6.xml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slide" Target="slide4.xml"/><Relationship Id="rId2" Type="http://schemas.openxmlformats.org/officeDocument/2006/relationships/audio" Target="../media/audio1.wav"/><Relationship Id="rId16" Type="http://schemas.openxmlformats.org/officeDocument/2006/relationships/slide" Target="slide9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8.png"/><Relationship Id="rId11" Type="http://schemas.microsoft.com/office/2007/relationships/hdphoto" Target="../media/hdphoto1.wdp"/><Relationship Id="rId5" Type="http://schemas.openxmlformats.org/officeDocument/2006/relationships/image" Target="../media/image17.png"/><Relationship Id="rId15" Type="http://schemas.openxmlformats.org/officeDocument/2006/relationships/slide" Target="slide8.xml"/><Relationship Id="rId10" Type="http://schemas.openxmlformats.org/officeDocument/2006/relationships/image" Target="../media/image14.png"/><Relationship Id="rId4" Type="http://schemas.openxmlformats.org/officeDocument/2006/relationships/image" Target="../media/image16.png"/><Relationship Id="rId9" Type="http://schemas.openxmlformats.org/officeDocument/2006/relationships/slide" Target="slide10.xml"/><Relationship Id="rId1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3A14C4-2ADB-431B-9A9C-30EF58B08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605" y="2986567"/>
            <a:ext cx="4606289" cy="38714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479C6D-4457-4FD6-8712-08CDB240C306}"/>
              </a:ext>
            </a:extLst>
          </p:cNvPr>
          <p:cNvSpPr txBox="1"/>
          <p:nvPr/>
        </p:nvSpPr>
        <p:spPr>
          <a:xfrm>
            <a:off x="1531620" y="1257300"/>
            <a:ext cx="99212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Chào mừng thầy cô và các em </a:t>
            </a:r>
          </a:p>
          <a:p>
            <a:pPr algn="ctr"/>
            <a:r>
              <a:rPr lang="en-US" sz="6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đến với môn Tiếng Việt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4912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F0A001-5C73-4CE1-A481-E0E19B1D57F0}"/>
              </a:ext>
            </a:extLst>
          </p:cNvPr>
          <p:cNvSpPr txBox="1"/>
          <p:nvPr/>
        </p:nvSpPr>
        <p:spPr>
          <a:xfrm>
            <a:off x="3040911" y="223284"/>
            <a:ext cx="9728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bg1"/>
                </a:solidFill>
              </a:rPr>
              <a:t>Thứ</a:t>
            </a:r>
            <a:r>
              <a:rPr lang="en-US" sz="4800" dirty="0">
                <a:solidFill>
                  <a:schemeClr val="bg1"/>
                </a:solidFill>
              </a:rPr>
              <a:t> … </a:t>
            </a:r>
            <a:r>
              <a:rPr lang="en-US" sz="4800" dirty="0" err="1">
                <a:solidFill>
                  <a:schemeClr val="bg1"/>
                </a:solidFill>
              </a:rPr>
              <a:t>ngày</a:t>
            </a:r>
            <a:r>
              <a:rPr lang="en-US" sz="4800" dirty="0">
                <a:solidFill>
                  <a:schemeClr val="bg1"/>
                </a:solidFill>
              </a:rPr>
              <a:t> … </a:t>
            </a:r>
            <a:r>
              <a:rPr lang="en-US" sz="4800" dirty="0" err="1">
                <a:solidFill>
                  <a:schemeClr val="bg1"/>
                </a:solidFill>
              </a:rPr>
              <a:t>tháng</a:t>
            </a:r>
            <a:r>
              <a:rPr lang="en-US" sz="4800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1E9399-0886-4DD5-BD74-FE6694FB7807}"/>
              </a:ext>
            </a:extLst>
          </p:cNvPr>
          <p:cNvSpPr txBox="1"/>
          <p:nvPr/>
        </p:nvSpPr>
        <p:spPr>
          <a:xfrm>
            <a:off x="1127050" y="2190307"/>
            <a:ext cx="12014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chemeClr val="bg1"/>
                </a:solidFill>
              </a:rPr>
              <a:t>Bài</a:t>
            </a:r>
            <a:r>
              <a:rPr lang="en-US" sz="5400" dirty="0">
                <a:solidFill>
                  <a:schemeClr val="bg1"/>
                </a:solidFill>
              </a:rPr>
              <a:t> 20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391446-C85F-483F-98CF-FBF2E3BC1DD8}"/>
              </a:ext>
            </a:extLst>
          </p:cNvPr>
          <p:cNvSpPr txBox="1"/>
          <p:nvPr/>
        </p:nvSpPr>
        <p:spPr>
          <a:xfrm>
            <a:off x="2413590" y="2528790"/>
            <a:ext cx="9027042" cy="900210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5400" b="1" kern="1200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5400" b="1" kern="1200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kern="1200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5400" b="1" kern="1200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kern="1200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sz="5400" b="1" kern="1200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kern="1200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5400" b="1" kern="1200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kern="1200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5400" b="1" kern="1200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in- </a:t>
            </a:r>
            <a:r>
              <a:rPr lang="en-US" sz="5400" b="1" kern="1200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tơ</a:t>
            </a:r>
            <a:r>
              <a:rPr lang="en-US" sz="5400" b="1" kern="1200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5400" b="1" kern="1200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endParaRPr lang="en-US" sz="5400" b="1" kern="1200" dirty="0">
              <a:solidFill>
                <a:srgbClr val="F79646">
                  <a:lumMod val="75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378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BAC6630E-B3A7-432B-A20F-0900A4C26C0C}"/>
              </a:ext>
            </a:extLst>
          </p:cNvPr>
          <p:cNvSpPr/>
          <p:nvPr/>
        </p:nvSpPr>
        <p:spPr>
          <a:xfrm>
            <a:off x="2913321" y="1169581"/>
            <a:ext cx="6422065" cy="2743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A47F34-6F0B-4262-A5A5-F7680711A5E2}"/>
              </a:ext>
            </a:extLst>
          </p:cNvPr>
          <p:cNvSpPr txBox="1"/>
          <p:nvPr/>
        </p:nvSpPr>
        <p:spPr>
          <a:xfrm>
            <a:off x="3980121" y="1817906"/>
            <a:ext cx="42317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chemeClr val="bg1"/>
                </a:solidFill>
              </a:rPr>
              <a:t>Tiết</a:t>
            </a:r>
            <a:r>
              <a:rPr lang="en-US" sz="8800" b="1" dirty="0">
                <a:solidFill>
                  <a:schemeClr val="bg1"/>
                </a:solidFill>
              </a:rPr>
              <a:t> 1 +2</a:t>
            </a:r>
          </a:p>
        </p:txBody>
      </p:sp>
    </p:spTree>
    <p:extLst>
      <p:ext uri="{BB962C8B-B14F-4D97-AF65-F5344CB8AC3E}">
        <p14:creationId xmlns:p14="http://schemas.microsoft.com/office/powerpoint/2010/main" val="1801358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953237" y="554700"/>
            <a:ext cx="2193864" cy="815560"/>
            <a:chOff x="337592" y="617893"/>
            <a:chExt cx="1645398" cy="61167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592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4533" kern="0" dirty="0">
                  <a:solidFill>
                    <a:srgbClr val="FFAB40">
                      <a:lumMod val="50000"/>
                    </a:srgbClr>
                  </a:solidFill>
                  <a:latin typeface="UTM Cookies" panose="02040603050506020204" pitchFamily="18" charset="0"/>
                  <a:cs typeface="Arial"/>
                  <a:sym typeface="Arial"/>
                </a:rPr>
                <a:t>BÀI 20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592" y="637141"/>
              <a:ext cx="1613647" cy="592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4533" kern="0" dirty="0">
                  <a:solidFill>
                    <a:srgbClr val="FFAB40"/>
                  </a:solidFill>
                  <a:latin typeface="UTM Cookies" panose="02040603050506020204" pitchFamily="18" charset="0"/>
                  <a:cs typeface="Arial"/>
                  <a:sym typeface="Arial"/>
                </a:rPr>
                <a:t>BÀI 20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5FE461F-E49E-4C41-98B4-152CC73E746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48420" y="1344596"/>
            <a:ext cx="927752" cy="4889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2477444" y="1769123"/>
            <a:ext cx="8761169" cy="1468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Em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dùng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cách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nào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liên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lạc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với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thân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ở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xa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?</a:t>
            </a:r>
            <a:endParaRPr lang="en-US" sz="3200" b="1" kern="0" dirty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3423643" y="430534"/>
            <a:ext cx="6135028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kern="0" dirty="0">
                <a:solidFill>
                  <a:srgbClr val="FFFFFF"/>
                </a:solidFill>
                <a:latin typeface="+mj-lt"/>
                <a:cs typeface="Arial"/>
                <a:sym typeface="Arial"/>
              </a:rPr>
              <a:t>TỪ CHÚ BỒ CÂU </a:t>
            </a:r>
          </a:p>
          <a:p>
            <a:pPr algn="ctr" defTabSz="1219170">
              <a:buClr>
                <a:srgbClr val="000000"/>
              </a:buClr>
            </a:pPr>
            <a:r>
              <a:rPr lang="en-US" sz="4267" kern="0" dirty="0">
                <a:solidFill>
                  <a:srgbClr val="FFFFFF"/>
                </a:solidFill>
                <a:latin typeface="+mj-lt"/>
                <a:cs typeface="Arial"/>
                <a:sym typeface="Arial"/>
              </a:rPr>
              <a:t>ĐẾN IN-TƠ-NÉT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5D30C5-FA8E-41F7-A600-A8A7B82DF8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2416" y="3288167"/>
            <a:ext cx="2768600" cy="3073400"/>
          </a:xfrm>
          <a:prstGeom prst="rect">
            <a:avLst/>
          </a:prstGeom>
        </p:spPr>
      </p:pic>
      <p:pic>
        <p:nvPicPr>
          <p:cNvPr id="4098" name="Picture 2" descr="Telephone Cartoon High Res Stock Images | Shutterstock">
            <a:extLst>
              <a:ext uri="{FF2B5EF4-FFF2-40B4-BE49-F238E27FC236}">
                <a16:creationId xmlns:a16="http://schemas.microsoft.com/office/drawing/2014/main" id="{5BD13021-D06B-4FC0-8654-C5EFCD3A36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9" b="13571"/>
          <a:stretch/>
        </p:blipFill>
        <p:spPr bwMode="auto">
          <a:xfrm>
            <a:off x="1185614" y="2809478"/>
            <a:ext cx="1919152" cy="194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etter in envelope icon cartoon Royalty Free Vector Image">
            <a:extLst>
              <a:ext uri="{FF2B5EF4-FFF2-40B4-BE49-F238E27FC236}">
                <a16:creationId xmlns:a16="http://schemas.microsoft.com/office/drawing/2014/main" id="{787658F3-C094-46BD-B5A5-EBFC423438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19"/>
          <a:stretch/>
        </p:blipFill>
        <p:spPr bwMode="auto">
          <a:xfrm>
            <a:off x="3939558" y="4354445"/>
            <a:ext cx="1472969" cy="136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756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BFFFFFD-1F80-46D9-91D5-782E2A248F40}"/>
              </a:ext>
            </a:extLst>
          </p:cNvPr>
          <p:cNvSpPr/>
          <p:nvPr/>
        </p:nvSpPr>
        <p:spPr>
          <a:xfrm>
            <a:off x="138223" y="163148"/>
            <a:ext cx="11919097" cy="6531704"/>
          </a:xfrm>
          <a:custGeom>
            <a:avLst/>
            <a:gdLst>
              <a:gd name="connsiteX0" fmla="*/ 0 w 11919097"/>
              <a:gd name="connsiteY0" fmla="*/ 0 h 6531704"/>
              <a:gd name="connsiteX1" fmla="*/ 238382 w 11919097"/>
              <a:gd name="connsiteY1" fmla="*/ 0 h 6531704"/>
              <a:gd name="connsiteX2" fmla="*/ 476764 w 11919097"/>
              <a:gd name="connsiteY2" fmla="*/ 0 h 6531704"/>
              <a:gd name="connsiteX3" fmla="*/ 1191910 w 11919097"/>
              <a:gd name="connsiteY3" fmla="*/ 0 h 6531704"/>
              <a:gd name="connsiteX4" fmla="*/ 2026246 w 11919097"/>
              <a:gd name="connsiteY4" fmla="*/ 0 h 6531704"/>
              <a:gd name="connsiteX5" fmla="*/ 2622201 w 11919097"/>
              <a:gd name="connsiteY5" fmla="*/ 0 h 6531704"/>
              <a:gd name="connsiteX6" fmla="*/ 3456538 w 11919097"/>
              <a:gd name="connsiteY6" fmla="*/ 0 h 6531704"/>
              <a:gd name="connsiteX7" fmla="*/ 4290875 w 11919097"/>
              <a:gd name="connsiteY7" fmla="*/ 0 h 6531704"/>
              <a:gd name="connsiteX8" fmla="*/ 4648448 w 11919097"/>
              <a:gd name="connsiteY8" fmla="*/ 0 h 6531704"/>
              <a:gd name="connsiteX9" fmla="*/ 5482785 w 11919097"/>
              <a:gd name="connsiteY9" fmla="*/ 0 h 6531704"/>
              <a:gd name="connsiteX10" fmla="*/ 6197930 w 11919097"/>
              <a:gd name="connsiteY10" fmla="*/ 0 h 6531704"/>
              <a:gd name="connsiteX11" fmla="*/ 6913076 w 11919097"/>
              <a:gd name="connsiteY11" fmla="*/ 0 h 6531704"/>
              <a:gd name="connsiteX12" fmla="*/ 7747413 w 11919097"/>
              <a:gd name="connsiteY12" fmla="*/ 0 h 6531704"/>
              <a:gd name="connsiteX13" fmla="*/ 8224177 w 11919097"/>
              <a:gd name="connsiteY13" fmla="*/ 0 h 6531704"/>
              <a:gd name="connsiteX14" fmla="*/ 8820132 w 11919097"/>
              <a:gd name="connsiteY14" fmla="*/ 0 h 6531704"/>
              <a:gd name="connsiteX15" fmla="*/ 9416087 w 11919097"/>
              <a:gd name="connsiteY15" fmla="*/ 0 h 6531704"/>
              <a:gd name="connsiteX16" fmla="*/ 9773660 w 11919097"/>
              <a:gd name="connsiteY16" fmla="*/ 0 h 6531704"/>
              <a:gd name="connsiteX17" fmla="*/ 10607996 w 11919097"/>
              <a:gd name="connsiteY17" fmla="*/ 0 h 6531704"/>
              <a:gd name="connsiteX18" fmla="*/ 11084760 w 11919097"/>
              <a:gd name="connsiteY18" fmla="*/ 0 h 6531704"/>
              <a:gd name="connsiteX19" fmla="*/ 11919097 w 11919097"/>
              <a:gd name="connsiteY19" fmla="*/ 0 h 6531704"/>
              <a:gd name="connsiteX20" fmla="*/ 11919097 w 11919097"/>
              <a:gd name="connsiteY20" fmla="*/ 724425 h 6531704"/>
              <a:gd name="connsiteX21" fmla="*/ 11919097 w 11919097"/>
              <a:gd name="connsiteY21" fmla="*/ 1318217 h 6531704"/>
              <a:gd name="connsiteX22" fmla="*/ 11919097 w 11919097"/>
              <a:gd name="connsiteY22" fmla="*/ 1781374 h 6531704"/>
              <a:gd name="connsiteX23" fmla="*/ 11919097 w 11919097"/>
              <a:gd name="connsiteY23" fmla="*/ 2244531 h 6531704"/>
              <a:gd name="connsiteX24" fmla="*/ 11919097 w 11919097"/>
              <a:gd name="connsiteY24" fmla="*/ 2903639 h 6531704"/>
              <a:gd name="connsiteX25" fmla="*/ 11919097 w 11919097"/>
              <a:gd name="connsiteY25" fmla="*/ 3301479 h 6531704"/>
              <a:gd name="connsiteX26" fmla="*/ 11919097 w 11919097"/>
              <a:gd name="connsiteY26" fmla="*/ 4025905 h 6531704"/>
              <a:gd name="connsiteX27" fmla="*/ 11919097 w 11919097"/>
              <a:gd name="connsiteY27" fmla="*/ 4619696 h 6531704"/>
              <a:gd name="connsiteX28" fmla="*/ 11919097 w 11919097"/>
              <a:gd name="connsiteY28" fmla="*/ 5082853 h 6531704"/>
              <a:gd name="connsiteX29" fmla="*/ 11919097 w 11919097"/>
              <a:gd name="connsiteY29" fmla="*/ 5480693 h 6531704"/>
              <a:gd name="connsiteX30" fmla="*/ 11919097 w 11919097"/>
              <a:gd name="connsiteY30" fmla="*/ 6531704 h 6531704"/>
              <a:gd name="connsiteX31" fmla="*/ 11680715 w 11919097"/>
              <a:gd name="connsiteY31" fmla="*/ 6531704 h 6531704"/>
              <a:gd name="connsiteX32" fmla="*/ 11323142 w 11919097"/>
              <a:gd name="connsiteY32" fmla="*/ 6531704 h 6531704"/>
              <a:gd name="connsiteX33" fmla="*/ 10846378 w 11919097"/>
              <a:gd name="connsiteY33" fmla="*/ 6531704 h 6531704"/>
              <a:gd name="connsiteX34" fmla="*/ 10012041 w 11919097"/>
              <a:gd name="connsiteY34" fmla="*/ 6531704 h 6531704"/>
              <a:gd name="connsiteX35" fmla="*/ 9416087 w 11919097"/>
              <a:gd name="connsiteY35" fmla="*/ 6531704 h 6531704"/>
              <a:gd name="connsiteX36" fmla="*/ 8939323 w 11919097"/>
              <a:gd name="connsiteY36" fmla="*/ 6531704 h 6531704"/>
              <a:gd name="connsiteX37" fmla="*/ 8581750 w 11919097"/>
              <a:gd name="connsiteY37" fmla="*/ 6531704 h 6531704"/>
              <a:gd name="connsiteX38" fmla="*/ 8104986 w 11919097"/>
              <a:gd name="connsiteY38" fmla="*/ 6531704 h 6531704"/>
              <a:gd name="connsiteX39" fmla="*/ 7628222 w 11919097"/>
              <a:gd name="connsiteY39" fmla="*/ 6531704 h 6531704"/>
              <a:gd name="connsiteX40" fmla="*/ 6913076 w 11919097"/>
              <a:gd name="connsiteY40" fmla="*/ 6531704 h 6531704"/>
              <a:gd name="connsiteX41" fmla="*/ 6436312 w 11919097"/>
              <a:gd name="connsiteY41" fmla="*/ 6531704 h 6531704"/>
              <a:gd name="connsiteX42" fmla="*/ 5721167 w 11919097"/>
              <a:gd name="connsiteY42" fmla="*/ 6531704 h 6531704"/>
              <a:gd name="connsiteX43" fmla="*/ 5482785 w 11919097"/>
              <a:gd name="connsiteY43" fmla="*/ 6531704 h 6531704"/>
              <a:gd name="connsiteX44" fmla="*/ 4648448 w 11919097"/>
              <a:gd name="connsiteY44" fmla="*/ 6531704 h 6531704"/>
              <a:gd name="connsiteX45" fmla="*/ 4290875 w 11919097"/>
              <a:gd name="connsiteY45" fmla="*/ 6531704 h 6531704"/>
              <a:gd name="connsiteX46" fmla="*/ 3694920 w 11919097"/>
              <a:gd name="connsiteY46" fmla="*/ 6531704 h 6531704"/>
              <a:gd name="connsiteX47" fmla="*/ 3218156 w 11919097"/>
              <a:gd name="connsiteY47" fmla="*/ 6531704 h 6531704"/>
              <a:gd name="connsiteX48" fmla="*/ 2622201 w 11919097"/>
              <a:gd name="connsiteY48" fmla="*/ 6531704 h 6531704"/>
              <a:gd name="connsiteX49" fmla="*/ 1787865 w 11919097"/>
              <a:gd name="connsiteY49" fmla="*/ 6531704 h 6531704"/>
              <a:gd name="connsiteX50" fmla="*/ 1430292 w 11919097"/>
              <a:gd name="connsiteY50" fmla="*/ 6531704 h 6531704"/>
              <a:gd name="connsiteX51" fmla="*/ 953528 w 11919097"/>
              <a:gd name="connsiteY51" fmla="*/ 6531704 h 6531704"/>
              <a:gd name="connsiteX52" fmla="*/ 715146 w 11919097"/>
              <a:gd name="connsiteY52" fmla="*/ 6531704 h 6531704"/>
              <a:gd name="connsiteX53" fmla="*/ 0 w 11919097"/>
              <a:gd name="connsiteY53" fmla="*/ 6531704 h 6531704"/>
              <a:gd name="connsiteX54" fmla="*/ 0 w 11919097"/>
              <a:gd name="connsiteY54" fmla="*/ 5872596 h 6531704"/>
              <a:gd name="connsiteX55" fmla="*/ 0 w 11919097"/>
              <a:gd name="connsiteY55" fmla="*/ 5409438 h 6531704"/>
              <a:gd name="connsiteX56" fmla="*/ 0 w 11919097"/>
              <a:gd name="connsiteY56" fmla="*/ 5011598 h 6531704"/>
              <a:gd name="connsiteX57" fmla="*/ 0 w 11919097"/>
              <a:gd name="connsiteY57" fmla="*/ 4548441 h 6531704"/>
              <a:gd name="connsiteX58" fmla="*/ 0 w 11919097"/>
              <a:gd name="connsiteY58" fmla="*/ 3889333 h 6531704"/>
              <a:gd name="connsiteX59" fmla="*/ 0 w 11919097"/>
              <a:gd name="connsiteY59" fmla="*/ 3491493 h 6531704"/>
              <a:gd name="connsiteX60" fmla="*/ 0 w 11919097"/>
              <a:gd name="connsiteY60" fmla="*/ 2832384 h 6531704"/>
              <a:gd name="connsiteX61" fmla="*/ 0 w 11919097"/>
              <a:gd name="connsiteY61" fmla="*/ 2434544 h 6531704"/>
              <a:gd name="connsiteX62" fmla="*/ 0 w 11919097"/>
              <a:gd name="connsiteY62" fmla="*/ 1775436 h 6531704"/>
              <a:gd name="connsiteX63" fmla="*/ 0 w 11919097"/>
              <a:gd name="connsiteY63" fmla="*/ 1246962 h 6531704"/>
              <a:gd name="connsiteX64" fmla="*/ 0 w 11919097"/>
              <a:gd name="connsiteY64" fmla="*/ 653170 h 6531704"/>
              <a:gd name="connsiteX65" fmla="*/ 0 w 11919097"/>
              <a:gd name="connsiteY65" fmla="*/ 0 h 653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919097" h="6531704" fill="none" extrusionOk="0">
                <a:moveTo>
                  <a:pt x="0" y="0"/>
                </a:moveTo>
                <a:cubicBezTo>
                  <a:pt x="101411" y="-6169"/>
                  <a:pt x="171325" y="19168"/>
                  <a:pt x="238382" y="0"/>
                </a:cubicBezTo>
                <a:cubicBezTo>
                  <a:pt x="305439" y="-19168"/>
                  <a:pt x="428708" y="17797"/>
                  <a:pt x="476764" y="0"/>
                </a:cubicBezTo>
                <a:cubicBezTo>
                  <a:pt x="524820" y="-17797"/>
                  <a:pt x="981775" y="57983"/>
                  <a:pt x="1191910" y="0"/>
                </a:cubicBezTo>
                <a:cubicBezTo>
                  <a:pt x="1402045" y="-57983"/>
                  <a:pt x="1855192" y="82348"/>
                  <a:pt x="2026246" y="0"/>
                </a:cubicBezTo>
                <a:cubicBezTo>
                  <a:pt x="2197300" y="-82348"/>
                  <a:pt x="2357114" y="39599"/>
                  <a:pt x="2622201" y="0"/>
                </a:cubicBezTo>
                <a:cubicBezTo>
                  <a:pt x="2887289" y="-39599"/>
                  <a:pt x="3174929" y="47335"/>
                  <a:pt x="3456538" y="0"/>
                </a:cubicBezTo>
                <a:cubicBezTo>
                  <a:pt x="3738147" y="-47335"/>
                  <a:pt x="3951292" y="58042"/>
                  <a:pt x="4290875" y="0"/>
                </a:cubicBezTo>
                <a:cubicBezTo>
                  <a:pt x="4630458" y="-58042"/>
                  <a:pt x="4493124" y="34609"/>
                  <a:pt x="4648448" y="0"/>
                </a:cubicBezTo>
                <a:cubicBezTo>
                  <a:pt x="4803772" y="-34609"/>
                  <a:pt x="5202394" y="54857"/>
                  <a:pt x="5482785" y="0"/>
                </a:cubicBezTo>
                <a:cubicBezTo>
                  <a:pt x="5763176" y="-54857"/>
                  <a:pt x="5893828" y="54872"/>
                  <a:pt x="6197930" y="0"/>
                </a:cubicBezTo>
                <a:cubicBezTo>
                  <a:pt x="6502033" y="-54872"/>
                  <a:pt x="6673706" y="56764"/>
                  <a:pt x="6913076" y="0"/>
                </a:cubicBezTo>
                <a:cubicBezTo>
                  <a:pt x="7152446" y="-56764"/>
                  <a:pt x="7548426" y="16814"/>
                  <a:pt x="7747413" y="0"/>
                </a:cubicBezTo>
                <a:cubicBezTo>
                  <a:pt x="7946400" y="-16814"/>
                  <a:pt x="8086231" y="46986"/>
                  <a:pt x="8224177" y="0"/>
                </a:cubicBezTo>
                <a:cubicBezTo>
                  <a:pt x="8362123" y="-46986"/>
                  <a:pt x="8673636" y="60551"/>
                  <a:pt x="8820132" y="0"/>
                </a:cubicBezTo>
                <a:cubicBezTo>
                  <a:pt x="8966629" y="-60551"/>
                  <a:pt x="9183935" y="17136"/>
                  <a:pt x="9416087" y="0"/>
                </a:cubicBezTo>
                <a:cubicBezTo>
                  <a:pt x="9648240" y="-17136"/>
                  <a:pt x="9666358" y="13132"/>
                  <a:pt x="9773660" y="0"/>
                </a:cubicBezTo>
                <a:cubicBezTo>
                  <a:pt x="9880962" y="-13132"/>
                  <a:pt x="10280297" y="9408"/>
                  <a:pt x="10607996" y="0"/>
                </a:cubicBezTo>
                <a:cubicBezTo>
                  <a:pt x="10935695" y="-9408"/>
                  <a:pt x="10867602" y="49802"/>
                  <a:pt x="11084760" y="0"/>
                </a:cubicBezTo>
                <a:cubicBezTo>
                  <a:pt x="11301918" y="-49802"/>
                  <a:pt x="11640309" y="40878"/>
                  <a:pt x="11919097" y="0"/>
                </a:cubicBezTo>
                <a:cubicBezTo>
                  <a:pt x="11981628" y="336204"/>
                  <a:pt x="11899223" y="564758"/>
                  <a:pt x="11919097" y="724425"/>
                </a:cubicBezTo>
                <a:cubicBezTo>
                  <a:pt x="11938971" y="884093"/>
                  <a:pt x="11889034" y="1125429"/>
                  <a:pt x="11919097" y="1318217"/>
                </a:cubicBezTo>
                <a:cubicBezTo>
                  <a:pt x="11949160" y="1511005"/>
                  <a:pt x="11867754" y="1581609"/>
                  <a:pt x="11919097" y="1781374"/>
                </a:cubicBezTo>
                <a:cubicBezTo>
                  <a:pt x="11970440" y="1981139"/>
                  <a:pt x="11918178" y="2146261"/>
                  <a:pt x="11919097" y="2244531"/>
                </a:cubicBezTo>
                <a:cubicBezTo>
                  <a:pt x="11920016" y="2342801"/>
                  <a:pt x="11907687" y="2713790"/>
                  <a:pt x="11919097" y="2903639"/>
                </a:cubicBezTo>
                <a:cubicBezTo>
                  <a:pt x="11930507" y="3093488"/>
                  <a:pt x="11885581" y="3189525"/>
                  <a:pt x="11919097" y="3301479"/>
                </a:cubicBezTo>
                <a:cubicBezTo>
                  <a:pt x="11952613" y="3413433"/>
                  <a:pt x="11854563" y="3819560"/>
                  <a:pt x="11919097" y="4025905"/>
                </a:cubicBezTo>
                <a:cubicBezTo>
                  <a:pt x="11983631" y="4232250"/>
                  <a:pt x="11877945" y="4439125"/>
                  <a:pt x="11919097" y="4619696"/>
                </a:cubicBezTo>
                <a:cubicBezTo>
                  <a:pt x="11960249" y="4800267"/>
                  <a:pt x="11894867" y="4989187"/>
                  <a:pt x="11919097" y="5082853"/>
                </a:cubicBezTo>
                <a:cubicBezTo>
                  <a:pt x="11943327" y="5176519"/>
                  <a:pt x="11874176" y="5386611"/>
                  <a:pt x="11919097" y="5480693"/>
                </a:cubicBezTo>
                <a:cubicBezTo>
                  <a:pt x="11964018" y="5574775"/>
                  <a:pt x="11878923" y="6064805"/>
                  <a:pt x="11919097" y="6531704"/>
                </a:cubicBezTo>
                <a:cubicBezTo>
                  <a:pt x="11835039" y="6532245"/>
                  <a:pt x="11758362" y="6530922"/>
                  <a:pt x="11680715" y="6531704"/>
                </a:cubicBezTo>
                <a:cubicBezTo>
                  <a:pt x="11603068" y="6532486"/>
                  <a:pt x="11459803" y="6507143"/>
                  <a:pt x="11323142" y="6531704"/>
                </a:cubicBezTo>
                <a:cubicBezTo>
                  <a:pt x="11186481" y="6556265"/>
                  <a:pt x="11081102" y="6515372"/>
                  <a:pt x="10846378" y="6531704"/>
                </a:cubicBezTo>
                <a:cubicBezTo>
                  <a:pt x="10611654" y="6548036"/>
                  <a:pt x="10427048" y="6447320"/>
                  <a:pt x="10012041" y="6531704"/>
                </a:cubicBezTo>
                <a:cubicBezTo>
                  <a:pt x="9597034" y="6616088"/>
                  <a:pt x="9700534" y="6468001"/>
                  <a:pt x="9416087" y="6531704"/>
                </a:cubicBezTo>
                <a:cubicBezTo>
                  <a:pt x="9131640" y="6595407"/>
                  <a:pt x="9119092" y="6505454"/>
                  <a:pt x="8939323" y="6531704"/>
                </a:cubicBezTo>
                <a:cubicBezTo>
                  <a:pt x="8759554" y="6557954"/>
                  <a:pt x="8676145" y="6508864"/>
                  <a:pt x="8581750" y="6531704"/>
                </a:cubicBezTo>
                <a:cubicBezTo>
                  <a:pt x="8487355" y="6554544"/>
                  <a:pt x="8291914" y="6506911"/>
                  <a:pt x="8104986" y="6531704"/>
                </a:cubicBezTo>
                <a:cubicBezTo>
                  <a:pt x="7918058" y="6556497"/>
                  <a:pt x="7750296" y="6521745"/>
                  <a:pt x="7628222" y="6531704"/>
                </a:cubicBezTo>
                <a:cubicBezTo>
                  <a:pt x="7506148" y="6541663"/>
                  <a:pt x="7201099" y="6463361"/>
                  <a:pt x="6913076" y="6531704"/>
                </a:cubicBezTo>
                <a:cubicBezTo>
                  <a:pt x="6625053" y="6600047"/>
                  <a:pt x="6589526" y="6493206"/>
                  <a:pt x="6436312" y="6531704"/>
                </a:cubicBezTo>
                <a:cubicBezTo>
                  <a:pt x="6283098" y="6570202"/>
                  <a:pt x="5972437" y="6514249"/>
                  <a:pt x="5721167" y="6531704"/>
                </a:cubicBezTo>
                <a:cubicBezTo>
                  <a:pt x="5469897" y="6549159"/>
                  <a:pt x="5534921" y="6522848"/>
                  <a:pt x="5482785" y="6531704"/>
                </a:cubicBezTo>
                <a:cubicBezTo>
                  <a:pt x="5430649" y="6540560"/>
                  <a:pt x="4830327" y="6521450"/>
                  <a:pt x="4648448" y="6531704"/>
                </a:cubicBezTo>
                <a:cubicBezTo>
                  <a:pt x="4466569" y="6541958"/>
                  <a:pt x="4367184" y="6526596"/>
                  <a:pt x="4290875" y="6531704"/>
                </a:cubicBezTo>
                <a:cubicBezTo>
                  <a:pt x="4214566" y="6536812"/>
                  <a:pt x="3963641" y="6502494"/>
                  <a:pt x="3694920" y="6531704"/>
                </a:cubicBezTo>
                <a:cubicBezTo>
                  <a:pt x="3426199" y="6560914"/>
                  <a:pt x="3330666" y="6529896"/>
                  <a:pt x="3218156" y="6531704"/>
                </a:cubicBezTo>
                <a:cubicBezTo>
                  <a:pt x="3105646" y="6533512"/>
                  <a:pt x="2838908" y="6475214"/>
                  <a:pt x="2622201" y="6531704"/>
                </a:cubicBezTo>
                <a:cubicBezTo>
                  <a:pt x="2405494" y="6588194"/>
                  <a:pt x="1974639" y="6489218"/>
                  <a:pt x="1787865" y="6531704"/>
                </a:cubicBezTo>
                <a:cubicBezTo>
                  <a:pt x="1601091" y="6574190"/>
                  <a:pt x="1505296" y="6526932"/>
                  <a:pt x="1430292" y="6531704"/>
                </a:cubicBezTo>
                <a:cubicBezTo>
                  <a:pt x="1355288" y="6536476"/>
                  <a:pt x="1063980" y="6505397"/>
                  <a:pt x="953528" y="6531704"/>
                </a:cubicBezTo>
                <a:cubicBezTo>
                  <a:pt x="843076" y="6558011"/>
                  <a:pt x="777810" y="6527545"/>
                  <a:pt x="715146" y="6531704"/>
                </a:cubicBezTo>
                <a:cubicBezTo>
                  <a:pt x="652482" y="6535863"/>
                  <a:pt x="189832" y="6480254"/>
                  <a:pt x="0" y="6531704"/>
                </a:cubicBezTo>
                <a:cubicBezTo>
                  <a:pt x="-56779" y="6391957"/>
                  <a:pt x="43020" y="6060788"/>
                  <a:pt x="0" y="5872596"/>
                </a:cubicBezTo>
                <a:cubicBezTo>
                  <a:pt x="-43020" y="5684404"/>
                  <a:pt x="26966" y="5573816"/>
                  <a:pt x="0" y="5409438"/>
                </a:cubicBezTo>
                <a:cubicBezTo>
                  <a:pt x="-26966" y="5245060"/>
                  <a:pt x="19895" y="5205626"/>
                  <a:pt x="0" y="5011598"/>
                </a:cubicBezTo>
                <a:cubicBezTo>
                  <a:pt x="-19895" y="4817570"/>
                  <a:pt x="46694" y="4725319"/>
                  <a:pt x="0" y="4548441"/>
                </a:cubicBezTo>
                <a:cubicBezTo>
                  <a:pt x="-46694" y="4371563"/>
                  <a:pt x="38310" y="4204206"/>
                  <a:pt x="0" y="3889333"/>
                </a:cubicBezTo>
                <a:cubicBezTo>
                  <a:pt x="-38310" y="3574460"/>
                  <a:pt x="26260" y="3640663"/>
                  <a:pt x="0" y="3491493"/>
                </a:cubicBezTo>
                <a:cubicBezTo>
                  <a:pt x="-26260" y="3342323"/>
                  <a:pt x="18846" y="3002474"/>
                  <a:pt x="0" y="2832384"/>
                </a:cubicBezTo>
                <a:cubicBezTo>
                  <a:pt x="-18846" y="2662294"/>
                  <a:pt x="16373" y="2628392"/>
                  <a:pt x="0" y="2434544"/>
                </a:cubicBezTo>
                <a:cubicBezTo>
                  <a:pt x="-16373" y="2240696"/>
                  <a:pt x="71612" y="1943017"/>
                  <a:pt x="0" y="1775436"/>
                </a:cubicBezTo>
                <a:cubicBezTo>
                  <a:pt x="-71612" y="1607855"/>
                  <a:pt x="28868" y="1455750"/>
                  <a:pt x="0" y="1246962"/>
                </a:cubicBezTo>
                <a:cubicBezTo>
                  <a:pt x="-28868" y="1038174"/>
                  <a:pt x="16893" y="781969"/>
                  <a:pt x="0" y="653170"/>
                </a:cubicBezTo>
                <a:cubicBezTo>
                  <a:pt x="-16893" y="524371"/>
                  <a:pt x="62172" y="172061"/>
                  <a:pt x="0" y="0"/>
                </a:cubicBezTo>
                <a:close/>
              </a:path>
              <a:path w="11919097" h="6531704" stroke="0" extrusionOk="0">
                <a:moveTo>
                  <a:pt x="0" y="0"/>
                </a:moveTo>
                <a:cubicBezTo>
                  <a:pt x="368800" y="-46490"/>
                  <a:pt x="593269" y="97385"/>
                  <a:pt x="834337" y="0"/>
                </a:cubicBezTo>
                <a:cubicBezTo>
                  <a:pt x="1075405" y="-97385"/>
                  <a:pt x="999660" y="24172"/>
                  <a:pt x="1072719" y="0"/>
                </a:cubicBezTo>
                <a:cubicBezTo>
                  <a:pt x="1145778" y="-24172"/>
                  <a:pt x="1443520" y="77445"/>
                  <a:pt x="1787865" y="0"/>
                </a:cubicBezTo>
                <a:cubicBezTo>
                  <a:pt x="2132210" y="-77445"/>
                  <a:pt x="2126464" y="44575"/>
                  <a:pt x="2264628" y="0"/>
                </a:cubicBezTo>
                <a:cubicBezTo>
                  <a:pt x="2402792" y="-44575"/>
                  <a:pt x="2643252" y="21297"/>
                  <a:pt x="2741392" y="0"/>
                </a:cubicBezTo>
                <a:cubicBezTo>
                  <a:pt x="2839532" y="-21297"/>
                  <a:pt x="3053310" y="275"/>
                  <a:pt x="3337347" y="0"/>
                </a:cubicBezTo>
                <a:cubicBezTo>
                  <a:pt x="3621385" y="-275"/>
                  <a:pt x="3525109" y="12862"/>
                  <a:pt x="3575729" y="0"/>
                </a:cubicBezTo>
                <a:cubicBezTo>
                  <a:pt x="3626349" y="-12862"/>
                  <a:pt x="4044566" y="68406"/>
                  <a:pt x="4171684" y="0"/>
                </a:cubicBezTo>
                <a:cubicBezTo>
                  <a:pt x="4298803" y="-68406"/>
                  <a:pt x="4503837" y="7520"/>
                  <a:pt x="4648448" y="0"/>
                </a:cubicBezTo>
                <a:cubicBezTo>
                  <a:pt x="4793059" y="-7520"/>
                  <a:pt x="4842076" y="21392"/>
                  <a:pt x="5006021" y="0"/>
                </a:cubicBezTo>
                <a:cubicBezTo>
                  <a:pt x="5169966" y="-21392"/>
                  <a:pt x="5554128" y="26565"/>
                  <a:pt x="5721167" y="0"/>
                </a:cubicBezTo>
                <a:cubicBezTo>
                  <a:pt x="5888206" y="-26565"/>
                  <a:pt x="5897408" y="21595"/>
                  <a:pt x="5959549" y="0"/>
                </a:cubicBezTo>
                <a:cubicBezTo>
                  <a:pt x="6021690" y="-21595"/>
                  <a:pt x="6394019" y="70236"/>
                  <a:pt x="6555503" y="0"/>
                </a:cubicBezTo>
                <a:cubicBezTo>
                  <a:pt x="6716987" y="-70236"/>
                  <a:pt x="6745453" y="27981"/>
                  <a:pt x="6793885" y="0"/>
                </a:cubicBezTo>
                <a:cubicBezTo>
                  <a:pt x="6842317" y="-27981"/>
                  <a:pt x="7361394" y="40534"/>
                  <a:pt x="7509031" y="0"/>
                </a:cubicBezTo>
                <a:cubicBezTo>
                  <a:pt x="7656668" y="-40534"/>
                  <a:pt x="7962269" y="70752"/>
                  <a:pt x="8343368" y="0"/>
                </a:cubicBezTo>
                <a:cubicBezTo>
                  <a:pt x="8724467" y="-70752"/>
                  <a:pt x="8544193" y="6773"/>
                  <a:pt x="8700941" y="0"/>
                </a:cubicBezTo>
                <a:cubicBezTo>
                  <a:pt x="8857689" y="-6773"/>
                  <a:pt x="9032915" y="69336"/>
                  <a:pt x="9296896" y="0"/>
                </a:cubicBezTo>
                <a:cubicBezTo>
                  <a:pt x="9560878" y="-69336"/>
                  <a:pt x="9720258" y="36677"/>
                  <a:pt x="10012041" y="0"/>
                </a:cubicBezTo>
                <a:cubicBezTo>
                  <a:pt x="10303824" y="-36677"/>
                  <a:pt x="10464306" y="12170"/>
                  <a:pt x="10727187" y="0"/>
                </a:cubicBezTo>
                <a:cubicBezTo>
                  <a:pt x="10990068" y="-12170"/>
                  <a:pt x="11544165" y="6792"/>
                  <a:pt x="11919097" y="0"/>
                </a:cubicBezTo>
                <a:cubicBezTo>
                  <a:pt x="11999226" y="196225"/>
                  <a:pt x="11874228" y="579533"/>
                  <a:pt x="11919097" y="724425"/>
                </a:cubicBezTo>
                <a:cubicBezTo>
                  <a:pt x="11963966" y="869318"/>
                  <a:pt x="11879495" y="1084055"/>
                  <a:pt x="11919097" y="1383534"/>
                </a:cubicBezTo>
                <a:cubicBezTo>
                  <a:pt x="11958699" y="1683013"/>
                  <a:pt x="11849119" y="1817945"/>
                  <a:pt x="11919097" y="2042642"/>
                </a:cubicBezTo>
                <a:cubicBezTo>
                  <a:pt x="11989075" y="2267339"/>
                  <a:pt x="11912611" y="2497915"/>
                  <a:pt x="11919097" y="2767067"/>
                </a:cubicBezTo>
                <a:cubicBezTo>
                  <a:pt x="11925583" y="3036220"/>
                  <a:pt x="11872469" y="3149204"/>
                  <a:pt x="11919097" y="3295542"/>
                </a:cubicBezTo>
                <a:cubicBezTo>
                  <a:pt x="11965725" y="3441881"/>
                  <a:pt x="11857243" y="3767515"/>
                  <a:pt x="11919097" y="4019967"/>
                </a:cubicBezTo>
                <a:cubicBezTo>
                  <a:pt x="11980951" y="4272419"/>
                  <a:pt x="11863474" y="4368585"/>
                  <a:pt x="11919097" y="4548441"/>
                </a:cubicBezTo>
                <a:cubicBezTo>
                  <a:pt x="11974720" y="4728297"/>
                  <a:pt x="11903886" y="5021488"/>
                  <a:pt x="11919097" y="5207549"/>
                </a:cubicBezTo>
                <a:cubicBezTo>
                  <a:pt x="11934308" y="5393610"/>
                  <a:pt x="11868952" y="5654939"/>
                  <a:pt x="11919097" y="5801341"/>
                </a:cubicBezTo>
                <a:cubicBezTo>
                  <a:pt x="11969242" y="5947743"/>
                  <a:pt x="11899977" y="6301925"/>
                  <a:pt x="11919097" y="6531704"/>
                </a:cubicBezTo>
                <a:cubicBezTo>
                  <a:pt x="11813306" y="6542231"/>
                  <a:pt x="11764176" y="6516095"/>
                  <a:pt x="11680715" y="6531704"/>
                </a:cubicBezTo>
                <a:cubicBezTo>
                  <a:pt x="11597254" y="6547313"/>
                  <a:pt x="11314091" y="6512821"/>
                  <a:pt x="11203951" y="6531704"/>
                </a:cubicBezTo>
                <a:cubicBezTo>
                  <a:pt x="11093811" y="6550587"/>
                  <a:pt x="10901499" y="6531512"/>
                  <a:pt x="10727187" y="6531704"/>
                </a:cubicBezTo>
                <a:cubicBezTo>
                  <a:pt x="10552875" y="6531896"/>
                  <a:pt x="10277020" y="6495479"/>
                  <a:pt x="10131232" y="6531704"/>
                </a:cubicBezTo>
                <a:cubicBezTo>
                  <a:pt x="9985445" y="6567929"/>
                  <a:pt x="9933116" y="6504857"/>
                  <a:pt x="9773660" y="6531704"/>
                </a:cubicBezTo>
                <a:cubicBezTo>
                  <a:pt x="9614204" y="6558551"/>
                  <a:pt x="9184215" y="6438315"/>
                  <a:pt x="8939323" y="6531704"/>
                </a:cubicBezTo>
                <a:cubicBezTo>
                  <a:pt x="8694431" y="6625093"/>
                  <a:pt x="8471013" y="6525025"/>
                  <a:pt x="8343368" y="6531704"/>
                </a:cubicBezTo>
                <a:cubicBezTo>
                  <a:pt x="8215724" y="6538383"/>
                  <a:pt x="7976177" y="6495202"/>
                  <a:pt x="7866604" y="6531704"/>
                </a:cubicBezTo>
                <a:cubicBezTo>
                  <a:pt x="7757031" y="6568206"/>
                  <a:pt x="7721686" y="6516339"/>
                  <a:pt x="7628222" y="6531704"/>
                </a:cubicBezTo>
                <a:cubicBezTo>
                  <a:pt x="7534758" y="6547069"/>
                  <a:pt x="7104342" y="6487199"/>
                  <a:pt x="6913076" y="6531704"/>
                </a:cubicBezTo>
                <a:cubicBezTo>
                  <a:pt x="6721810" y="6576209"/>
                  <a:pt x="6517734" y="6525240"/>
                  <a:pt x="6197930" y="6531704"/>
                </a:cubicBezTo>
                <a:cubicBezTo>
                  <a:pt x="5878126" y="6538168"/>
                  <a:pt x="5675746" y="6483051"/>
                  <a:pt x="5363594" y="6531704"/>
                </a:cubicBezTo>
                <a:cubicBezTo>
                  <a:pt x="5051442" y="6580357"/>
                  <a:pt x="4824056" y="6442893"/>
                  <a:pt x="4529257" y="6531704"/>
                </a:cubicBezTo>
                <a:cubicBezTo>
                  <a:pt x="4234458" y="6620515"/>
                  <a:pt x="4082858" y="6501255"/>
                  <a:pt x="3933302" y="6531704"/>
                </a:cubicBezTo>
                <a:cubicBezTo>
                  <a:pt x="3783747" y="6562153"/>
                  <a:pt x="3452557" y="6462264"/>
                  <a:pt x="3218156" y="6531704"/>
                </a:cubicBezTo>
                <a:cubicBezTo>
                  <a:pt x="2983755" y="6601144"/>
                  <a:pt x="2882464" y="6492939"/>
                  <a:pt x="2741392" y="6531704"/>
                </a:cubicBezTo>
                <a:cubicBezTo>
                  <a:pt x="2600320" y="6570469"/>
                  <a:pt x="2216127" y="6488928"/>
                  <a:pt x="2026246" y="6531704"/>
                </a:cubicBezTo>
                <a:cubicBezTo>
                  <a:pt x="1836365" y="6574480"/>
                  <a:pt x="1751370" y="6518862"/>
                  <a:pt x="1668674" y="6531704"/>
                </a:cubicBezTo>
                <a:cubicBezTo>
                  <a:pt x="1585978" y="6544546"/>
                  <a:pt x="1455563" y="6497881"/>
                  <a:pt x="1311101" y="6531704"/>
                </a:cubicBezTo>
                <a:cubicBezTo>
                  <a:pt x="1166639" y="6565527"/>
                  <a:pt x="940236" y="6495677"/>
                  <a:pt x="834337" y="6531704"/>
                </a:cubicBezTo>
                <a:cubicBezTo>
                  <a:pt x="728438" y="6567731"/>
                  <a:pt x="239792" y="6476549"/>
                  <a:pt x="0" y="6531704"/>
                </a:cubicBezTo>
                <a:cubicBezTo>
                  <a:pt x="-3162" y="6303341"/>
                  <a:pt x="43575" y="6201679"/>
                  <a:pt x="0" y="5937913"/>
                </a:cubicBezTo>
                <a:cubicBezTo>
                  <a:pt x="-43575" y="5674147"/>
                  <a:pt x="36044" y="5532535"/>
                  <a:pt x="0" y="5344121"/>
                </a:cubicBezTo>
                <a:cubicBezTo>
                  <a:pt x="-36044" y="5155707"/>
                  <a:pt x="9133" y="5139696"/>
                  <a:pt x="0" y="4946281"/>
                </a:cubicBezTo>
                <a:cubicBezTo>
                  <a:pt x="-9133" y="4752866"/>
                  <a:pt x="49714" y="4482169"/>
                  <a:pt x="0" y="4287173"/>
                </a:cubicBezTo>
                <a:cubicBezTo>
                  <a:pt x="-49714" y="4092177"/>
                  <a:pt x="12702" y="3916838"/>
                  <a:pt x="0" y="3693382"/>
                </a:cubicBezTo>
                <a:cubicBezTo>
                  <a:pt x="-12702" y="3469926"/>
                  <a:pt x="65402" y="3229164"/>
                  <a:pt x="0" y="3099590"/>
                </a:cubicBezTo>
                <a:cubicBezTo>
                  <a:pt x="-65402" y="2970016"/>
                  <a:pt x="36977" y="2788902"/>
                  <a:pt x="0" y="2636433"/>
                </a:cubicBezTo>
                <a:cubicBezTo>
                  <a:pt x="-36977" y="2483964"/>
                  <a:pt x="23253" y="2330853"/>
                  <a:pt x="0" y="2173276"/>
                </a:cubicBezTo>
                <a:cubicBezTo>
                  <a:pt x="-23253" y="2015699"/>
                  <a:pt x="26605" y="1796714"/>
                  <a:pt x="0" y="1644802"/>
                </a:cubicBezTo>
                <a:cubicBezTo>
                  <a:pt x="-26605" y="1492890"/>
                  <a:pt x="49984" y="1330170"/>
                  <a:pt x="0" y="1116328"/>
                </a:cubicBezTo>
                <a:cubicBezTo>
                  <a:pt x="-49984" y="902486"/>
                  <a:pt x="21820" y="839827"/>
                  <a:pt x="0" y="587853"/>
                </a:cubicBezTo>
                <a:cubicBezTo>
                  <a:pt x="-21820" y="335880"/>
                  <a:pt x="66407" y="219176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7556414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3B2686-5CB0-486E-98C9-50DE505900F1}"/>
              </a:ext>
            </a:extLst>
          </p:cNvPr>
          <p:cNvSpPr txBox="1"/>
          <p:nvPr/>
        </p:nvSpPr>
        <p:spPr>
          <a:xfrm>
            <a:off x="799139" y="33203"/>
            <a:ext cx="3396213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b="1" kern="0" dirty="0">
                <a:solidFill>
                  <a:srgbClr val="17479D"/>
                </a:solidFill>
                <a:latin typeface="+mj-lt"/>
                <a:cs typeface="Arial"/>
                <a:sym typeface="Arial"/>
              </a:rPr>
              <a:t>ĐỌC</a:t>
            </a:r>
            <a:r>
              <a:rPr lang="en-US" sz="3200" b="1" kern="0" dirty="0">
                <a:solidFill>
                  <a:srgbClr val="17479D"/>
                </a:solidFill>
                <a:latin typeface="+mj-lt"/>
                <a:cs typeface="Arial"/>
                <a:sym typeface="Arial"/>
              </a:rPr>
              <a:t> MẪU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460537" y="163148"/>
            <a:ext cx="1113225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1063530" y="438154"/>
            <a:ext cx="10258096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FFAB40">
                    <a:lumMod val="50000"/>
                  </a:srgbClr>
                </a:solidFill>
                <a:latin typeface="+mj-lt"/>
                <a:cs typeface="Arial"/>
                <a:sym typeface="Arial"/>
              </a:rPr>
              <a:t>TỪ CHÚ BỒ CÂU ĐẾN IN-TƠ-NÉT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327836" y="1038889"/>
            <a:ext cx="11729484" cy="555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Ngoài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trò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chuyện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trực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tiếp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con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còn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nghĩ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ra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rất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nhiều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cách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trao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đổi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với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nhau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khi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ở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xa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Từ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xa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xưa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ta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đã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biết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huấn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luyện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bồ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câu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đưa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Bồ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câu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nhớ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đường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rất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tốt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bay qua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một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chặng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đường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dài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hàng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nghìn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cây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mang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đến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đúng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nơi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nhận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biển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còn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nghĩ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ra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cách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bỏ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vào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trong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chiếc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chai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thủy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tinh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Nhờ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sóng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biển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chiếc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chai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này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được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đẩy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vào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đất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liền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bức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vài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chục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năm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sau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mới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được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tìm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thấy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Ngày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nay,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việc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trao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đổi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thông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tin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dễ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dàng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hơn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rất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nhiều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Bạn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viết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gọi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điện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cho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khác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Nhờ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in-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tơ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-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nét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bạn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cũng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nhìn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thấy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nói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chuyện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với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mình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dù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hai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đang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ở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cách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nhau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rất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xa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731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8" r="66235" b="27006"/>
          <a:stretch/>
        </p:blipFill>
        <p:spPr>
          <a:xfrm>
            <a:off x="1" y="828426"/>
            <a:ext cx="3738395" cy="3352957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5" t="20706" r="35647" b="20732"/>
          <a:stretch/>
        </p:blipFill>
        <p:spPr>
          <a:xfrm>
            <a:off x="4320317" y="1272122"/>
            <a:ext cx="3659762" cy="2909261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83" t="10249" r="3176" b="29935"/>
          <a:stretch/>
        </p:blipFill>
        <p:spPr>
          <a:xfrm>
            <a:off x="8427832" y="986582"/>
            <a:ext cx="2944463" cy="32019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7738" y="2334779"/>
            <a:ext cx="2319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uấn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74696" y="2425341"/>
            <a:ext cx="2846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chặng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75583" y="2403586"/>
            <a:ext cx="2017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/>
            <a:r>
              <a:rPr lang="vi-VN" altLang="zh-CN" sz="3600" b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in-tơ-nét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37E1690-0933-4F73-9623-43A9FB481250}"/>
              </a:ext>
            </a:extLst>
          </p:cNvPr>
          <p:cNvSpPr/>
          <p:nvPr/>
        </p:nvSpPr>
        <p:spPr>
          <a:xfrm>
            <a:off x="4116594" y="133165"/>
            <a:ext cx="3772349" cy="81001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7971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36B793-6A88-44A1-B24B-F006C1C39023}"/>
              </a:ext>
            </a:extLst>
          </p:cNvPr>
          <p:cNvSpPr txBox="1"/>
          <p:nvPr/>
        </p:nvSpPr>
        <p:spPr>
          <a:xfrm>
            <a:off x="3148137" y="1005343"/>
            <a:ext cx="1084780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400" b="1" kern="0" dirty="0">
                <a:solidFill>
                  <a:srgbClr val="17479D"/>
                </a:solidFill>
                <a:latin typeface="+mj-lt"/>
                <a:cs typeface="Arial"/>
                <a:sym typeface="Arial"/>
              </a:rPr>
              <a:t>ĐỌC</a:t>
            </a:r>
            <a:endParaRPr lang="en-US" sz="2400" b="1" kern="0" dirty="0">
              <a:solidFill>
                <a:srgbClr val="17479D"/>
              </a:solidFill>
              <a:latin typeface="+mj-lt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C3FE11-E3AD-4B8D-8167-310087A2A5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371725" y="1045403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235BC4-7045-4FC5-AB59-F80D38E69717}"/>
              </a:ext>
            </a:extLst>
          </p:cNvPr>
          <p:cNvSpPr txBox="1"/>
          <p:nvPr/>
        </p:nvSpPr>
        <p:spPr>
          <a:xfrm>
            <a:off x="3302551" y="1369545"/>
            <a:ext cx="7154436" cy="88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4000" b="1" kern="0" dirty="0">
                <a:solidFill>
                  <a:srgbClr val="FC7D77">
                    <a:lumMod val="50000"/>
                  </a:srgbClr>
                </a:solidFill>
                <a:latin typeface="+mj-lt"/>
                <a:cs typeface="Arial"/>
                <a:sym typeface="Arial"/>
              </a:rPr>
              <a:t>Một số câu văn dài</a:t>
            </a:r>
            <a:endParaRPr lang="en-US" sz="4000" b="1" kern="0" dirty="0">
              <a:solidFill>
                <a:srgbClr val="FC7D77">
                  <a:lumMod val="50000"/>
                </a:srgbClr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67FBB8-E308-4818-9F63-400EF4DF6E5C}"/>
              </a:ext>
            </a:extLst>
          </p:cNvPr>
          <p:cNvSpPr/>
          <p:nvPr/>
        </p:nvSpPr>
        <p:spPr>
          <a:xfrm>
            <a:off x="2707924" y="2287139"/>
            <a:ext cx="7995683" cy="1943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 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Nhờ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in-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tơ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-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nét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bạn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cũng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thể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nhìn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thấy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người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nói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chuyện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với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mình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dù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hai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người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đang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cách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nhau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rất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cs typeface="Arial"/>
                <a:sym typeface="Arial"/>
              </a:rPr>
              <a:t>xa</a:t>
            </a: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.</a:t>
            </a:r>
            <a:r>
              <a:rPr lang="vi-VN" sz="28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992EE46-0E6D-4C0E-8EBE-A57F0FB0674B}"/>
              </a:ext>
            </a:extLst>
          </p:cNvPr>
          <p:cNvSpPr/>
          <p:nvPr/>
        </p:nvSpPr>
        <p:spPr>
          <a:xfrm>
            <a:off x="2764933" y="2470377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1867" kern="0">
              <a:solidFill>
                <a:srgbClr val="BAE5E4"/>
              </a:solidFill>
              <a:latin typeface="Arial" panose="020B0604020202020204" pitchFamily="34" charset="0"/>
              <a:sym typeface="Arial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CAD331-D78F-492A-8C70-C0838D01E4E9}"/>
              </a:ext>
            </a:extLst>
          </p:cNvPr>
          <p:cNvCxnSpPr/>
          <p:nvPr/>
        </p:nvCxnSpPr>
        <p:spPr>
          <a:xfrm flipH="1">
            <a:off x="5590982" y="2321670"/>
            <a:ext cx="184297" cy="62775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6E22269-179D-4675-B1CA-B6465D6CEF54}"/>
              </a:ext>
            </a:extLst>
          </p:cNvPr>
          <p:cNvCxnSpPr/>
          <p:nvPr/>
        </p:nvCxnSpPr>
        <p:spPr>
          <a:xfrm flipH="1">
            <a:off x="5775279" y="2914887"/>
            <a:ext cx="184297" cy="62775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DFCF8-F006-4C30-ADDC-742750375F05}"/>
              </a:ext>
            </a:extLst>
          </p:cNvPr>
          <p:cNvCxnSpPr/>
          <p:nvPr/>
        </p:nvCxnSpPr>
        <p:spPr>
          <a:xfrm flipH="1">
            <a:off x="9648323" y="2256298"/>
            <a:ext cx="184297" cy="62775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B9E2497-C805-45A5-AD9C-27AA7DA9501A}"/>
              </a:ext>
            </a:extLst>
          </p:cNvPr>
          <p:cNvGrpSpPr/>
          <p:nvPr/>
        </p:nvGrpSpPr>
        <p:grpSpPr>
          <a:xfrm>
            <a:off x="3691975" y="3482122"/>
            <a:ext cx="233915" cy="627751"/>
            <a:chOff x="5551064" y="2181164"/>
            <a:chExt cx="175436" cy="470813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B17AC47-5B50-4D4D-B323-5CE6FD0CA4F4}"/>
                </a:ext>
              </a:extLst>
            </p:cNvPr>
            <p:cNvCxnSpPr/>
            <p:nvPr/>
          </p:nvCxnSpPr>
          <p:spPr>
            <a:xfrm flipH="1">
              <a:off x="5588277" y="2181164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DBAF783-4F0C-4CE2-B6EE-28595447914B}"/>
                </a:ext>
              </a:extLst>
            </p:cNvPr>
            <p:cNvCxnSpPr/>
            <p:nvPr/>
          </p:nvCxnSpPr>
          <p:spPr>
            <a:xfrm flipH="1">
              <a:off x="5551064" y="2181164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9F48C7F-22AE-4DCA-91CD-17D0BEBECC8C}"/>
              </a:ext>
            </a:extLst>
          </p:cNvPr>
          <p:cNvCxnSpPr/>
          <p:nvPr/>
        </p:nvCxnSpPr>
        <p:spPr>
          <a:xfrm flipH="1">
            <a:off x="7769776" y="2966620"/>
            <a:ext cx="184297" cy="62775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9F48C7F-22AE-4DCA-91CD-17D0BEBECC8C}"/>
              </a:ext>
            </a:extLst>
          </p:cNvPr>
          <p:cNvCxnSpPr/>
          <p:nvPr/>
        </p:nvCxnSpPr>
        <p:spPr>
          <a:xfrm flipH="1">
            <a:off x="10608934" y="2949421"/>
            <a:ext cx="184297" cy="62775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98156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0B3812-646C-4D3C-B4E1-FB94AA8954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4314810" y="1006002"/>
            <a:ext cx="856701" cy="7870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7A1D22-FEAF-461C-94DA-6925AE867A26}"/>
              </a:ext>
            </a:extLst>
          </p:cNvPr>
          <p:cNvSpPr txBox="1"/>
          <p:nvPr/>
        </p:nvSpPr>
        <p:spPr>
          <a:xfrm>
            <a:off x="2339081" y="789056"/>
            <a:ext cx="7894295" cy="1049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800" b="1" dirty="0">
                <a:solidFill>
                  <a:srgbClr val="FF0000"/>
                </a:solidFill>
                <a:latin typeface="+mj-lt"/>
              </a:rPr>
              <a:t>Từ ngữ</a:t>
            </a:r>
            <a:endParaRPr lang="en-US" sz="4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BAE527-4349-4157-91C7-03861298A29C}"/>
              </a:ext>
            </a:extLst>
          </p:cNvPr>
          <p:cNvSpPr/>
          <p:nvPr/>
        </p:nvSpPr>
        <p:spPr>
          <a:xfrm>
            <a:off x="2339081" y="1673541"/>
            <a:ext cx="2686112" cy="809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latin typeface="+mj-lt"/>
              </a:rPr>
              <a:t>     </a:t>
            </a:r>
            <a:r>
              <a:rPr lang="en-US" sz="3600" dirty="0">
                <a:latin typeface="+mj-lt"/>
              </a:rPr>
              <a:t>in-</a:t>
            </a:r>
            <a:r>
              <a:rPr lang="en-US" sz="3600" dirty="0" err="1">
                <a:latin typeface="+mj-lt"/>
              </a:rPr>
              <a:t>tơ</a:t>
            </a:r>
            <a:r>
              <a:rPr lang="en-US" sz="3600" dirty="0">
                <a:latin typeface="+mj-lt"/>
              </a:rPr>
              <a:t>-</a:t>
            </a:r>
            <a:r>
              <a:rPr lang="en-US" sz="3600" dirty="0" err="1">
                <a:latin typeface="+mj-lt"/>
              </a:rPr>
              <a:t>nét</a:t>
            </a:r>
            <a:endParaRPr lang="vi-VN" sz="3600" dirty="0">
              <a:latin typeface="+mj-lt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716DBE7-55CB-4DA4-A18A-189E461D2FAF}"/>
              </a:ext>
            </a:extLst>
          </p:cNvPr>
          <p:cNvSpPr/>
          <p:nvPr/>
        </p:nvSpPr>
        <p:spPr>
          <a:xfrm>
            <a:off x="2752171" y="2096658"/>
            <a:ext cx="187567" cy="207155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600"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3B1DD0-C87F-4BB0-BC4F-12EFFAAFB6B1}"/>
              </a:ext>
            </a:extLst>
          </p:cNvPr>
          <p:cNvSpPr/>
          <p:nvPr/>
        </p:nvSpPr>
        <p:spPr>
          <a:xfrm>
            <a:off x="2411873" y="2981143"/>
            <a:ext cx="4187737" cy="809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latin typeface="+mj-lt"/>
              </a:rPr>
              <a:t>     </a:t>
            </a:r>
            <a:r>
              <a:rPr lang="en-US" sz="3600" dirty="0" err="1">
                <a:latin typeface="+mj-lt"/>
              </a:rPr>
              <a:t>huấn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luyện</a:t>
            </a:r>
            <a:endParaRPr lang="vi-VN" sz="3600" dirty="0">
              <a:latin typeface="+mj-lt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3F51FAC-18D5-4B67-AB60-9B1779A70F34}"/>
              </a:ext>
            </a:extLst>
          </p:cNvPr>
          <p:cNvSpPr/>
          <p:nvPr/>
        </p:nvSpPr>
        <p:spPr>
          <a:xfrm>
            <a:off x="2767669" y="3386125"/>
            <a:ext cx="172069" cy="218713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60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987716-BBA5-42D4-BC59-BD65398B9DDA}"/>
              </a:ext>
            </a:extLst>
          </p:cNvPr>
          <p:cNvSpPr txBox="1"/>
          <p:nvPr/>
        </p:nvSpPr>
        <p:spPr>
          <a:xfrm>
            <a:off x="4667782" y="1663025"/>
            <a:ext cx="6850078" cy="1640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: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mạng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kết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nối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các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máy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tính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trên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toàn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thế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giới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4DC592-515C-4497-830B-2340BE27D631}"/>
              </a:ext>
            </a:extLst>
          </p:cNvPr>
          <p:cNvSpPr txBox="1"/>
          <p:nvPr/>
        </p:nvSpPr>
        <p:spPr>
          <a:xfrm>
            <a:off x="5252347" y="3029776"/>
            <a:ext cx="6618485" cy="1640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: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giảng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dạy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và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hướng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dẫn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luyện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tập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B3F0D5D-B06E-4F10-8447-0D827CC94BB8}"/>
              </a:ext>
            </a:extLst>
          </p:cNvPr>
          <p:cNvGrpSpPr/>
          <p:nvPr/>
        </p:nvGrpSpPr>
        <p:grpSpPr>
          <a:xfrm>
            <a:off x="3448361" y="4675593"/>
            <a:ext cx="7699034" cy="1885749"/>
            <a:chOff x="1031881" y="4402460"/>
            <a:chExt cx="5233106" cy="188574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99EA499-321A-434D-81CA-357B80947F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31881" y="4414318"/>
              <a:ext cx="5233106" cy="18738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ED6404-CD49-47B3-BB44-E052060B7DD4}"/>
                </a:ext>
              </a:extLst>
            </p:cNvPr>
            <p:cNvSpPr/>
            <p:nvPr/>
          </p:nvSpPr>
          <p:spPr>
            <a:xfrm>
              <a:off x="1243118" y="4402460"/>
              <a:ext cx="2292502" cy="11908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976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 animBg="1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BFFFFFD-1F80-46D9-91D5-782E2A248F40}"/>
              </a:ext>
            </a:extLst>
          </p:cNvPr>
          <p:cNvSpPr/>
          <p:nvPr/>
        </p:nvSpPr>
        <p:spPr>
          <a:xfrm>
            <a:off x="138223" y="163148"/>
            <a:ext cx="11919097" cy="6531704"/>
          </a:xfrm>
          <a:custGeom>
            <a:avLst/>
            <a:gdLst>
              <a:gd name="connsiteX0" fmla="*/ 0 w 11919097"/>
              <a:gd name="connsiteY0" fmla="*/ 0 h 6531704"/>
              <a:gd name="connsiteX1" fmla="*/ 238382 w 11919097"/>
              <a:gd name="connsiteY1" fmla="*/ 0 h 6531704"/>
              <a:gd name="connsiteX2" fmla="*/ 476764 w 11919097"/>
              <a:gd name="connsiteY2" fmla="*/ 0 h 6531704"/>
              <a:gd name="connsiteX3" fmla="*/ 1191910 w 11919097"/>
              <a:gd name="connsiteY3" fmla="*/ 0 h 6531704"/>
              <a:gd name="connsiteX4" fmla="*/ 2026246 w 11919097"/>
              <a:gd name="connsiteY4" fmla="*/ 0 h 6531704"/>
              <a:gd name="connsiteX5" fmla="*/ 2622201 w 11919097"/>
              <a:gd name="connsiteY5" fmla="*/ 0 h 6531704"/>
              <a:gd name="connsiteX6" fmla="*/ 3456538 w 11919097"/>
              <a:gd name="connsiteY6" fmla="*/ 0 h 6531704"/>
              <a:gd name="connsiteX7" fmla="*/ 4290875 w 11919097"/>
              <a:gd name="connsiteY7" fmla="*/ 0 h 6531704"/>
              <a:gd name="connsiteX8" fmla="*/ 4648448 w 11919097"/>
              <a:gd name="connsiteY8" fmla="*/ 0 h 6531704"/>
              <a:gd name="connsiteX9" fmla="*/ 5482785 w 11919097"/>
              <a:gd name="connsiteY9" fmla="*/ 0 h 6531704"/>
              <a:gd name="connsiteX10" fmla="*/ 6197930 w 11919097"/>
              <a:gd name="connsiteY10" fmla="*/ 0 h 6531704"/>
              <a:gd name="connsiteX11" fmla="*/ 6913076 w 11919097"/>
              <a:gd name="connsiteY11" fmla="*/ 0 h 6531704"/>
              <a:gd name="connsiteX12" fmla="*/ 7747413 w 11919097"/>
              <a:gd name="connsiteY12" fmla="*/ 0 h 6531704"/>
              <a:gd name="connsiteX13" fmla="*/ 8224177 w 11919097"/>
              <a:gd name="connsiteY13" fmla="*/ 0 h 6531704"/>
              <a:gd name="connsiteX14" fmla="*/ 8820132 w 11919097"/>
              <a:gd name="connsiteY14" fmla="*/ 0 h 6531704"/>
              <a:gd name="connsiteX15" fmla="*/ 9416087 w 11919097"/>
              <a:gd name="connsiteY15" fmla="*/ 0 h 6531704"/>
              <a:gd name="connsiteX16" fmla="*/ 9773660 w 11919097"/>
              <a:gd name="connsiteY16" fmla="*/ 0 h 6531704"/>
              <a:gd name="connsiteX17" fmla="*/ 10607996 w 11919097"/>
              <a:gd name="connsiteY17" fmla="*/ 0 h 6531704"/>
              <a:gd name="connsiteX18" fmla="*/ 11084760 w 11919097"/>
              <a:gd name="connsiteY18" fmla="*/ 0 h 6531704"/>
              <a:gd name="connsiteX19" fmla="*/ 11919097 w 11919097"/>
              <a:gd name="connsiteY19" fmla="*/ 0 h 6531704"/>
              <a:gd name="connsiteX20" fmla="*/ 11919097 w 11919097"/>
              <a:gd name="connsiteY20" fmla="*/ 724425 h 6531704"/>
              <a:gd name="connsiteX21" fmla="*/ 11919097 w 11919097"/>
              <a:gd name="connsiteY21" fmla="*/ 1318217 h 6531704"/>
              <a:gd name="connsiteX22" fmla="*/ 11919097 w 11919097"/>
              <a:gd name="connsiteY22" fmla="*/ 1781374 h 6531704"/>
              <a:gd name="connsiteX23" fmla="*/ 11919097 w 11919097"/>
              <a:gd name="connsiteY23" fmla="*/ 2244531 h 6531704"/>
              <a:gd name="connsiteX24" fmla="*/ 11919097 w 11919097"/>
              <a:gd name="connsiteY24" fmla="*/ 2903639 h 6531704"/>
              <a:gd name="connsiteX25" fmla="*/ 11919097 w 11919097"/>
              <a:gd name="connsiteY25" fmla="*/ 3301479 h 6531704"/>
              <a:gd name="connsiteX26" fmla="*/ 11919097 w 11919097"/>
              <a:gd name="connsiteY26" fmla="*/ 4025905 h 6531704"/>
              <a:gd name="connsiteX27" fmla="*/ 11919097 w 11919097"/>
              <a:gd name="connsiteY27" fmla="*/ 4619696 h 6531704"/>
              <a:gd name="connsiteX28" fmla="*/ 11919097 w 11919097"/>
              <a:gd name="connsiteY28" fmla="*/ 5082853 h 6531704"/>
              <a:gd name="connsiteX29" fmla="*/ 11919097 w 11919097"/>
              <a:gd name="connsiteY29" fmla="*/ 5480693 h 6531704"/>
              <a:gd name="connsiteX30" fmla="*/ 11919097 w 11919097"/>
              <a:gd name="connsiteY30" fmla="*/ 6531704 h 6531704"/>
              <a:gd name="connsiteX31" fmla="*/ 11680715 w 11919097"/>
              <a:gd name="connsiteY31" fmla="*/ 6531704 h 6531704"/>
              <a:gd name="connsiteX32" fmla="*/ 11323142 w 11919097"/>
              <a:gd name="connsiteY32" fmla="*/ 6531704 h 6531704"/>
              <a:gd name="connsiteX33" fmla="*/ 10846378 w 11919097"/>
              <a:gd name="connsiteY33" fmla="*/ 6531704 h 6531704"/>
              <a:gd name="connsiteX34" fmla="*/ 10012041 w 11919097"/>
              <a:gd name="connsiteY34" fmla="*/ 6531704 h 6531704"/>
              <a:gd name="connsiteX35" fmla="*/ 9416087 w 11919097"/>
              <a:gd name="connsiteY35" fmla="*/ 6531704 h 6531704"/>
              <a:gd name="connsiteX36" fmla="*/ 8939323 w 11919097"/>
              <a:gd name="connsiteY36" fmla="*/ 6531704 h 6531704"/>
              <a:gd name="connsiteX37" fmla="*/ 8581750 w 11919097"/>
              <a:gd name="connsiteY37" fmla="*/ 6531704 h 6531704"/>
              <a:gd name="connsiteX38" fmla="*/ 8104986 w 11919097"/>
              <a:gd name="connsiteY38" fmla="*/ 6531704 h 6531704"/>
              <a:gd name="connsiteX39" fmla="*/ 7628222 w 11919097"/>
              <a:gd name="connsiteY39" fmla="*/ 6531704 h 6531704"/>
              <a:gd name="connsiteX40" fmla="*/ 6913076 w 11919097"/>
              <a:gd name="connsiteY40" fmla="*/ 6531704 h 6531704"/>
              <a:gd name="connsiteX41" fmla="*/ 6436312 w 11919097"/>
              <a:gd name="connsiteY41" fmla="*/ 6531704 h 6531704"/>
              <a:gd name="connsiteX42" fmla="*/ 5721167 w 11919097"/>
              <a:gd name="connsiteY42" fmla="*/ 6531704 h 6531704"/>
              <a:gd name="connsiteX43" fmla="*/ 5482785 w 11919097"/>
              <a:gd name="connsiteY43" fmla="*/ 6531704 h 6531704"/>
              <a:gd name="connsiteX44" fmla="*/ 4648448 w 11919097"/>
              <a:gd name="connsiteY44" fmla="*/ 6531704 h 6531704"/>
              <a:gd name="connsiteX45" fmla="*/ 4290875 w 11919097"/>
              <a:gd name="connsiteY45" fmla="*/ 6531704 h 6531704"/>
              <a:gd name="connsiteX46" fmla="*/ 3694920 w 11919097"/>
              <a:gd name="connsiteY46" fmla="*/ 6531704 h 6531704"/>
              <a:gd name="connsiteX47" fmla="*/ 3218156 w 11919097"/>
              <a:gd name="connsiteY47" fmla="*/ 6531704 h 6531704"/>
              <a:gd name="connsiteX48" fmla="*/ 2622201 w 11919097"/>
              <a:gd name="connsiteY48" fmla="*/ 6531704 h 6531704"/>
              <a:gd name="connsiteX49" fmla="*/ 1787865 w 11919097"/>
              <a:gd name="connsiteY49" fmla="*/ 6531704 h 6531704"/>
              <a:gd name="connsiteX50" fmla="*/ 1430292 w 11919097"/>
              <a:gd name="connsiteY50" fmla="*/ 6531704 h 6531704"/>
              <a:gd name="connsiteX51" fmla="*/ 953528 w 11919097"/>
              <a:gd name="connsiteY51" fmla="*/ 6531704 h 6531704"/>
              <a:gd name="connsiteX52" fmla="*/ 715146 w 11919097"/>
              <a:gd name="connsiteY52" fmla="*/ 6531704 h 6531704"/>
              <a:gd name="connsiteX53" fmla="*/ 0 w 11919097"/>
              <a:gd name="connsiteY53" fmla="*/ 6531704 h 6531704"/>
              <a:gd name="connsiteX54" fmla="*/ 0 w 11919097"/>
              <a:gd name="connsiteY54" fmla="*/ 5872596 h 6531704"/>
              <a:gd name="connsiteX55" fmla="*/ 0 w 11919097"/>
              <a:gd name="connsiteY55" fmla="*/ 5409438 h 6531704"/>
              <a:gd name="connsiteX56" fmla="*/ 0 w 11919097"/>
              <a:gd name="connsiteY56" fmla="*/ 5011598 h 6531704"/>
              <a:gd name="connsiteX57" fmla="*/ 0 w 11919097"/>
              <a:gd name="connsiteY57" fmla="*/ 4548441 h 6531704"/>
              <a:gd name="connsiteX58" fmla="*/ 0 w 11919097"/>
              <a:gd name="connsiteY58" fmla="*/ 3889333 h 6531704"/>
              <a:gd name="connsiteX59" fmla="*/ 0 w 11919097"/>
              <a:gd name="connsiteY59" fmla="*/ 3491493 h 6531704"/>
              <a:gd name="connsiteX60" fmla="*/ 0 w 11919097"/>
              <a:gd name="connsiteY60" fmla="*/ 2832384 h 6531704"/>
              <a:gd name="connsiteX61" fmla="*/ 0 w 11919097"/>
              <a:gd name="connsiteY61" fmla="*/ 2434544 h 6531704"/>
              <a:gd name="connsiteX62" fmla="*/ 0 w 11919097"/>
              <a:gd name="connsiteY62" fmla="*/ 1775436 h 6531704"/>
              <a:gd name="connsiteX63" fmla="*/ 0 w 11919097"/>
              <a:gd name="connsiteY63" fmla="*/ 1246962 h 6531704"/>
              <a:gd name="connsiteX64" fmla="*/ 0 w 11919097"/>
              <a:gd name="connsiteY64" fmla="*/ 653170 h 6531704"/>
              <a:gd name="connsiteX65" fmla="*/ 0 w 11919097"/>
              <a:gd name="connsiteY65" fmla="*/ 0 h 653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919097" h="6531704" fill="none" extrusionOk="0">
                <a:moveTo>
                  <a:pt x="0" y="0"/>
                </a:moveTo>
                <a:cubicBezTo>
                  <a:pt x="101411" y="-6169"/>
                  <a:pt x="171325" y="19168"/>
                  <a:pt x="238382" y="0"/>
                </a:cubicBezTo>
                <a:cubicBezTo>
                  <a:pt x="305439" y="-19168"/>
                  <a:pt x="428708" y="17797"/>
                  <a:pt x="476764" y="0"/>
                </a:cubicBezTo>
                <a:cubicBezTo>
                  <a:pt x="524820" y="-17797"/>
                  <a:pt x="981775" y="57983"/>
                  <a:pt x="1191910" y="0"/>
                </a:cubicBezTo>
                <a:cubicBezTo>
                  <a:pt x="1402045" y="-57983"/>
                  <a:pt x="1855192" y="82348"/>
                  <a:pt x="2026246" y="0"/>
                </a:cubicBezTo>
                <a:cubicBezTo>
                  <a:pt x="2197300" y="-82348"/>
                  <a:pt x="2357114" y="39599"/>
                  <a:pt x="2622201" y="0"/>
                </a:cubicBezTo>
                <a:cubicBezTo>
                  <a:pt x="2887289" y="-39599"/>
                  <a:pt x="3174929" y="47335"/>
                  <a:pt x="3456538" y="0"/>
                </a:cubicBezTo>
                <a:cubicBezTo>
                  <a:pt x="3738147" y="-47335"/>
                  <a:pt x="3951292" y="58042"/>
                  <a:pt x="4290875" y="0"/>
                </a:cubicBezTo>
                <a:cubicBezTo>
                  <a:pt x="4630458" y="-58042"/>
                  <a:pt x="4493124" y="34609"/>
                  <a:pt x="4648448" y="0"/>
                </a:cubicBezTo>
                <a:cubicBezTo>
                  <a:pt x="4803772" y="-34609"/>
                  <a:pt x="5202394" y="54857"/>
                  <a:pt x="5482785" y="0"/>
                </a:cubicBezTo>
                <a:cubicBezTo>
                  <a:pt x="5763176" y="-54857"/>
                  <a:pt x="5893828" y="54872"/>
                  <a:pt x="6197930" y="0"/>
                </a:cubicBezTo>
                <a:cubicBezTo>
                  <a:pt x="6502033" y="-54872"/>
                  <a:pt x="6673706" y="56764"/>
                  <a:pt x="6913076" y="0"/>
                </a:cubicBezTo>
                <a:cubicBezTo>
                  <a:pt x="7152446" y="-56764"/>
                  <a:pt x="7548426" y="16814"/>
                  <a:pt x="7747413" y="0"/>
                </a:cubicBezTo>
                <a:cubicBezTo>
                  <a:pt x="7946400" y="-16814"/>
                  <a:pt x="8086231" y="46986"/>
                  <a:pt x="8224177" y="0"/>
                </a:cubicBezTo>
                <a:cubicBezTo>
                  <a:pt x="8362123" y="-46986"/>
                  <a:pt x="8673636" y="60551"/>
                  <a:pt x="8820132" y="0"/>
                </a:cubicBezTo>
                <a:cubicBezTo>
                  <a:pt x="8966629" y="-60551"/>
                  <a:pt x="9183935" y="17136"/>
                  <a:pt x="9416087" y="0"/>
                </a:cubicBezTo>
                <a:cubicBezTo>
                  <a:pt x="9648240" y="-17136"/>
                  <a:pt x="9666358" y="13132"/>
                  <a:pt x="9773660" y="0"/>
                </a:cubicBezTo>
                <a:cubicBezTo>
                  <a:pt x="9880962" y="-13132"/>
                  <a:pt x="10280297" y="9408"/>
                  <a:pt x="10607996" y="0"/>
                </a:cubicBezTo>
                <a:cubicBezTo>
                  <a:pt x="10935695" y="-9408"/>
                  <a:pt x="10867602" y="49802"/>
                  <a:pt x="11084760" y="0"/>
                </a:cubicBezTo>
                <a:cubicBezTo>
                  <a:pt x="11301918" y="-49802"/>
                  <a:pt x="11640309" y="40878"/>
                  <a:pt x="11919097" y="0"/>
                </a:cubicBezTo>
                <a:cubicBezTo>
                  <a:pt x="11981628" y="336204"/>
                  <a:pt x="11899223" y="564758"/>
                  <a:pt x="11919097" y="724425"/>
                </a:cubicBezTo>
                <a:cubicBezTo>
                  <a:pt x="11938971" y="884093"/>
                  <a:pt x="11889034" y="1125429"/>
                  <a:pt x="11919097" y="1318217"/>
                </a:cubicBezTo>
                <a:cubicBezTo>
                  <a:pt x="11949160" y="1511005"/>
                  <a:pt x="11867754" y="1581609"/>
                  <a:pt x="11919097" y="1781374"/>
                </a:cubicBezTo>
                <a:cubicBezTo>
                  <a:pt x="11970440" y="1981139"/>
                  <a:pt x="11918178" y="2146261"/>
                  <a:pt x="11919097" y="2244531"/>
                </a:cubicBezTo>
                <a:cubicBezTo>
                  <a:pt x="11920016" y="2342801"/>
                  <a:pt x="11907687" y="2713790"/>
                  <a:pt x="11919097" y="2903639"/>
                </a:cubicBezTo>
                <a:cubicBezTo>
                  <a:pt x="11930507" y="3093488"/>
                  <a:pt x="11885581" y="3189525"/>
                  <a:pt x="11919097" y="3301479"/>
                </a:cubicBezTo>
                <a:cubicBezTo>
                  <a:pt x="11952613" y="3413433"/>
                  <a:pt x="11854563" y="3819560"/>
                  <a:pt x="11919097" y="4025905"/>
                </a:cubicBezTo>
                <a:cubicBezTo>
                  <a:pt x="11983631" y="4232250"/>
                  <a:pt x="11877945" y="4439125"/>
                  <a:pt x="11919097" y="4619696"/>
                </a:cubicBezTo>
                <a:cubicBezTo>
                  <a:pt x="11960249" y="4800267"/>
                  <a:pt x="11894867" y="4989187"/>
                  <a:pt x="11919097" y="5082853"/>
                </a:cubicBezTo>
                <a:cubicBezTo>
                  <a:pt x="11943327" y="5176519"/>
                  <a:pt x="11874176" y="5386611"/>
                  <a:pt x="11919097" y="5480693"/>
                </a:cubicBezTo>
                <a:cubicBezTo>
                  <a:pt x="11964018" y="5574775"/>
                  <a:pt x="11878923" y="6064805"/>
                  <a:pt x="11919097" y="6531704"/>
                </a:cubicBezTo>
                <a:cubicBezTo>
                  <a:pt x="11835039" y="6532245"/>
                  <a:pt x="11758362" y="6530922"/>
                  <a:pt x="11680715" y="6531704"/>
                </a:cubicBezTo>
                <a:cubicBezTo>
                  <a:pt x="11603068" y="6532486"/>
                  <a:pt x="11459803" y="6507143"/>
                  <a:pt x="11323142" y="6531704"/>
                </a:cubicBezTo>
                <a:cubicBezTo>
                  <a:pt x="11186481" y="6556265"/>
                  <a:pt x="11081102" y="6515372"/>
                  <a:pt x="10846378" y="6531704"/>
                </a:cubicBezTo>
                <a:cubicBezTo>
                  <a:pt x="10611654" y="6548036"/>
                  <a:pt x="10427048" y="6447320"/>
                  <a:pt x="10012041" y="6531704"/>
                </a:cubicBezTo>
                <a:cubicBezTo>
                  <a:pt x="9597034" y="6616088"/>
                  <a:pt x="9700534" y="6468001"/>
                  <a:pt x="9416087" y="6531704"/>
                </a:cubicBezTo>
                <a:cubicBezTo>
                  <a:pt x="9131640" y="6595407"/>
                  <a:pt x="9119092" y="6505454"/>
                  <a:pt x="8939323" y="6531704"/>
                </a:cubicBezTo>
                <a:cubicBezTo>
                  <a:pt x="8759554" y="6557954"/>
                  <a:pt x="8676145" y="6508864"/>
                  <a:pt x="8581750" y="6531704"/>
                </a:cubicBezTo>
                <a:cubicBezTo>
                  <a:pt x="8487355" y="6554544"/>
                  <a:pt x="8291914" y="6506911"/>
                  <a:pt x="8104986" y="6531704"/>
                </a:cubicBezTo>
                <a:cubicBezTo>
                  <a:pt x="7918058" y="6556497"/>
                  <a:pt x="7750296" y="6521745"/>
                  <a:pt x="7628222" y="6531704"/>
                </a:cubicBezTo>
                <a:cubicBezTo>
                  <a:pt x="7506148" y="6541663"/>
                  <a:pt x="7201099" y="6463361"/>
                  <a:pt x="6913076" y="6531704"/>
                </a:cubicBezTo>
                <a:cubicBezTo>
                  <a:pt x="6625053" y="6600047"/>
                  <a:pt x="6589526" y="6493206"/>
                  <a:pt x="6436312" y="6531704"/>
                </a:cubicBezTo>
                <a:cubicBezTo>
                  <a:pt x="6283098" y="6570202"/>
                  <a:pt x="5972437" y="6514249"/>
                  <a:pt x="5721167" y="6531704"/>
                </a:cubicBezTo>
                <a:cubicBezTo>
                  <a:pt x="5469897" y="6549159"/>
                  <a:pt x="5534921" y="6522848"/>
                  <a:pt x="5482785" y="6531704"/>
                </a:cubicBezTo>
                <a:cubicBezTo>
                  <a:pt x="5430649" y="6540560"/>
                  <a:pt x="4830327" y="6521450"/>
                  <a:pt x="4648448" y="6531704"/>
                </a:cubicBezTo>
                <a:cubicBezTo>
                  <a:pt x="4466569" y="6541958"/>
                  <a:pt x="4367184" y="6526596"/>
                  <a:pt x="4290875" y="6531704"/>
                </a:cubicBezTo>
                <a:cubicBezTo>
                  <a:pt x="4214566" y="6536812"/>
                  <a:pt x="3963641" y="6502494"/>
                  <a:pt x="3694920" y="6531704"/>
                </a:cubicBezTo>
                <a:cubicBezTo>
                  <a:pt x="3426199" y="6560914"/>
                  <a:pt x="3330666" y="6529896"/>
                  <a:pt x="3218156" y="6531704"/>
                </a:cubicBezTo>
                <a:cubicBezTo>
                  <a:pt x="3105646" y="6533512"/>
                  <a:pt x="2838908" y="6475214"/>
                  <a:pt x="2622201" y="6531704"/>
                </a:cubicBezTo>
                <a:cubicBezTo>
                  <a:pt x="2405494" y="6588194"/>
                  <a:pt x="1974639" y="6489218"/>
                  <a:pt x="1787865" y="6531704"/>
                </a:cubicBezTo>
                <a:cubicBezTo>
                  <a:pt x="1601091" y="6574190"/>
                  <a:pt x="1505296" y="6526932"/>
                  <a:pt x="1430292" y="6531704"/>
                </a:cubicBezTo>
                <a:cubicBezTo>
                  <a:pt x="1355288" y="6536476"/>
                  <a:pt x="1063980" y="6505397"/>
                  <a:pt x="953528" y="6531704"/>
                </a:cubicBezTo>
                <a:cubicBezTo>
                  <a:pt x="843076" y="6558011"/>
                  <a:pt x="777810" y="6527545"/>
                  <a:pt x="715146" y="6531704"/>
                </a:cubicBezTo>
                <a:cubicBezTo>
                  <a:pt x="652482" y="6535863"/>
                  <a:pt x="189832" y="6480254"/>
                  <a:pt x="0" y="6531704"/>
                </a:cubicBezTo>
                <a:cubicBezTo>
                  <a:pt x="-56779" y="6391957"/>
                  <a:pt x="43020" y="6060788"/>
                  <a:pt x="0" y="5872596"/>
                </a:cubicBezTo>
                <a:cubicBezTo>
                  <a:pt x="-43020" y="5684404"/>
                  <a:pt x="26966" y="5573816"/>
                  <a:pt x="0" y="5409438"/>
                </a:cubicBezTo>
                <a:cubicBezTo>
                  <a:pt x="-26966" y="5245060"/>
                  <a:pt x="19895" y="5205626"/>
                  <a:pt x="0" y="5011598"/>
                </a:cubicBezTo>
                <a:cubicBezTo>
                  <a:pt x="-19895" y="4817570"/>
                  <a:pt x="46694" y="4725319"/>
                  <a:pt x="0" y="4548441"/>
                </a:cubicBezTo>
                <a:cubicBezTo>
                  <a:pt x="-46694" y="4371563"/>
                  <a:pt x="38310" y="4204206"/>
                  <a:pt x="0" y="3889333"/>
                </a:cubicBezTo>
                <a:cubicBezTo>
                  <a:pt x="-38310" y="3574460"/>
                  <a:pt x="26260" y="3640663"/>
                  <a:pt x="0" y="3491493"/>
                </a:cubicBezTo>
                <a:cubicBezTo>
                  <a:pt x="-26260" y="3342323"/>
                  <a:pt x="18846" y="3002474"/>
                  <a:pt x="0" y="2832384"/>
                </a:cubicBezTo>
                <a:cubicBezTo>
                  <a:pt x="-18846" y="2662294"/>
                  <a:pt x="16373" y="2628392"/>
                  <a:pt x="0" y="2434544"/>
                </a:cubicBezTo>
                <a:cubicBezTo>
                  <a:pt x="-16373" y="2240696"/>
                  <a:pt x="71612" y="1943017"/>
                  <a:pt x="0" y="1775436"/>
                </a:cubicBezTo>
                <a:cubicBezTo>
                  <a:pt x="-71612" y="1607855"/>
                  <a:pt x="28868" y="1455750"/>
                  <a:pt x="0" y="1246962"/>
                </a:cubicBezTo>
                <a:cubicBezTo>
                  <a:pt x="-28868" y="1038174"/>
                  <a:pt x="16893" y="781969"/>
                  <a:pt x="0" y="653170"/>
                </a:cubicBezTo>
                <a:cubicBezTo>
                  <a:pt x="-16893" y="524371"/>
                  <a:pt x="62172" y="172061"/>
                  <a:pt x="0" y="0"/>
                </a:cubicBezTo>
                <a:close/>
              </a:path>
              <a:path w="11919097" h="6531704" stroke="0" extrusionOk="0">
                <a:moveTo>
                  <a:pt x="0" y="0"/>
                </a:moveTo>
                <a:cubicBezTo>
                  <a:pt x="368800" y="-46490"/>
                  <a:pt x="593269" y="97385"/>
                  <a:pt x="834337" y="0"/>
                </a:cubicBezTo>
                <a:cubicBezTo>
                  <a:pt x="1075405" y="-97385"/>
                  <a:pt x="999660" y="24172"/>
                  <a:pt x="1072719" y="0"/>
                </a:cubicBezTo>
                <a:cubicBezTo>
                  <a:pt x="1145778" y="-24172"/>
                  <a:pt x="1443520" y="77445"/>
                  <a:pt x="1787865" y="0"/>
                </a:cubicBezTo>
                <a:cubicBezTo>
                  <a:pt x="2132210" y="-77445"/>
                  <a:pt x="2126464" y="44575"/>
                  <a:pt x="2264628" y="0"/>
                </a:cubicBezTo>
                <a:cubicBezTo>
                  <a:pt x="2402792" y="-44575"/>
                  <a:pt x="2643252" y="21297"/>
                  <a:pt x="2741392" y="0"/>
                </a:cubicBezTo>
                <a:cubicBezTo>
                  <a:pt x="2839532" y="-21297"/>
                  <a:pt x="3053310" y="275"/>
                  <a:pt x="3337347" y="0"/>
                </a:cubicBezTo>
                <a:cubicBezTo>
                  <a:pt x="3621385" y="-275"/>
                  <a:pt x="3525109" y="12862"/>
                  <a:pt x="3575729" y="0"/>
                </a:cubicBezTo>
                <a:cubicBezTo>
                  <a:pt x="3626349" y="-12862"/>
                  <a:pt x="4044566" y="68406"/>
                  <a:pt x="4171684" y="0"/>
                </a:cubicBezTo>
                <a:cubicBezTo>
                  <a:pt x="4298803" y="-68406"/>
                  <a:pt x="4503837" y="7520"/>
                  <a:pt x="4648448" y="0"/>
                </a:cubicBezTo>
                <a:cubicBezTo>
                  <a:pt x="4793059" y="-7520"/>
                  <a:pt x="4842076" y="21392"/>
                  <a:pt x="5006021" y="0"/>
                </a:cubicBezTo>
                <a:cubicBezTo>
                  <a:pt x="5169966" y="-21392"/>
                  <a:pt x="5554128" y="26565"/>
                  <a:pt x="5721167" y="0"/>
                </a:cubicBezTo>
                <a:cubicBezTo>
                  <a:pt x="5888206" y="-26565"/>
                  <a:pt x="5897408" y="21595"/>
                  <a:pt x="5959549" y="0"/>
                </a:cubicBezTo>
                <a:cubicBezTo>
                  <a:pt x="6021690" y="-21595"/>
                  <a:pt x="6394019" y="70236"/>
                  <a:pt x="6555503" y="0"/>
                </a:cubicBezTo>
                <a:cubicBezTo>
                  <a:pt x="6716987" y="-70236"/>
                  <a:pt x="6745453" y="27981"/>
                  <a:pt x="6793885" y="0"/>
                </a:cubicBezTo>
                <a:cubicBezTo>
                  <a:pt x="6842317" y="-27981"/>
                  <a:pt x="7361394" y="40534"/>
                  <a:pt x="7509031" y="0"/>
                </a:cubicBezTo>
                <a:cubicBezTo>
                  <a:pt x="7656668" y="-40534"/>
                  <a:pt x="7962269" y="70752"/>
                  <a:pt x="8343368" y="0"/>
                </a:cubicBezTo>
                <a:cubicBezTo>
                  <a:pt x="8724467" y="-70752"/>
                  <a:pt x="8544193" y="6773"/>
                  <a:pt x="8700941" y="0"/>
                </a:cubicBezTo>
                <a:cubicBezTo>
                  <a:pt x="8857689" y="-6773"/>
                  <a:pt x="9032915" y="69336"/>
                  <a:pt x="9296896" y="0"/>
                </a:cubicBezTo>
                <a:cubicBezTo>
                  <a:pt x="9560878" y="-69336"/>
                  <a:pt x="9720258" y="36677"/>
                  <a:pt x="10012041" y="0"/>
                </a:cubicBezTo>
                <a:cubicBezTo>
                  <a:pt x="10303824" y="-36677"/>
                  <a:pt x="10464306" y="12170"/>
                  <a:pt x="10727187" y="0"/>
                </a:cubicBezTo>
                <a:cubicBezTo>
                  <a:pt x="10990068" y="-12170"/>
                  <a:pt x="11544165" y="6792"/>
                  <a:pt x="11919097" y="0"/>
                </a:cubicBezTo>
                <a:cubicBezTo>
                  <a:pt x="11999226" y="196225"/>
                  <a:pt x="11874228" y="579533"/>
                  <a:pt x="11919097" y="724425"/>
                </a:cubicBezTo>
                <a:cubicBezTo>
                  <a:pt x="11963966" y="869318"/>
                  <a:pt x="11879495" y="1084055"/>
                  <a:pt x="11919097" y="1383534"/>
                </a:cubicBezTo>
                <a:cubicBezTo>
                  <a:pt x="11958699" y="1683013"/>
                  <a:pt x="11849119" y="1817945"/>
                  <a:pt x="11919097" y="2042642"/>
                </a:cubicBezTo>
                <a:cubicBezTo>
                  <a:pt x="11989075" y="2267339"/>
                  <a:pt x="11912611" y="2497915"/>
                  <a:pt x="11919097" y="2767067"/>
                </a:cubicBezTo>
                <a:cubicBezTo>
                  <a:pt x="11925583" y="3036220"/>
                  <a:pt x="11872469" y="3149204"/>
                  <a:pt x="11919097" y="3295542"/>
                </a:cubicBezTo>
                <a:cubicBezTo>
                  <a:pt x="11965725" y="3441881"/>
                  <a:pt x="11857243" y="3767515"/>
                  <a:pt x="11919097" y="4019967"/>
                </a:cubicBezTo>
                <a:cubicBezTo>
                  <a:pt x="11980951" y="4272419"/>
                  <a:pt x="11863474" y="4368585"/>
                  <a:pt x="11919097" y="4548441"/>
                </a:cubicBezTo>
                <a:cubicBezTo>
                  <a:pt x="11974720" y="4728297"/>
                  <a:pt x="11903886" y="5021488"/>
                  <a:pt x="11919097" y="5207549"/>
                </a:cubicBezTo>
                <a:cubicBezTo>
                  <a:pt x="11934308" y="5393610"/>
                  <a:pt x="11868952" y="5654939"/>
                  <a:pt x="11919097" y="5801341"/>
                </a:cubicBezTo>
                <a:cubicBezTo>
                  <a:pt x="11969242" y="5947743"/>
                  <a:pt x="11899977" y="6301925"/>
                  <a:pt x="11919097" y="6531704"/>
                </a:cubicBezTo>
                <a:cubicBezTo>
                  <a:pt x="11813306" y="6542231"/>
                  <a:pt x="11764176" y="6516095"/>
                  <a:pt x="11680715" y="6531704"/>
                </a:cubicBezTo>
                <a:cubicBezTo>
                  <a:pt x="11597254" y="6547313"/>
                  <a:pt x="11314091" y="6512821"/>
                  <a:pt x="11203951" y="6531704"/>
                </a:cubicBezTo>
                <a:cubicBezTo>
                  <a:pt x="11093811" y="6550587"/>
                  <a:pt x="10901499" y="6531512"/>
                  <a:pt x="10727187" y="6531704"/>
                </a:cubicBezTo>
                <a:cubicBezTo>
                  <a:pt x="10552875" y="6531896"/>
                  <a:pt x="10277020" y="6495479"/>
                  <a:pt x="10131232" y="6531704"/>
                </a:cubicBezTo>
                <a:cubicBezTo>
                  <a:pt x="9985445" y="6567929"/>
                  <a:pt x="9933116" y="6504857"/>
                  <a:pt x="9773660" y="6531704"/>
                </a:cubicBezTo>
                <a:cubicBezTo>
                  <a:pt x="9614204" y="6558551"/>
                  <a:pt x="9184215" y="6438315"/>
                  <a:pt x="8939323" y="6531704"/>
                </a:cubicBezTo>
                <a:cubicBezTo>
                  <a:pt x="8694431" y="6625093"/>
                  <a:pt x="8471013" y="6525025"/>
                  <a:pt x="8343368" y="6531704"/>
                </a:cubicBezTo>
                <a:cubicBezTo>
                  <a:pt x="8215724" y="6538383"/>
                  <a:pt x="7976177" y="6495202"/>
                  <a:pt x="7866604" y="6531704"/>
                </a:cubicBezTo>
                <a:cubicBezTo>
                  <a:pt x="7757031" y="6568206"/>
                  <a:pt x="7721686" y="6516339"/>
                  <a:pt x="7628222" y="6531704"/>
                </a:cubicBezTo>
                <a:cubicBezTo>
                  <a:pt x="7534758" y="6547069"/>
                  <a:pt x="7104342" y="6487199"/>
                  <a:pt x="6913076" y="6531704"/>
                </a:cubicBezTo>
                <a:cubicBezTo>
                  <a:pt x="6721810" y="6576209"/>
                  <a:pt x="6517734" y="6525240"/>
                  <a:pt x="6197930" y="6531704"/>
                </a:cubicBezTo>
                <a:cubicBezTo>
                  <a:pt x="5878126" y="6538168"/>
                  <a:pt x="5675746" y="6483051"/>
                  <a:pt x="5363594" y="6531704"/>
                </a:cubicBezTo>
                <a:cubicBezTo>
                  <a:pt x="5051442" y="6580357"/>
                  <a:pt x="4824056" y="6442893"/>
                  <a:pt x="4529257" y="6531704"/>
                </a:cubicBezTo>
                <a:cubicBezTo>
                  <a:pt x="4234458" y="6620515"/>
                  <a:pt x="4082858" y="6501255"/>
                  <a:pt x="3933302" y="6531704"/>
                </a:cubicBezTo>
                <a:cubicBezTo>
                  <a:pt x="3783747" y="6562153"/>
                  <a:pt x="3452557" y="6462264"/>
                  <a:pt x="3218156" y="6531704"/>
                </a:cubicBezTo>
                <a:cubicBezTo>
                  <a:pt x="2983755" y="6601144"/>
                  <a:pt x="2882464" y="6492939"/>
                  <a:pt x="2741392" y="6531704"/>
                </a:cubicBezTo>
                <a:cubicBezTo>
                  <a:pt x="2600320" y="6570469"/>
                  <a:pt x="2216127" y="6488928"/>
                  <a:pt x="2026246" y="6531704"/>
                </a:cubicBezTo>
                <a:cubicBezTo>
                  <a:pt x="1836365" y="6574480"/>
                  <a:pt x="1751370" y="6518862"/>
                  <a:pt x="1668674" y="6531704"/>
                </a:cubicBezTo>
                <a:cubicBezTo>
                  <a:pt x="1585978" y="6544546"/>
                  <a:pt x="1455563" y="6497881"/>
                  <a:pt x="1311101" y="6531704"/>
                </a:cubicBezTo>
                <a:cubicBezTo>
                  <a:pt x="1166639" y="6565527"/>
                  <a:pt x="940236" y="6495677"/>
                  <a:pt x="834337" y="6531704"/>
                </a:cubicBezTo>
                <a:cubicBezTo>
                  <a:pt x="728438" y="6567731"/>
                  <a:pt x="239792" y="6476549"/>
                  <a:pt x="0" y="6531704"/>
                </a:cubicBezTo>
                <a:cubicBezTo>
                  <a:pt x="-3162" y="6303341"/>
                  <a:pt x="43575" y="6201679"/>
                  <a:pt x="0" y="5937913"/>
                </a:cubicBezTo>
                <a:cubicBezTo>
                  <a:pt x="-43575" y="5674147"/>
                  <a:pt x="36044" y="5532535"/>
                  <a:pt x="0" y="5344121"/>
                </a:cubicBezTo>
                <a:cubicBezTo>
                  <a:pt x="-36044" y="5155707"/>
                  <a:pt x="9133" y="5139696"/>
                  <a:pt x="0" y="4946281"/>
                </a:cubicBezTo>
                <a:cubicBezTo>
                  <a:pt x="-9133" y="4752866"/>
                  <a:pt x="49714" y="4482169"/>
                  <a:pt x="0" y="4287173"/>
                </a:cubicBezTo>
                <a:cubicBezTo>
                  <a:pt x="-49714" y="4092177"/>
                  <a:pt x="12702" y="3916838"/>
                  <a:pt x="0" y="3693382"/>
                </a:cubicBezTo>
                <a:cubicBezTo>
                  <a:pt x="-12702" y="3469926"/>
                  <a:pt x="65402" y="3229164"/>
                  <a:pt x="0" y="3099590"/>
                </a:cubicBezTo>
                <a:cubicBezTo>
                  <a:pt x="-65402" y="2970016"/>
                  <a:pt x="36977" y="2788902"/>
                  <a:pt x="0" y="2636433"/>
                </a:cubicBezTo>
                <a:cubicBezTo>
                  <a:pt x="-36977" y="2483964"/>
                  <a:pt x="23253" y="2330853"/>
                  <a:pt x="0" y="2173276"/>
                </a:cubicBezTo>
                <a:cubicBezTo>
                  <a:pt x="-23253" y="2015699"/>
                  <a:pt x="26605" y="1796714"/>
                  <a:pt x="0" y="1644802"/>
                </a:cubicBezTo>
                <a:cubicBezTo>
                  <a:pt x="-26605" y="1492890"/>
                  <a:pt x="49984" y="1330170"/>
                  <a:pt x="0" y="1116328"/>
                </a:cubicBezTo>
                <a:cubicBezTo>
                  <a:pt x="-49984" y="902486"/>
                  <a:pt x="21820" y="839827"/>
                  <a:pt x="0" y="587853"/>
                </a:cubicBezTo>
                <a:cubicBezTo>
                  <a:pt x="-21820" y="335880"/>
                  <a:pt x="66407" y="219176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7556414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3B2686-5CB0-486E-98C9-50DE505900F1}"/>
              </a:ext>
            </a:extLst>
          </p:cNvPr>
          <p:cNvSpPr txBox="1"/>
          <p:nvPr/>
        </p:nvSpPr>
        <p:spPr>
          <a:xfrm>
            <a:off x="870374" y="121021"/>
            <a:ext cx="3396213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800" b="1" kern="0" dirty="0">
                <a:solidFill>
                  <a:srgbClr val="17479D"/>
                </a:solidFill>
                <a:latin typeface="+mj-lt"/>
                <a:cs typeface="Arial"/>
                <a:sym typeface="Arial"/>
              </a:rPr>
              <a:t>ĐỌC</a:t>
            </a:r>
            <a:r>
              <a:rPr lang="en-US" sz="2800" b="1" kern="0" dirty="0">
                <a:solidFill>
                  <a:srgbClr val="17479D"/>
                </a:solidFill>
                <a:latin typeface="+mj-lt"/>
                <a:cs typeface="Arial"/>
                <a:sym typeface="Arial"/>
              </a:rPr>
              <a:t> NỐI TIẾP ĐOẠN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16909" y="239411"/>
            <a:ext cx="846622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1063530" y="605866"/>
            <a:ext cx="10258096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FFAB40">
                    <a:lumMod val="50000"/>
                  </a:srgbClr>
                </a:solidFill>
                <a:latin typeface="+mj-lt"/>
                <a:cs typeface="Arial"/>
                <a:sym typeface="Arial"/>
              </a:rPr>
              <a:t>TỪ CHÚ BỒ CÂU ĐẾN IN-TƠ-NÉT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327836" y="1038889"/>
            <a:ext cx="11729484" cy="555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Ngoài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trò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chuyện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trực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tiếp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con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còn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nghĩ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ra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rất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nhiều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cách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trao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đổi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với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nhau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khi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ở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xa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Từ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xa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xưa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ta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đã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biết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huấn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luyện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bồ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câu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đưa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Bồ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câu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nhớ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đường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rất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tốt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bay qua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một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chặng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đường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dài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hàng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nghìn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cây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mang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đến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đúng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nơi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nhận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biển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còn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nghĩ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ra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cách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bỏ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vào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trong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chiếc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chai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thủy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tinh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Nhờ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sóng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biển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chiếc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chai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này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được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đẩy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vào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đất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liền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bức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vài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chục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năm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sau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mới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được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tìm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thấy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Ngày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nay,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việc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trao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đổi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thông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tin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dễ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dàng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hơn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rất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nhiều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Bạn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viết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gọi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điện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cho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khác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Nhờ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in-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tơ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-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nét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bạn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cũng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nhìn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thấy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nói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chuyện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với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mình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dù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hai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đang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ở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cách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nhau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rất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xa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103DD3-0406-4D7A-BF50-DA8FFD9605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42" y="1103333"/>
            <a:ext cx="570025" cy="5386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782C619-C559-4B61-9F08-07A5F8E6B03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24" y="2191005"/>
            <a:ext cx="538659" cy="5386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A095AE7-91D0-4E77-A8E7-7DB84D2A74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42" y="3336075"/>
            <a:ext cx="538659" cy="5386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BE0B1C-E64B-4CE0-8CD0-5B0B6444C0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61072" y="4564406"/>
            <a:ext cx="1060083" cy="13658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128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BFFFFFD-1F80-46D9-91D5-782E2A248F40}"/>
              </a:ext>
            </a:extLst>
          </p:cNvPr>
          <p:cNvSpPr/>
          <p:nvPr/>
        </p:nvSpPr>
        <p:spPr>
          <a:xfrm>
            <a:off x="138223" y="163148"/>
            <a:ext cx="11919097" cy="6531704"/>
          </a:xfrm>
          <a:custGeom>
            <a:avLst/>
            <a:gdLst>
              <a:gd name="connsiteX0" fmla="*/ 0 w 11919097"/>
              <a:gd name="connsiteY0" fmla="*/ 0 h 6531704"/>
              <a:gd name="connsiteX1" fmla="*/ 238382 w 11919097"/>
              <a:gd name="connsiteY1" fmla="*/ 0 h 6531704"/>
              <a:gd name="connsiteX2" fmla="*/ 476764 w 11919097"/>
              <a:gd name="connsiteY2" fmla="*/ 0 h 6531704"/>
              <a:gd name="connsiteX3" fmla="*/ 1191910 w 11919097"/>
              <a:gd name="connsiteY3" fmla="*/ 0 h 6531704"/>
              <a:gd name="connsiteX4" fmla="*/ 2026246 w 11919097"/>
              <a:gd name="connsiteY4" fmla="*/ 0 h 6531704"/>
              <a:gd name="connsiteX5" fmla="*/ 2622201 w 11919097"/>
              <a:gd name="connsiteY5" fmla="*/ 0 h 6531704"/>
              <a:gd name="connsiteX6" fmla="*/ 3456538 w 11919097"/>
              <a:gd name="connsiteY6" fmla="*/ 0 h 6531704"/>
              <a:gd name="connsiteX7" fmla="*/ 4290875 w 11919097"/>
              <a:gd name="connsiteY7" fmla="*/ 0 h 6531704"/>
              <a:gd name="connsiteX8" fmla="*/ 4648448 w 11919097"/>
              <a:gd name="connsiteY8" fmla="*/ 0 h 6531704"/>
              <a:gd name="connsiteX9" fmla="*/ 5482785 w 11919097"/>
              <a:gd name="connsiteY9" fmla="*/ 0 h 6531704"/>
              <a:gd name="connsiteX10" fmla="*/ 6197930 w 11919097"/>
              <a:gd name="connsiteY10" fmla="*/ 0 h 6531704"/>
              <a:gd name="connsiteX11" fmla="*/ 6913076 w 11919097"/>
              <a:gd name="connsiteY11" fmla="*/ 0 h 6531704"/>
              <a:gd name="connsiteX12" fmla="*/ 7747413 w 11919097"/>
              <a:gd name="connsiteY12" fmla="*/ 0 h 6531704"/>
              <a:gd name="connsiteX13" fmla="*/ 8224177 w 11919097"/>
              <a:gd name="connsiteY13" fmla="*/ 0 h 6531704"/>
              <a:gd name="connsiteX14" fmla="*/ 8820132 w 11919097"/>
              <a:gd name="connsiteY14" fmla="*/ 0 h 6531704"/>
              <a:gd name="connsiteX15" fmla="*/ 9416087 w 11919097"/>
              <a:gd name="connsiteY15" fmla="*/ 0 h 6531704"/>
              <a:gd name="connsiteX16" fmla="*/ 9773660 w 11919097"/>
              <a:gd name="connsiteY16" fmla="*/ 0 h 6531704"/>
              <a:gd name="connsiteX17" fmla="*/ 10607996 w 11919097"/>
              <a:gd name="connsiteY17" fmla="*/ 0 h 6531704"/>
              <a:gd name="connsiteX18" fmla="*/ 11084760 w 11919097"/>
              <a:gd name="connsiteY18" fmla="*/ 0 h 6531704"/>
              <a:gd name="connsiteX19" fmla="*/ 11919097 w 11919097"/>
              <a:gd name="connsiteY19" fmla="*/ 0 h 6531704"/>
              <a:gd name="connsiteX20" fmla="*/ 11919097 w 11919097"/>
              <a:gd name="connsiteY20" fmla="*/ 724425 h 6531704"/>
              <a:gd name="connsiteX21" fmla="*/ 11919097 w 11919097"/>
              <a:gd name="connsiteY21" fmla="*/ 1318217 h 6531704"/>
              <a:gd name="connsiteX22" fmla="*/ 11919097 w 11919097"/>
              <a:gd name="connsiteY22" fmla="*/ 1781374 h 6531704"/>
              <a:gd name="connsiteX23" fmla="*/ 11919097 w 11919097"/>
              <a:gd name="connsiteY23" fmla="*/ 2244531 h 6531704"/>
              <a:gd name="connsiteX24" fmla="*/ 11919097 w 11919097"/>
              <a:gd name="connsiteY24" fmla="*/ 2903639 h 6531704"/>
              <a:gd name="connsiteX25" fmla="*/ 11919097 w 11919097"/>
              <a:gd name="connsiteY25" fmla="*/ 3301479 h 6531704"/>
              <a:gd name="connsiteX26" fmla="*/ 11919097 w 11919097"/>
              <a:gd name="connsiteY26" fmla="*/ 4025905 h 6531704"/>
              <a:gd name="connsiteX27" fmla="*/ 11919097 w 11919097"/>
              <a:gd name="connsiteY27" fmla="*/ 4619696 h 6531704"/>
              <a:gd name="connsiteX28" fmla="*/ 11919097 w 11919097"/>
              <a:gd name="connsiteY28" fmla="*/ 5082853 h 6531704"/>
              <a:gd name="connsiteX29" fmla="*/ 11919097 w 11919097"/>
              <a:gd name="connsiteY29" fmla="*/ 5480693 h 6531704"/>
              <a:gd name="connsiteX30" fmla="*/ 11919097 w 11919097"/>
              <a:gd name="connsiteY30" fmla="*/ 6531704 h 6531704"/>
              <a:gd name="connsiteX31" fmla="*/ 11680715 w 11919097"/>
              <a:gd name="connsiteY31" fmla="*/ 6531704 h 6531704"/>
              <a:gd name="connsiteX32" fmla="*/ 11323142 w 11919097"/>
              <a:gd name="connsiteY32" fmla="*/ 6531704 h 6531704"/>
              <a:gd name="connsiteX33" fmla="*/ 10846378 w 11919097"/>
              <a:gd name="connsiteY33" fmla="*/ 6531704 h 6531704"/>
              <a:gd name="connsiteX34" fmla="*/ 10012041 w 11919097"/>
              <a:gd name="connsiteY34" fmla="*/ 6531704 h 6531704"/>
              <a:gd name="connsiteX35" fmla="*/ 9416087 w 11919097"/>
              <a:gd name="connsiteY35" fmla="*/ 6531704 h 6531704"/>
              <a:gd name="connsiteX36" fmla="*/ 8939323 w 11919097"/>
              <a:gd name="connsiteY36" fmla="*/ 6531704 h 6531704"/>
              <a:gd name="connsiteX37" fmla="*/ 8581750 w 11919097"/>
              <a:gd name="connsiteY37" fmla="*/ 6531704 h 6531704"/>
              <a:gd name="connsiteX38" fmla="*/ 8104986 w 11919097"/>
              <a:gd name="connsiteY38" fmla="*/ 6531704 h 6531704"/>
              <a:gd name="connsiteX39" fmla="*/ 7628222 w 11919097"/>
              <a:gd name="connsiteY39" fmla="*/ 6531704 h 6531704"/>
              <a:gd name="connsiteX40" fmla="*/ 6913076 w 11919097"/>
              <a:gd name="connsiteY40" fmla="*/ 6531704 h 6531704"/>
              <a:gd name="connsiteX41" fmla="*/ 6436312 w 11919097"/>
              <a:gd name="connsiteY41" fmla="*/ 6531704 h 6531704"/>
              <a:gd name="connsiteX42" fmla="*/ 5721167 w 11919097"/>
              <a:gd name="connsiteY42" fmla="*/ 6531704 h 6531704"/>
              <a:gd name="connsiteX43" fmla="*/ 5482785 w 11919097"/>
              <a:gd name="connsiteY43" fmla="*/ 6531704 h 6531704"/>
              <a:gd name="connsiteX44" fmla="*/ 4648448 w 11919097"/>
              <a:gd name="connsiteY44" fmla="*/ 6531704 h 6531704"/>
              <a:gd name="connsiteX45" fmla="*/ 4290875 w 11919097"/>
              <a:gd name="connsiteY45" fmla="*/ 6531704 h 6531704"/>
              <a:gd name="connsiteX46" fmla="*/ 3694920 w 11919097"/>
              <a:gd name="connsiteY46" fmla="*/ 6531704 h 6531704"/>
              <a:gd name="connsiteX47" fmla="*/ 3218156 w 11919097"/>
              <a:gd name="connsiteY47" fmla="*/ 6531704 h 6531704"/>
              <a:gd name="connsiteX48" fmla="*/ 2622201 w 11919097"/>
              <a:gd name="connsiteY48" fmla="*/ 6531704 h 6531704"/>
              <a:gd name="connsiteX49" fmla="*/ 1787865 w 11919097"/>
              <a:gd name="connsiteY49" fmla="*/ 6531704 h 6531704"/>
              <a:gd name="connsiteX50" fmla="*/ 1430292 w 11919097"/>
              <a:gd name="connsiteY50" fmla="*/ 6531704 h 6531704"/>
              <a:gd name="connsiteX51" fmla="*/ 953528 w 11919097"/>
              <a:gd name="connsiteY51" fmla="*/ 6531704 h 6531704"/>
              <a:gd name="connsiteX52" fmla="*/ 715146 w 11919097"/>
              <a:gd name="connsiteY52" fmla="*/ 6531704 h 6531704"/>
              <a:gd name="connsiteX53" fmla="*/ 0 w 11919097"/>
              <a:gd name="connsiteY53" fmla="*/ 6531704 h 6531704"/>
              <a:gd name="connsiteX54" fmla="*/ 0 w 11919097"/>
              <a:gd name="connsiteY54" fmla="*/ 5872596 h 6531704"/>
              <a:gd name="connsiteX55" fmla="*/ 0 w 11919097"/>
              <a:gd name="connsiteY55" fmla="*/ 5409438 h 6531704"/>
              <a:gd name="connsiteX56" fmla="*/ 0 w 11919097"/>
              <a:gd name="connsiteY56" fmla="*/ 5011598 h 6531704"/>
              <a:gd name="connsiteX57" fmla="*/ 0 w 11919097"/>
              <a:gd name="connsiteY57" fmla="*/ 4548441 h 6531704"/>
              <a:gd name="connsiteX58" fmla="*/ 0 w 11919097"/>
              <a:gd name="connsiteY58" fmla="*/ 3889333 h 6531704"/>
              <a:gd name="connsiteX59" fmla="*/ 0 w 11919097"/>
              <a:gd name="connsiteY59" fmla="*/ 3491493 h 6531704"/>
              <a:gd name="connsiteX60" fmla="*/ 0 w 11919097"/>
              <a:gd name="connsiteY60" fmla="*/ 2832384 h 6531704"/>
              <a:gd name="connsiteX61" fmla="*/ 0 w 11919097"/>
              <a:gd name="connsiteY61" fmla="*/ 2434544 h 6531704"/>
              <a:gd name="connsiteX62" fmla="*/ 0 w 11919097"/>
              <a:gd name="connsiteY62" fmla="*/ 1775436 h 6531704"/>
              <a:gd name="connsiteX63" fmla="*/ 0 w 11919097"/>
              <a:gd name="connsiteY63" fmla="*/ 1246962 h 6531704"/>
              <a:gd name="connsiteX64" fmla="*/ 0 w 11919097"/>
              <a:gd name="connsiteY64" fmla="*/ 653170 h 6531704"/>
              <a:gd name="connsiteX65" fmla="*/ 0 w 11919097"/>
              <a:gd name="connsiteY65" fmla="*/ 0 h 653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919097" h="6531704" fill="none" extrusionOk="0">
                <a:moveTo>
                  <a:pt x="0" y="0"/>
                </a:moveTo>
                <a:cubicBezTo>
                  <a:pt x="101411" y="-6169"/>
                  <a:pt x="171325" y="19168"/>
                  <a:pt x="238382" y="0"/>
                </a:cubicBezTo>
                <a:cubicBezTo>
                  <a:pt x="305439" y="-19168"/>
                  <a:pt x="428708" y="17797"/>
                  <a:pt x="476764" y="0"/>
                </a:cubicBezTo>
                <a:cubicBezTo>
                  <a:pt x="524820" y="-17797"/>
                  <a:pt x="981775" y="57983"/>
                  <a:pt x="1191910" y="0"/>
                </a:cubicBezTo>
                <a:cubicBezTo>
                  <a:pt x="1402045" y="-57983"/>
                  <a:pt x="1855192" y="82348"/>
                  <a:pt x="2026246" y="0"/>
                </a:cubicBezTo>
                <a:cubicBezTo>
                  <a:pt x="2197300" y="-82348"/>
                  <a:pt x="2357114" y="39599"/>
                  <a:pt x="2622201" y="0"/>
                </a:cubicBezTo>
                <a:cubicBezTo>
                  <a:pt x="2887289" y="-39599"/>
                  <a:pt x="3174929" y="47335"/>
                  <a:pt x="3456538" y="0"/>
                </a:cubicBezTo>
                <a:cubicBezTo>
                  <a:pt x="3738147" y="-47335"/>
                  <a:pt x="3951292" y="58042"/>
                  <a:pt x="4290875" y="0"/>
                </a:cubicBezTo>
                <a:cubicBezTo>
                  <a:pt x="4630458" y="-58042"/>
                  <a:pt x="4493124" y="34609"/>
                  <a:pt x="4648448" y="0"/>
                </a:cubicBezTo>
                <a:cubicBezTo>
                  <a:pt x="4803772" y="-34609"/>
                  <a:pt x="5202394" y="54857"/>
                  <a:pt x="5482785" y="0"/>
                </a:cubicBezTo>
                <a:cubicBezTo>
                  <a:pt x="5763176" y="-54857"/>
                  <a:pt x="5893828" y="54872"/>
                  <a:pt x="6197930" y="0"/>
                </a:cubicBezTo>
                <a:cubicBezTo>
                  <a:pt x="6502033" y="-54872"/>
                  <a:pt x="6673706" y="56764"/>
                  <a:pt x="6913076" y="0"/>
                </a:cubicBezTo>
                <a:cubicBezTo>
                  <a:pt x="7152446" y="-56764"/>
                  <a:pt x="7548426" y="16814"/>
                  <a:pt x="7747413" y="0"/>
                </a:cubicBezTo>
                <a:cubicBezTo>
                  <a:pt x="7946400" y="-16814"/>
                  <a:pt x="8086231" y="46986"/>
                  <a:pt x="8224177" y="0"/>
                </a:cubicBezTo>
                <a:cubicBezTo>
                  <a:pt x="8362123" y="-46986"/>
                  <a:pt x="8673636" y="60551"/>
                  <a:pt x="8820132" y="0"/>
                </a:cubicBezTo>
                <a:cubicBezTo>
                  <a:pt x="8966629" y="-60551"/>
                  <a:pt x="9183935" y="17136"/>
                  <a:pt x="9416087" y="0"/>
                </a:cubicBezTo>
                <a:cubicBezTo>
                  <a:pt x="9648240" y="-17136"/>
                  <a:pt x="9666358" y="13132"/>
                  <a:pt x="9773660" y="0"/>
                </a:cubicBezTo>
                <a:cubicBezTo>
                  <a:pt x="9880962" y="-13132"/>
                  <a:pt x="10280297" y="9408"/>
                  <a:pt x="10607996" y="0"/>
                </a:cubicBezTo>
                <a:cubicBezTo>
                  <a:pt x="10935695" y="-9408"/>
                  <a:pt x="10867602" y="49802"/>
                  <a:pt x="11084760" y="0"/>
                </a:cubicBezTo>
                <a:cubicBezTo>
                  <a:pt x="11301918" y="-49802"/>
                  <a:pt x="11640309" y="40878"/>
                  <a:pt x="11919097" y="0"/>
                </a:cubicBezTo>
                <a:cubicBezTo>
                  <a:pt x="11981628" y="336204"/>
                  <a:pt x="11899223" y="564758"/>
                  <a:pt x="11919097" y="724425"/>
                </a:cubicBezTo>
                <a:cubicBezTo>
                  <a:pt x="11938971" y="884093"/>
                  <a:pt x="11889034" y="1125429"/>
                  <a:pt x="11919097" y="1318217"/>
                </a:cubicBezTo>
                <a:cubicBezTo>
                  <a:pt x="11949160" y="1511005"/>
                  <a:pt x="11867754" y="1581609"/>
                  <a:pt x="11919097" y="1781374"/>
                </a:cubicBezTo>
                <a:cubicBezTo>
                  <a:pt x="11970440" y="1981139"/>
                  <a:pt x="11918178" y="2146261"/>
                  <a:pt x="11919097" y="2244531"/>
                </a:cubicBezTo>
                <a:cubicBezTo>
                  <a:pt x="11920016" y="2342801"/>
                  <a:pt x="11907687" y="2713790"/>
                  <a:pt x="11919097" y="2903639"/>
                </a:cubicBezTo>
                <a:cubicBezTo>
                  <a:pt x="11930507" y="3093488"/>
                  <a:pt x="11885581" y="3189525"/>
                  <a:pt x="11919097" y="3301479"/>
                </a:cubicBezTo>
                <a:cubicBezTo>
                  <a:pt x="11952613" y="3413433"/>
                  <a:pt x="11854563" y="3819560"/>
                  <a:pt x="11919097" y="4025905"/>
                </a:cubicBezTo>
                <a:cubicBezTo>
                  <a:pt x="11983631" y="4232250"/>
                  <a:pt x="11877945" y="4439125"/>
                  <a:pt x="11919097" y="4619696"/>
                </a:cubicBezTo>
                <a:cubicBezTo>
                  <a:pt x="11960249" y="4800267"/>
                  <a:pt x="11894867" y="4989187"/>
                  <a:pt x="11919097" y="5082853"/>
                </a:cubicBezTo>
                <a:cubicBezTo>
                  <a:pt x="11943327" y="5176519"/>
                  <a:pt x="11874176" y="5386611"/>
                  <a:pt x="11919097" y="5480693"/>
                </a:cubicBezTo>
                <a:cubicBezTo>
                  <a:pt x="11964018" y="5574775"/>
                  <a:pt x="11878923" y="6064805"/>
                  <a:pt x="11919097" y="6531704"/>
                </a:cubicBezTo>
                <a:cubicBezTo>
                  <a:pt x="11835039" y="6532245"/>
                  <a:pt x="11758362" y="6530922"/>
                  <a:pt x="11680715" y="6531704"/>
                </a:cubicBezTo>
                <a:cubicBezTo>
                  <a:pt x="11603068" y="6532486"/>
                  <a:pt x="11459803" y="6507143"/>
                  <a:pt x="11323142" y="6531704"/>
                </a:cubicBezTo>
                <a:cubicBezTo>
                  <a:pt x="11186481" y="6556265"/>
                  <a:pt x="11081102" y="6515372"/>
                  <a:pt x="10846378" y="6531704"/>
                </a:cubicBezTo>
                <a:cubicBezTo>
                  <a:pt x="10611654" y="6548036"/>
                  <a:pt x="10427048" y="6447320"/>
                  <a:pt x="10012041" y="6531704"/>
                </a:cubicBezTo>
                <a:cubicBezTo>
                  <a:pt x="9597034" y="6616088"/>
                  <a:pt x="9700534" y="6468001"/>
                  <a:pt x="9416087" y="6531704"/>
                </a:cubicBezTo>
                <a:cubicBezTo>
                  <a:pt x="9131640" y="6595407"/>
                  <a:pt x="9119092" y="6505454"/>
                  <a:pt x="8939323" y="6531704"/>
                </a:cubicBezTo>
                <a:cubicBezTo>
                  <a:pt x="8759554" y="6557954"/>
                  <a:pt x="8676145" y="6508864"/>
                  <a:pt x="8581750" y="6531704"/>
                </a:cubicBezTo>
                <a:cubicBezTo>
                  <a:pt x="8487355" y="6554544"/>
                  <a:pt x="8291914" y="6506911"/>
                  <a:pt x="8104986" y="6531704"/>
                </a:cubicBezTo>
                <a:cubicBezTo>
                  <a:pt x="7918058" y="6556497"/>
                  <a:pt x="7750296" y="6521745"/>
                  <a:pt x="7628222" y="6531704"/>
                </a:cubicBezTo>
                <a:cubicBezTo>
                  <a:pt x="7506148" y="6541663"/>
                  <a:pt x="7201099" y="6463361"/>
                  <a:pt x="6913076" y="6531704"/>
                </a:cubicBezTo>
                <a:cubicBezTo>
                  <a:pt x="6625053" y="6600047"/>
                  <a:pt x="6589526" y="6493206"/>
                  <a:pt x="6436312" y="6531704"/>
                </a:cubicBezTo>
                <a:cubicBezTo>
                  <a:pt x="6283098" y="6570202"/>
                  <a:pt x="5972437" y="6514249"/>
                  <a:pt x="5721167" y="6531704"/>
                </a:cubicBezTo>
                <a:cubicBezTo>
                  <a:pt x="5469897" y="6549159"/>
                  <a:pt x="5534921" y="6522848"/>
                  <a:pt x="5482785" y="6531704"/>
                </a:cubicBezTo>
                <a:cubicBezTo>
                  <a:pt x="5430649" y="6540560"/>
                  <a:pt x="4830327" y="6521450"/>
                  <a:pt x="4648448" y="6531704"/>
                </a:cubicBezTo>
                <a:cubicBezTo>
                  <a:pt x="4466569" y="6541958"/>
                  <a:pt x="4367184" y="6526596"/>
                  <a:pt x="4290875" y="6531704"/>
                </a:cubicBezTo>
                <a:cubicBezTo>
                  <a:pt x="4214566" y="6536812"/>
                  <a:pt x="3963641" y="6502494"/>
                  <a:pt x="3694920" y="6531704"/>
                </a:cubicBezTo>
                <a:cubicBezTo>
                  <a:pt x="3426199" y="6560914"/>
                  <a:pt x="3330666" y="6529896"/>
                  <a:pt x="3218156" y="6531704"/>
                </a:cubicBezTo>
                <a:cubicBezTo>
                  <a:pt x="3105646" y="6533512"/>
                  <a:pt x="2838908" y="6475214"/>
                  <a:pt x="2622201" y="6531704"/>
                </a:cubicBezTo>
                <a:cubicBezTo>
                  <a:pt x="2405494" y="6588194"/>
                  <a:pt x="1974639" y="6489218"/>
                  <a:pt x="1787865" y="6531704"/>
                </a:cubicBezTo>
                <a:cubicBezTo>
                  <a:pt x="1601091" y="6574190"/>
                  <a:pt x="1505296" y="6526932"/>
                  <a:pt x="1430292" y="6531704"/>
                </a:cubicBezTo>
                <a:cubicBezTo>
                  <a:pt x="1355288" y="6536476"/>
                  <a:pt x="1063980" y="6505397"/>
                  <a:pt x="953528" y="6531704"/>
                </a:cubicBezTo>
                <a:cubicBezTo>
                  <a:pt x="843076" y="6558011"/>
                  <a:pt x="777810" y="6527545"/>
                  <a:pt x="715146" y="6531704"/>
                </a:cubicBezTo>
                <a:cubicBezTo>
                  <a:pt x="652482" y="6535863"/>
                  <a:pt x="189832" y="6480254"/>
                  <a:pt x="0" y="6531704"/>
                </a:cubicBezTo>
                <a:cubicBezTo>
                  <a:pt x="-56779" y="6391957"/>
                  <a:pt x="43020" y="6060788"/>
                  <a:pt x="0" y="5872596"/>
                </a:cubicBezTo>
                <a:cubicBezTo>
                  <a:pt x="-43020" y="5684404"/>
                  <a:pt x="26966" y="5573816"/>
                  <a:pt x="0" y="5409438"/>
                </a:cubicBezTo>
                <a:cubicBezTo>
                  <a:pt x="-26966" y="5245060"/>
                  <a:pt x="19895" y="5205626"/>
                  <a:pt x="0" y="5011598"/>
                </a:cubicBezTo>
                <a:cubicBezTo>
                  <a:pt x="-19895" y="4817570"/>
                  <a:pt x="46694" y="4725319"/>
                  <a:pt x="0" y="4548441"/>
                </a:cubicBezTo>
                <a:cubicBezTo>
                  <a:pt x="-46694" y="4371563"/>
                  <a:pt x="38310" y="4204206"/>
                  <a:pt x="0" y="3889333"/>
                </a:cubicBezTo>
                <a:cubicBezTo>
                  <a:pt x="-38310" y="3574460"/>
                  <a:pt x="26260" y="3640663"/>
                  <a:pt x="0" y="3491493"/>
                </a:cubicBezTo>
                <a:cubicBezTo>
                  <a:pt x="-26260" y="3342323"/>
                  <a:pt x="18846" y="3002474"/>
                  <a:pt x="0" y="2832384"/>
                </a:cubicBezTo>
                <a:cubicBezTo>
                  <a:pt x="-18846" y="2662294"/>
                  <a:pt x="16373" y="2628392"/>
                  <a:pt x="0" y="2434544"/>
                </a:cubicBezTo>
                <a:cubicBezTo>
                  <a:pt x="-16373" y="2240696"/>
                  <a:pt x="71612" y="1943017"/>
                  <a:pt x="0" y="1775436"/>
                </a:cubicBezTo>
                <a:cubicBezTo>
                  <a:pt x="-71612" y="1607855"/>
                  <a:pt x="28868" y="1455750"/>
                  <a:pt x="0" y="1246962"/>
                </a:cubicBezTo>
                <a:cubicBezTo>
                  <a:pt x="-28868" y="1038174"/>
                  <a:pt x="16893" y="781969"/>
                  <a:pt x="0" y="653170"/>
                </a:cubicBezTo>
                <a:cubicBezTo>
                  <a:pt x="-16893" y="524371"/>
                  <a:pt x="62172" y="172061"/>
                  <a:pt x="0" y="0"/>
                </a:cubicBezTo>
                <a:close/>
              </a:path>
              <a:path w="11919097" h="6531704" stroke="0" extrusionOk="0">
                <a:moveTo>
                  <a:pt x="0" y="0"/>
                </a:moveTo>
                <a:cubicBezTo>
                  <a:pt x="368800" y="-46490"/>
                  <a:pt x="593269" y="97385"/>
                  <a:pt x="834337" y="0"/>
                </a:cubicBezTo>
                <a:cubicBezTo>
                  <a:pt x="1075405" y="-97385"/>
                  <a:pt x="999660" y="24172"/>
                  <a:pt x="1072719" y="0"/>
                </a:cubicBezTo>
                <a:cubicBezTo>
                  <a:pt x="1145778" y="-24172"/>
                  <a:pt x="1443520" y="77445"/>
                  <a:pt x="1787865" y="0"/>
                </a:cubicBezTo>
                <a:cubicBezTo>
                  <a:pt x="2132210" y="-77445"/>
                  <a:pt x="2126464" y="44575"/>
                  <a:pt x="2264628" y="0"/>
                </a:cubicBezTo>
                <a:cubicBezTo>
                  <a:pt x="2402792" y="-44575"/>
                  <a:pt x="2643252" y="21297"/>
                  <a:pt x="2741392" y="0"/>
                </a:cubicBezTo>
                <a:cubicBezTo>
                  <a:pt x="2839532" y="-21297"/>
                  <a:pt x="3053310" y="275"/>
                  <a:pt x="3337347" y="0"/>
                </a:cubicBezTo>
                <a:cubicBezTo>
                  <a:pt x="3621385" y="-275"/>
                  <a:pt x="3525109" y="12862"/>
                  <a:pt x="3575729" y="0"/>
                </a:cubicBezTo>
                <a:cubicBezTo>
                  <a:pt x="3626349" y="-12862"/>
                  <a:pt x="4044566" y="68406"/>
                  <a:pt x="4171684" y="0"/>
                </a:cubicBezTo>
                <a:cubicBezTo>
                  <a:pt x="4298803" y="-68406"/>
                  <a:pt x="4503837" y="7520"/>
                  <a:pt x="4648448" y="0"/>
                </a:cubicBezTo>
                <a:cubicBezTo>
                  <a:pt x="4793059" y="-7520"/>
                  <a:pt x="4842076" y="21392"/>
                  <a:pt x="5006021" y="0"/>
                </a:cubicBezTo>
                <a:cubicBezTo>
                  <a:pt x="5169966" y="-21392"/>
                  <a:pt x="5554128" y="26565"/>
                  <a:pt x="5721167" y="0"/>
                </a:cubicBezTo>
                <a:cubicBezTo>
                  <a:pt x="5888206" y="-26565"/>
                  <a:pt x="5897408" y="21595"/>
                  <a:pt x="5959549" y="0"/>
                </a:cubicBezTo>
                <a:cubicBezTo>
                  <a:pt x="6021690" y="-21595"/>
                  <a:pt x="6394019" y="70236"/>
                  <a:pt x="6555503" y="0"/>
                </a:cubicBezTo>
                <a:cubicBezTo>
                  <a:pt x="6716987" y="-70236"/>
                  <a:pt x="6745453" y="27981"/>
                  <a:pt x="6793885" y="0"/>
                </a:cubicBezTo>
                <a:cubicBezTo>
                  <a:pt x="6842317" y="-27981"/>
                  <a:pt x="7361394" y="40534"/>
                  <a:pt x="7509031" y="0"/>
                </a:cubicBezTo>
                <a:cubicBezTo>
                  <a:pt x="7656668" y="-40534"/>
                  <a:pt x="7962269" y="70752"/>
                  <a:pt x="8343368" y="0"/>
                </a:cubicBezTo>
                <a:cubicBezTo>
                  <a:pt x="8724467" y="-70752"/>
                  <a:pt x="8544193" y="6773"/>
                  <a:pt x="8700941" y="0"/>
                </a:cubicBezTo>
                <a:cubicBezTo>
                  <a:pt x="8857689" y="-6773"/>
                  <a:pt x="9032915" y="69336"/>
                  <a:pt x="9296896" y="0"/>
                </a:cubicBezTo>
                <a:cubicBezTo>
                  <a:pt x="9560878" y="-69336"/>
                  <a:pt x="9720258" y="36677"/>
                  <a:pt x="10012041" y="0"/>
                </a:cubicBezTo>
                <a:cubicBezTo>
                  <a:pt x="10303824" y="-36677"/>
                  <a:pt x="10464306" y="12170"/>
                  <a:pt x="10727187" y="0"/>
                </a:cubicBezTo>
                <a:cubicBezTo>
                  <a:pt x="10990068" y="-12170"/>
                  <a:pt x="11544165" y="6792"/>
                  <a:pt x="11919097" y="0"/>
                </a:cubicBezTo>
                <a:cubicBezTo>
                  <a:pt x="11999226" y="196225"/>
                  <a:pt x="11874228" y="579533"/>
                  <a:pt x="11919097" y="724425"/>
                </a:cubicBezTo>
                <a:cubicBezTo>
                  <a:pt x="11963966" y="869318"/>
                  <a:pt x="11879495" y="1084055"/>
                  <a:pt x="11919097" y="1383534"/>
                </a:cubicBezTo>
                <a:cubicBezTo>
                  <a:pt x="11958699" y="1683013"/>
                  <a:pt x="11849119" y="1817945"/>
                  <a:pt x="11919097" y="2042642"/>
                </a:cubicBezTo>
                <a:cubicBezTo>
                  <a:pt x="11989075" y="2267339"/>
                  <a:pt x="11912611" y="2497915"/>
                  <a:pt x="11919097" y="2767067"/>
                </a:cubicBezTo>
                <a:cubicBezTo>
                  <a:pt x="11925583" y="3036220"/>
                  <a:pt x="11872469" y="3149204"/>
                  <a:pt x="11919097" y="3295542"/>
                </a:cubicBezTo>
                <a:cubicBezTo>
                  <a:pt x="11965725" y="3441881"/>
                  <a:pt x="11857243" y="3767515"/>
                  <a:pt x="11919097" y="4019967"/>
                </a:cubicBezTo>
                <a:cubicBezTo>
                  <a:pt x="11980951" y="4272419"/>
                  <a:pt x="11863474" y="4368585"/>
                  <a:pt x="11919097" y="4548441"/>
                </a:cubicBezTo>
                <a:cubicBezTo>
                  <a:pt x="11974720" y="4728297"/>
                  <a:pt x="11903886" y="5021488"/>
                  <a:pt x="11919097" y="5207549"/>
                </a:cubicBezTo>
                <a:cubicBezTo>
                  <a:pt x="11934308" y="5393610"/>
                  <a:pt x="11868952" y="5654939"/>
                  <a:pt x="11919097" y="5801341"/>
                </a:cubicBezTo>
                <a:cubicBezTo>
                  <a:pt x="11969242" y="5947743"/>
                  <a:pt x="11899977" y="6301925"/>
                  <a:pt x="11919097" y="6531704"/>
                </a:cubicBezTo>
                <a:cubicBezTo>
                  <a:pt x="11813306" y="6542231"/>
                  <a:pt x="11764176" y="6516095"/>
                  <a:pt x="11680715" y="6531704"/>
                </a:cubicBezTo>
                <a:cubicBezTo>
                  <a:pt x="11597254" y="6547313"/>
                  <a:pt x="11314091" y="6512821"/>
                  <a:pt x="11203951" y="6531704"/>
                </a:cubicBezTo>
                <a:cubicBezTo>
                  <a:pt x="11093811" y="6550587"/>
                  <a:pt x="10901499" y="6531512"/>
                  <a:pt x="10727187" y="6531704"/>
                </a:cubicBezTo>
                <a:cubicBezTo>
                  <a:pt x="10552875" y="6531896"/>
                  <a:pt x="10277020" y="6495479"/>
                  <a:pt x="10131232" y="6531704"/>
                </a:cubicBezTo>
                <a:cubicBezTo>
                  <a:pt x="9985445" y="6567929"/>
                  <a:pt x="9933116" y="6504857"/>
                  <a:pt x="9773660" y="6531704"/>
                </a:cubicBezTo>
                <a:cubicBezTo>
                  <a:pt x="9614204" y="6558551"/>
                  <a:pt x="9184215" y="6438315"/>
                  <a:pt x="8939323" y="6531704"/>
                </a:cubicBezTo>
                <a:cubicBezTo>
                  <a:pt x="8694431" y="6625093"/>
                  <a:pt x="8471013" y="6525025"/>
                  <a:pt x="8343368" y="6531704"/>
                </a:cubicBezTo>
                <a:cubicBezTo>
                  <a:pt x="8215724" y="6538383"/>
                  <a:pt x="7976177" y="6495202"/>
                  <a:pt x="7866604" y="6531704"/>
                </a:cubicBezTo>
                <a:cubicBezTo>
                  <a:pt x="7757031" y="6568206"/>
                  <a:pt x="7721686" y="6516339"/>
                  <a:pt x="7628222" y="6531704"/>
                </a:cubicBezTo>
                <a:cubicBezTo>
                  <a:pt x="7534758" y="6547069"/>
                  <a:pt x="7104342" y="6487199"/>
                  <a:pt x="6913076" y="6531704"/>
                </a:cubicBezTo>
                <a:cubicBezTo>
                  <a:pt x="6721810" y="6576209"/>
                  <a:pt x="6517734" y="6525240"/>
                  <a:pt x="6197930" y="6531704"/>
                </a:cubicBezTo>
                <a:cubicBezTo>
                  <a:pt x="5878126" y="6538168"/>
                  <a:pt x="5675746" y="6483051"/>
                  <a:pt x="5363594" y="6531704"/>
                </a:cubicBezTo>
                <a:cubicBezTo>
                  <a:pt x="5051442" y="6580357"/>
                  <a:pt x="4824056" y="6442893"/>
                  <a:pt x="4529257" y="6531704"/>
                </a:cubicBezTo>
                <a:cubicBezTo>
                  <a:pt x="4234458" y="6620515"/>
                  <a:pt x="4082858" y="6501255"/>
                  <a:pt x="3933302" y="6531704"/>
                </a:cubicBezTo>
                <a:cubicBezTo>
                  <a:pt x="3783747" y="6562153"/>
                  <a:pt x="3452557" y="6462264"/>
                  <a:pt x="3218156" y="6531704"/>
                </a:cubicBezTo>
                <a:cubicBezTo>
                  <a:pt x="2983755" y="6601144"/>
                  <a:pt x="2882464" y="6492939"/>
                  <a:pt x="2741392" y="6531704"/>
                </a:cubicBezTo>
                <a:cubicBezTo>
                  <a:pt x="2600320" y="6570469"/>
                  <a:pt x="2216127" y="6488928"/>
                  <a:pt x="2026246" y="6531704"/>
                </a:cubicBezTo>
                <a:cubicBezTo>
                  <a:pt x="1836365" y="6574480"/>
                  <a:pt x="1751370" y="6518862"/>
                  <a:pt x="1668674" y="6531704"/>
                </a:cubicBezTo>
                <a:cubicBezTo>
                  <a:pt x="1585978" y="6544546"/>
                  <a:pt x="1455563" y="6497881"/>
                  <a:pt x="1311101" y="6531704"/>
                </a:cubicBezTo>
                <a:cubicBezTo>
                  <a:pt x="1166639" y="6565527"/>
                  <a:pt x="940236" y="6495677"/>
                  <a:pt x="834337" y="6531704"/>
                </a:cubicBezTo>
                <a:cubicBezTo>
                  <a:pt x="728438" y="6567731"/>
                  <a:pt x="239792" y="6476549"/>
                  <a:pt x="0" y="6531704"/>
                </a:cubicBezTo>
                <a:cubicBezTo>
                  <a:pt x="-3162" y="6303341"/>
                  <a:pt x="43575" y="6201679"/>
                  <a:pt x="0" y="5937913"/>
                </a:cubicBezTo>
                <a:cubicBezTo>
                  <a:pt x="-43575" y="5674147"/>
                  <a:pt x="36044" y="5532535"/>
                  <a:pt x="0" y="5344121"/>
                </a:cubicBezTo>
                <a:cubicBezTo>
                  <a:pt x="-36044" y="5155707"/>
                  <a:pt x="9133" y="5139696"/>
                  <a:pt x="0" y="4946281"/>
                </a:cubicBezTo>
                <a:cubicBezTo>
                  <a:pt x="-9133" y="4752866"/>
                  <a:pt x="49714" y="4482169"/>
                  <a:pt x="0" y="4287173"/>
                </a:cubicBezTo>
                <a:cubicBezTo>
                  <a:pt x="-49714" y="4092177"/>
                  <a:pt x="12702" y="3916838"/>
                  <a:pt x="0" y="3693382"/>
                </a:cubicBezTo>
                <a:cubicBezTo>
                  <a:pt x="-12702" y="3469926"/>
                  <a:pt x="65402" y="3229164"/>
                  <a:pt x="0" y="3099590"/>
                </a:cubicBezTo>
                <a:cubicBezTo>
                  <a:pt x="-65402" y="2970016"/>
                  <a:pt x="36977" y="2788902"/>
                  <a:pt x="0" y="2636433"/>
                </a:cubicBezTo>
                <a:cubicBezTo>
                  <a:pt x="-36977" y="2483964"/>
                  <a:pt x="23253" y="2330853"/>
                  <a:pt x="0" y="2173276"/>
                </a:cubicBezTo>
                <a:cubicBezTo>
                  <a:pt x="-23253" y="2015699"/>
                  <a:pt x="26605" y="1796714"/>
                  <a:pt x="0" y="1644802"/>
                </a:cubicBezTo>
                <a:cubicBezTo>
                  <a:pt x="-26605" y="1492890"/>
                  <a:pt x="49984" y="1330170"/>
                  <a:pt x="0" y="1116328"/>
                </a:cubicBezTo>
                <a:cubicBezTo>
                  <a:pt x="-49984" y="902486"/>
                  <a:pt x="21820" y="839827"/>
                  <a:pt x="0" y="587853"/>
                </a:cubicBezTo>
                <a:cubicBezTo>
                  <a:pt x="-21820" y="335880"/>
                  <a:pt x="66407" y="219176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7556414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3B2686-5CB0-486E-98C9-50DE505900F1}"/>
              </a:ext>
            </a:extLst>
          </p:cNvPr>
          <p:cNvSpPr txBox="1"/>
          <p:nvPr/>
        </p:nvSpPr>
        <p:spPr>
          <a:xfrm>
            <a:off x="7191661" y="-34006"/>
            <a:ext cx="6087017" cy="88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4000" b="1" kern="0" dirty="0" err="1">
                <a:solidFill>
                  <a:srgbClr val="17479D"/>
                </a:solidFill>
                <a:latin typeface="Arial-Rounded"/>
                <a:ea typeface="Arial-Rounded"/>
                <a:cs typeface="Arial"/>
                <a:sym typeface="Arial"/>
              </a:rPr>
              <a:t>Đọc</a:t>
            </a:r>
            <a:r>
              <a:rPr lang="en-US" sz="4000" b="1" kern="0" dirty="0">
                <a:solidFill>
                  <a:srgbClr val="17479D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4000" b="1" kern="0" dirty="0" err="1">
                <a:solidFill>
                  <a:srgbClr val="17479D"/>
                </a:solidFill>
                <a:latin typeface="Arial-Rounded"/>
                <a:ea typeface="Arial-Rounded"/>
                <a:cs typeface="Arial"/>
                <a:sym typeface="Arial"/>
              </a:rPr>
              <a:t>theo</a:t>
            </a:r>
            <a:r>
              <a:rPr lang="en-US" sz="4000" b="1" kern="0" dirty="0">
                <a:solidFill>
                  <a:srgbClr val="17479D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4000" b="1" kern="0" dirty="0" err="1">
                <a:solidFill>
                  <a:srgbClr val="17479D"/>
                </a:solidFill>
                <a:latin typeface="Arial-Rounded"/>
                <a:ea typeface="Arial-Rounded"/>
                <a:cs typeface="Arial"/>
                <a:sym typeface="Arial"/>
              </a:rPr>
              <a:t>nhóm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Arial-Rounded"/>
              <a:ea typeface="Arial-Rounded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16909" y="239411"/>
            <a:ext cx="846622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1063530" y="605866"/>
            <a:ext cx="10258096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TỪ CHÚ BỒ CÂU ĐẾN IN-TƠ-NÉT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327836" y="1038889"/>
            <a:ext cx="11729484" cy="555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   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Ngoài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trò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chuyện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trực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tiếp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con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người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còn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nghĩ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ra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rất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nhiều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cách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trao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đổi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với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nhau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khi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ở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xa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</a:t>
            </a:r>
          </a:p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   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Từ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xa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xưa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người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ta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đã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biết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huấn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luyện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bồ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câu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đưa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thư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Bồ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câu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nhớ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đường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rất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tốt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bay qua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một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chặng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đường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dài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hàng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nghìn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cây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mang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thư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đến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đúng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nơi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nhận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</a:t>
            </a:r>
          </a:p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   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Những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người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biển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còn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nghĩ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ra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cách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bỏ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thư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vào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trong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những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chiếc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chai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thủy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tinh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Nhờ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sóng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biển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những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chiếc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chai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này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được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đẩy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vào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đất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liền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những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bức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thư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chục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năm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sau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mới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được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tìm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thấy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</a:t>
            </a:r>
          </a:p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   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Ngày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nay,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việc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trao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đổi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thông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tin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dễ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dàng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hơn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rất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nhiều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viết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thư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gọi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điện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người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khác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Nhờ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in-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tơ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-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nét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cũng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nhìn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thấy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người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nói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chuyện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với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mình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dù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hai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người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đang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ở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cách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nhau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rất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xa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103DD3-0406-4D7A-BF50-DA8FFD9605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42" y="1103333"/>
            <a:ext cx="570025" cy="5386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782C619-C559-4B61-9F08-07A5F8E6B03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24" y="2191005"/>
            <a:ext cx="538659" cy="5386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A095AE7-91D0-4E77-A8E7-7DB84D2A74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42" y="3336075"/>
            <a:ext cx="538659" cy="5386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BE0B1C-E64B-4CE0-8CD0-5B0B6444C0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61072" y="4564406"/>
            <a:ext cx="1060083" cy="13658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906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BFFFFFD-1F80-46D9-91D5-782E2A248F40}"/>
              </a:ext>
            </a:extLst>
          </p:cNvPr>
          <p:cNvSpPr/>
          <p:nvPr/>
        </p:nvSpPr>
        <p:spPr>
          <a:xfrm>
            <a:off x="138223" y="163148"/>
            <a:ext cx="11919097" cy="6531704"/>
          </a:xfrm>
          <a:custGeom>
            <a:avLst/>
            <a:gdLst>
              <a:gd name="connsiteX0" fmla="*/ 0 w 11919097"/>
              <a:gd name="connsiteY0" fmla="*/ 0 h 6531704"/>
              <a:gd name="connsiteX1" fmla="*/ 238382 w 11919097"/>
              <a:gd name="connsiteY1" fmla="*/ 0 h 6531704"/>
              <a:gd name="connsiteX2" fmla="*/ 476764 w 11919097"/>
              <a:gd name="connsiteY2" fmla="*/ 0 h 6531704"/>
              <a:gd name="connsiteX3" fmla="*/ 1191910 w 11919097"/>
              <a:gd name="connsiteY3" fmla="*/ 0 h 6531704"/>
              <a:gd name="connsiteX4" fmla="*/ 2026246 w 11919097"/>
              <a:gd name="connsiteY4" fmla="*/ 0 h 6531704"/>
              <a:gd name="connsiteX5" fmla="*/ 2622201 w 11919097"/>
              <a:gd name="connsiteY5" fmla="*/ 0 h 6531704"/>
              <a:gd name="connsiteX6" fmla="*/ 3456538 w 11919097"/>
              <a:gd name="connsiteY6" fmla="*/ 0 h 6531704"/>
              <a:gd name="connsiteX7" fmla="*/ 4290875 w 11919097"/>
              <a:gd name="connsiteY7" fmla="*/ 0 h 6531704"/>
              <a:gd name="connsiteX8" fmla="*/ 4648448 w 11919097"/>
              <a:gd name="connsiteY8" fmla="*/ 0 h 6531704"/>
              <a:gd name="connsiteX9" fmla="*/ 5482785 w 11919097"/>
              <a:gd name="connsiteY9" fmla="*/ 0 h 6531704"/>
              <a:gd name="connsiteX10" fmla="*/ 6197930 w 11919097"/>
              <a:gd name="connsiteY10" fmla="*/ 0 h 6531704"/>
              <a:gd name="connsiteX11" fmla="*/ 6913076 w 11919097"/>
              <a:gd name="connsiteY11" fmla="*/ 0 h 6531704"/>
              <a:gd name="connsiteX12" fmla="*/ 7747413 w 11919097"/>
              <a:gd name="connsiteY12" fmla="*/ 0 h 6531704"/>
              <a:gd name="connsiteX13" fmla="*/ 8224177 w 11919097"/>
              <a:gd name="connsiteY13" fmla="*/ 0 h 6531704"/>
              <a:gd name="connsiteX14" fmla="*/ 8820132 w 11919097"/>
              <a:gd name="connsiteY14" fmla="*/ 0 h 6531704"/>
              <a:gd name="connsiteX15" fmla="*/ 9416087 w 11919097"/>
              <a:gd name="connsiteY15" fmla="*/ 0 h 6531704"/>
              <a:gd name="connsiteX16" fmla="*/ 9773660 w 11919097"/>
              <a:gd name="connsiteY16" fmla="*/ 0 h 6531704"/>
              <a:gd name="connsiteX17" fmla="*/ 10607996 w 11919097"/>
              <a:gd name="connsiteY17" fmla="*/ 0 h 6531704"/>
              <a:gd name="connsiteX18" fmla="*/ 11084760 w 11919097"/>
              <a:gd name="connsiteY18" fmla="*/ 0 h 6531704"/>
              <a:gd name="connsiteX19" fmla="*/ 11919097 w 11919097"/>
              <a:gd name="connsiteY19" fmla="*/ 0 h 6531704"/>
              <a:gd name="connsiteX20" fmla="*/ 11919097 w 11919097"/>
              <a:gd name="connsiteY20" fmla="*/ 724425 h 6531704"/>
              <a:gd name="connsiteX21" fmla="*/ 11919097 w 11919097"/>
              <a:gd name="connsiteY21" fmla="*/ 1318217 h 6531704"/>
              <a:gd name="connsiteX22" fmla="*/ 11919097 w 11919097"/>
              <a:gd name="connsiteY22" fmla="*/ 1781374 h 6531704"/>
              <a:gd name="connsiteX23" fmla="*/ 11919097 w 11919097"/>
              <a:gd name="connsiteY23" fmla="*/ 2244531 h 6531704"/>
              <a:gd name="connsiteX24" fmla="*/ 11919097 w 11919097"/>
              <a:gd name="connsiteY24" fmla="*/ 2903639 h 6531704"/>
              <a:gd name="connsiteX25" fmla="*/ 11919097 w 11919097"/>
              <a:gd name="connsiteY25" fmla="*/ 3301479 h 6531704"/>
              <a:gd name="connsiteX26" fmla="*/ 11919097 w 11919097"/>
              <a:gd name="connsiteY26" fmla="*/ 4025905 h 6531704"/>
              <a:gd name="connsiteX27" fmla="*/ 11919097 w 11919097"/>
              <a:gd name="connsiteY27" fmla="*/ 4619696 h 6531704"/>
              <a:gd name="connsiteX28" fmla="*/ 11919097 w 11919097"/>
              <a:gd name="connsiteY28" fmla="*/ 5082853 h 6531704"/>
              <a:gd name="connsiteX29" fmla="*/ 11919097 w 11919097"/>
              <a:gd name="connsiteY29" fmla="*/ 5480693 h 6531704"/>
              <a:gd name="connsiteX30" fmla="*/ 11919097 w 11919097"/>
              <a:gd name="connsiteY30" fmla="*/ 6531704 h 6531704"/>
              <a:gd name="connsiteX31" fmla="*/ 11680715 w 11919097"/>
              <a:gd name="connsiteY31" fmla="*/ 6531704 h 6531704"/>
              <a:gd name="connsiteX32" fmla="*/ 11323142 w 11919097"/>
              <a:gd name="connsiteY32" fmla="*/ 6531704 h 6531704"/>
              <a:gd name="connsiteX33" fmla="*/ 10846378 w 11919097"/>
              <a:gd name="connsiteY33" fmla="*/ 6531704 h 6531704"/>
              <a:gd name="connsiteX34" fmla="*/ 10012041 w 11919097"/>
              <a:gd name="connsiteY34" fmla="*/ 6531704 h 6531704"/>
              <a:gd name="connsiteX35" fmla="*/ 9416087 w 11919097"/>
              <a:gd name="connsiteY35" fmla="*/ 6531704 h 6531704"/>
              <a:gd name="connsiteX36" fmla="*/ 8939323 w 11919097"/>
              <a:gd name="connsiteY36" fmla="*/ 6531704 h 6531704"/>
              <a:gd name="connsiteX37" fmla="*/ 8581750 w 11919097"/>
              <a:gd name="connsiteY37" fmla="*/ 6531704 h 6531704"/>
              <a:gd name="connsiteX38" fmla="*/ 8104986 w 11919097"/>
              <a:gd name="connsiteY38" fmla="*/ 6531704 h 6531704"/>
              <a:gd name="connsiteX39" fmla="*/ 7628222 w 11919097"/>
              <a:gd name="connsiteY39" fmla="*/ 6531704 h 6531704"/>
              <a:gd name="connsiteX40" fmla="*/ 6913076 w 11919097"/>
              <a:gd name="connsiteY40" fmla="*/ 6531704 h 6531704"/>
              <a:gd name="connsiteX41" fmla="*/ 6436312 w 11919097"/>
              <a:gd name="connsiteY41" fmla="*/ 6531704 h 6531704"/>
              <a:gd name="connsiteX42" fmla="*/ 5721167 w 11919097"/>
              <a:gd name="connsiteY42" fmla="*/ 6531704 h 6531704"/>
              <a:gd name="connsiteX43" fmla="*/ 5482785 w 11919097"/>
              <a:gd name="connsiteY43" fmla="*/ 6531704 h 6531704"/>
              <a:gd name="connsiteX44" fmla="*/ 4648448 w 11919097"/>
              <a:gd name="connsiteY44" fmla="*/ 6531704 h 6531704"/>
              <a:gd name="connsiteX45" fmla="*/ 4290875 w 11919097"/>
              <a:gd name="connsiteY45" fmla="*/ 6531704 h 6531704"/>
              <a:gd name="connsiteX46" fmla="*/ 3694920 w 11919097"/>
              <a:gd name="connsiteY46" fmla="*/ 6531704 h 6531704"/>
              <a:gd name="connsiteX47" fmla="*/ 3218156 w 11919097"/>
              <a:gd name="connsiteY47" fmla="*/ 6531704 h 6531704"/>
              <a:gd name="connsiteX48" fmla="*/ 2622201 w 11919097"/>
              <a:gd name="connsiteY48" fmla="*/ 6531704 h 6531704"/>
              <a:gd name="connsiteX49" fmla="*/ 1787865 w 11919097"/>
              <a:gd name="connsiteY49" fmla="*/ 6531704 h 6531704"/>
              <a:gd name="connsiteX50" fmla="*/ 1430292 w 11919097"/>
              <a:gd name="connsiteY50" fmla="*/ 6531704 h 6531704"/>
              <a:gd name="connsiteX51" fmla="*/ 953528 w 11919097"/>
              <a:gd name="connsiteY51" fmla="*/ 6531704 h 6531704"/>
              <a:gd name="connsiteX52" fmla="*/ 715146 w 11919097"/>
              <a:gd name="connsiteY52" fmla="*/ 6531704 h 6531704"/>
              <a:gd name="connsiteX53" fmla="*/ 0 w 11919097"/>
              <a:gd name="connsiteY53" fmla="*/ 6531704 h 6531704"/>
              <a:gd name="connsiteX54" fmla="*/ 0 w 11919097"/>
              <a:gd name="connsiteY54" fmla="*/ 5872596 h 6531704"/>
              <a:gd name="connsiteX55" fmla="*/ 0 w 11919097"/>
              <a:gd name="connsiteY55" fmla="*/ 5409438 h 6531704"/>
              <a:gd name="connsiteX56" fmla="*/ 0 w 11919097"/>
              <a:gd name="connsiteY56" fmla="*/ 5011598 h 6531704"/>
              <a:gd name="connsiteX57" fmla="*/ 0 w 11919097"/>
              <a:gd name="connsiteY57" fmla="*/ 4548441 h 6531704"/>
              <a:gd name="connsiteX58" fmla="*/ 0 w 11919097"/>
              <a:gd name="connsiteY58" fmla="*/ 3889333 h 6531704"/>
              <a:gd name="connsiteX59" fmla="*/ 0 w 11919097"/>
              <a:gd name="connsiteY59" fmla="*/ 3491493 h 6531704"/>
              <a:gd name="connsiteX60" fmla="*/ 0 w 11919097"/>
              <a:gd name="connsiteY60" fmla="*/ 2832384 h 6531704"/>
              <a:gd name="connsiteX61" fmla="*/ 0 w 11919097"/>
              <a:gd name="connsiteY61" fmla="*/ 2434544 h 6531704"/>
              <a:gd name="connsiteX62" fmla="*/ 0 w 11919097"/>
              <a:gd name="connsiteY62" fmla="*/ 1775436 h 6531704"/>
              <a:gd name="connsiteX63" fmla="*/ 0 w 11919097"/>
              <a:gd name="connsiteY63" fmla="*/ 1246962 h 6531704"/>
              <a:gd name="connsiteX64" fmla="*/ 0 w 11919097"/>
              <a:gd name="connsiteY64" fmla="*/ 653170 h 6531704"/>
              <a:gd name="connsiteX65" fmla="*/ 0 w 11919097"/>
              <a:gd name="connsiteY65" fmla="*/ 0 h 653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919097" h="6531704" fill="none" extrusionOk="0">
                <a:moveTo>
                  <a:pt x="0" y="0"/>
                </a:moveTo>
                <a:cubicBezTo>
                  <a:pt x="101411" y="-6169"/>
                  <a:pt x="171325" y="19168"/>
                  <a:pt x="238382" y="0"/>
                </a:cubicBezTo>
                <a:cubicBezTo>
                  <a:pt x="305439" y="-19168"/>
                  <a:pt x="428708" y="17797"/>
                  <a:pt x="476764" y="0"/>
                </a:cubicBezTo>
                <a:cubicBezTo>
                  <a:pt x="524820" y="-17797"/>
                  <a:pt x="981775" y="57983"/>
                  <a:pt x="1191910" y="0"/>
                </a:cubicBezTo>
                <a:cubicBezTo>
                  <a:pt x="1402045" y="-57983"/>
                  <a:pt x="1855192" y="82348"/>
                  <a:pt x="2026246" y="0"/>
                </a:cubicBezTo>
                <a:cubicBezTo>
                  <a:pt x="2197300" y="-82348"/>
                  <a:pt x="2357114" y="39599"/>
                  <a:pt x="2622201" y="0"/>
                </a:cubicBezTo>
                <a:cubicBezTo>
                  <a:pt x="2887289" y="-39599"/>
                  <a:pt x="3174929" y="47335"/>
                  <a:pt x="3456538" y="0"/>
                </a:cubicBezTo>
                <a:cubicBezTo>
                  <a:pt x="3738147" y="-47335"/>
                  <a:pt x="3951292" y="58042"/>
                  <a:pt x="4290875" y="0"/>
                </a:cubicBezTo>
                <a:cubicBezTo>
                  <a:pt x="4630458" y="-58042"/>
                  <a:pt x="4493124" y="34609"/>
                  <a:pt x="4648448" y="0"/>
                </a:cubicBezTo>
                <a:cubicBezTo>
                  <a:pt x="4803772" y="-34609"/>
                  <a:pt x="5202394" y="54857"/>
                  <a:pt x="5482785" y="0"/>
                </a:cubicBezTo>
                <a:cubicBezTo>
                  <a:pt x="5763176" y="-54857"/>
                  <a:pt x="5893828" y="54872"/>
                  <a:pt x="6197930" y="0"/>
                </a:cubicBezTo>
                <a:cubicBezTo>
                  <a:pt x="6502033" y="-54872"/>
                  <a:pt x="6673706" y="56764"/>
                  <a:pt x="6913076" y="0"/>
                </a:cubicBezTo>
                <a:cubicBezTo>
                  <a:pt x="7152446" y="-56764"/>
                  <a:pt x="7548426" y="16814"/>
                  <a:pt x="7747413" y="0"/>
                </a:cubicBezTo>
                <a:cubicBezTo>
                  <a:pt x="7946400" y="-16814"/>
                  <a:pt x="8086231" y="46986"/>
                  <a:pt x="8224177" y="0"/>
                </a:cubicBezTo>
                <a:cubicBezTo>
                  <a:pt x="8362123" y="-46986"/>
                  <a:pt x="8673636" y="60551"/>
                  <a:pt x="8820132" y="0"/>
                </a:cubicBezTo>
                <a:cubicBezTo>
                  <a:pt x="8966629" y="-60551"/>
                  <a:pt x="9183935" y="17136"/>
                  <a:pt x="9416087" y="0"/>
                </a:cubicBezTo>
                <a:cubicBezTo>
                  <a:pt x="9648240" y="-17136"/>
                  <a:pt x="9666358" y="13132"/>
                  <a:pt x="9773660" y="0"/>
                </a:cubicBezTo>
                <a:cubicBezTo>
                  <a:pt x="9880962" y="-13132"/>
                  <a:pt x="10280297" y="9408"/>
                  <a:pt x="10607996" y="0"/>
                </a:cubicBezTo>
                <a:cubicBezTo>
                  <a:pt x="10935695" y="-9408"/>
                  <a:pt x="10867602" y="49802"/>
                  <a:pt x="11084760" y="0"/>
                </a:cubicBezTo>
                <a:cubicBezTo>
                  <a:pt x="11301918" y="-49802"/>
                  <a:pt x="11640309" y="40878"/>
                  <a:pt x="11919097" y="0"/>
                </a:cubicBezTo>
                <a:cubicBezTo>
                  <a:pt x="11981628" y="336204"/>
                  <a:pt x="11899223" y="564758"/>
                  <a:pt x="11919097" y="724425"/>
                </a:cubicBezTo>
                <a:cubicBezTo>
                  <a:pt x="11938971" y="884093"/>
                  <a:pt x="11889034" y="1125429"/>
                  <a:pt x="11919097" y="1318217"/>
                </a:cubicBezTo>
                <a:cubicBezTo>
                  <a:pt x="11949160" y="1511005"/>
                  <a:pt x="11867754" y="1581609"/>
                  <a:pt x="11919097" y="1781374"/>
                </a:cubicBezTo>
                <a:cubicBezTo>
                  <a:pt x="11970440" y="1981139"/>
                  <a:pt x="11918178" y="2146261"/>
                  <a:pt x="11919097" y="2244531"/>
                </a:cubicBezTo>
                <a:cubicBezTo>
                  <a:pt x="11920016" y="2342801"/>
                  <a:pt x="11907687" y="2713790"/>
                  <a:pt x="11919097" y="2903639"/>
                </a:cubicBezTo>
                <a:cubicBezTo>
                  <a:pt x="11930507" y="3093488"/>
                  <a:pt x="11885581" y="3189525"/>
                  <a:pt x="11919097" y="3301479"/>
                </a:cubicBezTo>
                <a:cubicBezTo>
                  <a:pt x="11952613" y="3413433"/>
                  <a:pt x="11854563" y="3819560"/>
                  <a:pt x="11919097" y="4025905"/>
                </a:cubicBezTo>
                <a:cubicBezTo>
                  <a:pt x="11983631" y="4232250"/>
                  <a:pt x="11877945" y="4439125"/>
                  <a:pt x="11919097" y="4619696"/>
                </a:cubicBezTo>
                <a:cubicBezTo>
                  <a:pt x="11960249" y="4800267"/>
                  <a:pt x="11894867" y="4989187"/>
                  <a:pt x="11919097" y="5082853"/>
                </a:cubicBezTo>
                <a:cubicBezTo>
                  <a:pt x="11943327" y="5176519"/>
                  <a:pt x="11874176" y="5386611"/>
                  <a:pt x="11919097" y="5480693"/>
                </a:cubicBezTo>
                <a:cubicBezTo>
                  <a:pt x="11964018" y="5574775"/>
                  <a:pt x="11878923" y="6064805"/>
                  <a:pt x="11919097" y="6531704"/>
                </a:cubicBezTo>
                <a:cubicBezTo>
                  <a:pt x="11835039" y="6532245"/>
                  <a:pt x="11758362" y="6530922"/>
                  <a:pt x="11680715" y="6531704"/>
                </a:cubicBezTo>
                <a:cubicBezTo>
                  <a:pt x="11603068" y="6532486"/>
                  <a:pt x="11459803" y="6507143"/>
                  <a:pt x="11323142" y="6531704"/>
                </a:cubicBezTo>
                <a:cubicBezTo>
                  <a:pt x="11186481" y="6556265"/>
                  <a:pt x="11081102" y="6515372"/>
                  <a:pt x="10846378" y="6531704"/>
                </a:cubicBezTo>
                <a:cubicBezTo>
                  <a:pt x="10611654" y="6548036"/>
                  <a:pt x="10427048" y="6447320"/>
                  <a:pt x="10012041" y="6531704"/>
                </a:cubicBezTo>
                <a:cubicBezTo>
                  <a:pt x="9597034" y="6616088"/>
                  <a:pt x="9700534" y="6468001"/>
                  <a:pt x="9416087" y="6531704"/>
                </a:cubicBezTo>
                <a:cubicBezTo>
                  <a:pt x="9131640" y="6595407"/>
                  <a:pt x="9119092" y="6505454"/>
                  <a:pt x="8939323" y="6531704"/>
                </a:cubicBezTo>
                <a:cubicBezTo>
                  <a:pt x="8759554" y="6557954"/>
                  <a:pt x="8676145" y="6508864"/>
                  <a:pt x="8581750" y="6531704"/>
                </a:cubicBezTo>
                <a:cubicBezTo>
                  <a:pt x="8487355" y="6554544"/>
                  <a:pt x="8291914" y="6506911"/>
                  <a:pt x="8104986" y="6531704"/>
                </a:cubicBezTo>
                <a:cubicBezTo>
                  <a:pt x="7918058" y="6556497"/>
                  <a:pt x="7750296" y="6521745"/>
                  <a:pt x="7628222" y="6531704"/>
                </a:cubicBezTo>
                <a:cubicBezTo>
                  <a:pt x="7506148" y="6541663"/>
                  <a:pt x="7201099" y="6463361"/>
                  <a:pt x="6913076" y="6531704"/>
                </a:cubicBezTo>
                <a:cubicBezTo>
                  <a:pt x="6625053" y="6600047"/>
                  <a:pt x="6589526" y="6493206"/>
                  <a:pt x="6436312" y="6531704"/>
                </a:cubicBezTo>
                <a:cubicBezTo>
                  <a:pt x="6283098" y="6570202"/>
                  <a:pt x="5972437" y="6514249"/>
                  <a:pt x="5721167" y="6531704"/>
                </a:cubicBezTo>
                <a:cubicBezTo>
                  <a:pt x="5469897" y="6549159"/>
                  <a:pt x="5534921" y="6522848"/>
                  <a:pt x="5482785" y="6531704"/>
                </a:cubicBezTo>
                <a:cubicBezTo>
                  <a:pt x="5430649" y="6540560"/>
                  <a:pt x="4830327" y="6521450"/>
                  <a:pt x="4648448" y="6531704"/>
                </a:cubicBezTo>
                <a:cubicBezTo>
                  <a:pt x="4466569" y="6541958"/>
                  <a:pt x="4367184" y="6526596"/>
                  <a:pt x="4290875" y="6531704"/>
                </a:cubicBezTo>
                <a:cubicBezTo>
                  <a:pt x="4214566" y="6536812"/>
                  <a:pt x="3963641" y="6502494"/>
                  <a:pt x="3694920" y="6531704"/>
                </a:cubicBezTo>
                <a:cubicBezTo>
                  <a:pt x="3426199" y="6560914"/>
                  <a:pt x="3330666" y="6529896"/>
                  <a:pt x="3218156" y="6531704"/>
                </a:cubicBezTo>
                <a:cubicBezTo>
                  <a:pt x="3105646" y="6533512"/>
                  <a:pt x="2838908" y="6475214"/>
                  <a:pt x="2622201" y="6531704"/>
                </a:cubicBezTo>
                <a:cubicBezTo>
                  <a:pt x="2405494" y="6588194"/>
                  <a:pt x="1974639" y="6489218"/>
                  <a:pt x="1787865" y="6531704"/>
                </a:cubicBezTo>
                <a:cubicBezTo>
                  <a:pt x="1601091" y="6574190"/>
                  <a:pt x="1505296" y="6526932"/>
                  <a:pt x="1430292" y="6531704"/>
                </a:cubicBezTo>
                <a:cubicBezTo>
                  <a:pt x="1355288" y="6536476"/>
                  <a:pt x="1063980" y="6505397"/>
                  <a:pt x="953528" y="6531704"/>
                </a:cubicBezTo>
                <a:cubicBezTo>
                  <a:pt x="843076" y="6558011"/>
                  <a:pt x="777810" y="6527545"/>
                  <a:pt x="715146" y="6531704"/>
                </a:cubicBezTo>
                <a:cubicBezTo>
                  <a:pt x="652482" y="6535863"/>
                  <a:pt x="189832" y="6480254"/>
                  <a:pt x="0" y="6531704"/>
                </a:cubicBezTo>
                <a:cubicBezTo>
                  <a:pt x="-56779" y="6391957"/>
                  <a:pt x="43020" y="6060788"/>
                  <a:pt x="0" y="5872596"/>
                </a:cubicBezTo>
                <a:cubicBezTo>
                  <a:pt x="-43020" y="5684404"/>
                  <a:pt x="26966" y="5573816"/>
                  <a:pt x="0" y="5409438"/>
                </a:cubicBezTo>
                <a:cubicBezTo>
                  <a:pt x="-26966" y="5245060"/>
                  <a:pt x="19895" y="5205626"/>
                  <a:pt x="0" y="5011598"/>
                </a:cubicBezTo>
                <a:cubicBezTo>
                  <a:pt x="-19895" y="4817570"/>
                  <a:pt x="46694" y="4725319"/>
                  <a:pt x="0" y="4548441"/>
                </a:cubicBezTo>
                <a:cubicBezTo>
                  <a:pt x="-46694" y="4371563"/>
                  <a:pt x="38310" y="4204206"/>
                  <a:pt x="0" y="3889333"/>
                </a:cubicBezTo>
                <a:cubicBezTo>
                  <a:pt x="-38310" y="3574460"/>
                  <a:pt x="26260" y="3640663"/>
                  <a:pt x="0" y="3491493"/>
                </a:cubicBezTo>
                <a:cubicBezTo>
                  <a:pt x="-26260" y="3342323"/>
                  <a:pt x="18846" y="3002474"/>
                  <a:pt x="0" y="2832384"/>
                </a:cubicBezTo>
                <a:cubicBezTo>
                  <a:pt x="-18846" y="2662294"/>
                  <a:pt x="16373" y="2628392"/>
                  <a:pt x="0" y="2434544"/>
                </a:cubicBezTo>
                <a:cubicBezTo>
                  <a:pt x="-16373" y="2240696"/>
                  <a:pt x="71612" y="1943017"/>
                  <a:pt x="0" y="1775436"/>
                </a:cubicBezTo>
                <a:cubicBezTo>
                  <a:pt x="-71612" y="1607855"/>
                  <a:pt x="28868" y="1455750"/>
                  <a:pt x="0" y="1246962"/>
                </a:cubicBezTo>
                <a:cubicBezTo>
                  <a:pt x="-28868" y="1038174"/>
                  <a:pt x="16893" y="781969"/>
                  <a:pt x="0" y="653170"/>
                </a:cubicBezTo>
                <a:cubicBezTo>
                  <a:pt x="-16893" y="524371"/>
                  <a:pt x="62172" y="172061"/>
                  <a:pt x="0" y="0"/>
                </a:cubicBezTo>
                <a:close/>
              </a:path>
              <a:path w="11919097" h="6531704" stroke="0" extrusionOk="0">
                <a:moveTo>
                  <a:pt x="0" y="0"/>
                </a:moveTo>
                <a:cubicBezTo>
                  <a:pt x="368800" y="-46490"/>
                  <a:pt x="593269" y="97385"/>
                  <a:pt x="834337" y="0"/>
                </a:cubicBezTo>
                <a:cubicBezTo>
                  <a:pt x="1075405" y="-97385"/>
                  <a:pt x="999660" y="24172"/>
                  <a:pt x="1072719" y="0"/>
                </a:cubicBezTo>
                <a:cubicBezTo>
                  <a:pt x="1145778" y="-24172"/>
                  <a:pt x="1443520" y="77445"/>
                  <a:pt x="1787865" y="0"/>
                </a:cubicBezTo>
                <a:cubicBezTo>
                  <a:pt x="2132210" y="-77445"/>
                  <a:pt x="2126464" y="44575"/>
                  <a:pt x="2264628" y="0"/>
                </a:cubicBezTo>
                <a:cubicBezTo>
                  <a:pt x="2402792" y="-44575"/>
                  <a:pt x="2643252" y="21297"/>
                  <a:pt x="2741392" y="0"/>
                </a:cubicBezTo>
                <a:cubicBezTo>
                  <a:pt x="2839532" y="-21297"/>
                  <a:pt x="3053310" y="275"/>
                  <a:pt x="3337347" y="0"/>
                </a:cubicBezTo>
                <a:cubicBezTo>
                  <a:pt x="3621385" y="-275"/>
                  <a:pt x="3525109" y="12862"/>
                  <a:pt x="3575729" y="0"/>
                </a:cubicBezTo>
                <a:cubicBezTo>
                  <a:pt x="3626349" y="-12862"/>
                  <a:pt x="4044566" y="68406"/>
                  <a:pt x="4171684" y="0"/>
                </a:cubicBezTo>
                <a:cubicBezTo>
                  <a:pt x="4298803" y="-68406"/>
                  <a:pt x="4503837" y="7520"/>
                  <a:pt x="4648448" y="0"/>
                </a:cubicBezTo>
                <a:cubicBezTo>
                  <a:pt x="4793059" y="-7520"/>
                  <a:pt x="4842076" y="21392"/>
                  <a:pt x="5006021" y="0"/>
                </a:cubicBezTo>
                <a:cubicBezTo>
                  <a:pt x="5169966" y="-21392"/>
                  <a:pt x="5554128" y="26565"/>
                  <a:pt x="5721167" y="0"/>
                </a:cubicBezTo>
                <a:cubicBezTo>
                  <a:pt x="5888206" y="-26565"/>
                  <a:pt x="5897408" y="21595"/>
                  <a:pt x="5959549" y="0"/>
                </a:cubicBezTo>
                <a:cubicBezTo>
                  <a:pt x="6021690" y="-21595"/>
                  <a:pt x="6394019" y="70236"/>
                  <a:pt x="6555503" y="0"/>
                </a:cubicBezTo>
                <a:cubicBezTo>
                  <a:pt x="6716987" y="-70236"/>
                  <a:pt x="6745453" y="27981"/>
                  <a:pt x="6793885" y="0"/>
                </a:cubicBezTo>
                <a:cubicBezTo>
                  <a:pt x="6842317" y="-27981"/>
                  <a:pt x="7361394" y="40534"/>
                  <a:pt x="7509031" y="0"/>
                </a:cubicBezTo>
                <a:cubicBezTo>
                  <a:pt x="7656668" y="-40534"/>
                  <a:pt x="7962269" y="70752"/>
                  <a:pt x="8343368" y="0"/>
                </a:cubicBezTo>
                <a:cubicBezTo>
                  <a:pt x="8724467" y="-70752"/>
                  <a:pt x="8544193" y="6773"/>
                  <a:pt x="8700941" y="0"/>
                </a:cubicBezTo>
                <a:cubicBezTo>
                  <a:pt x="8857689" y="-6773"/>
                  <a:pt x="9032915" y="69336"/>
                  <a:pt x="9296896" y="0"/>
                </a:cubicBezTo>
                <a:cubicBezTo>
                  <a:pt x="9560878" y="-69336"/>
                  <a:pt x="9720258" y="36677"/>
                  <a:pt x="10012041" y="0"/>
                </a:cubicBezTo>
                <a:cubicBezTo>
                  <a:pt x="10303824" y="-36677"/>
                  <a:pt x="10464306" y="12170"/>
                  <a:pt x="10727187" y="0"/>
                </a:cubicBezTo>
                <a:cubicBezTo>
                  <a:pt x="10990068" y="-12170"/>
                  <a:pt x="11544165" y="6792"/>
                  <a:pt x="11919097" y="0"/>
                </a:cubicBezTo>
                <a:cubicBezTo>
                  <a:pt x="11999226" y="196225"/>
                  <a:pt x="11874228" y="579533"/>
                  <a:pt x="11919097" y="724425"/>
                </a:cubicBezTo>
                <a:cubicBezTo>
                  <a:pt x="11963966" y="869318"/>
                  <a:pt x="11879495" y="1084055"/>
                  <a:pt x="11919097" y="1383534"/>
                </a:cubicBezTo>
                <a:cubicBezTo>
                  <a:pt x="11958699" y="1683013"/>
                  <a:pt x="11849119" y="1817945"/>
                  <a:pt x="11919097" y="2042642"/>
                </a:cubicBezTo>
                <a:cubicBezTo>
                  <a:pt x="11989075" y="2267339"/>
                  <a:pt x="11912611" y="2497915"/>
                  <a:pt x="11919097" y="2767067"/>
                </a:cubicBezTo>
                <a:cubicBezTo>
                  <a:pt x="11925583" y="3036220"/>
                  <a:pt x="11872469" y="3149204"/>
                  <a:pt x="11919097" y="3295542"/>
                </a:cubicBezTo>
                <a:cubicBezTo>
                  <a:pt x="11965725" y="3441881"/>
                  <a:pt x="11857243" y="3767515"/>
                  <a:pt x="11919097" y="4019967"/>
                </a:cubicBezTo>
                <a:cubicBezTo>
                  <a:pt x="11980951" y="4272419"/>
                  <a:pt x="11863474" y="4368585"/>
                  <a:pt x="11919097" y="4548441"/>
                </a:cubicBezTo>
                <a:cubicBezTo>
                  <a:pt x="11974720" y="4728297"/>
                  <a:pt x="11903886" y="5021488"/>
                  <a:pt x="11919097" y="5207549"/>
                </a:cubicBezTo>
                <a:cubicBezTo>
                  <a:pt x="11934308" y="5393610"/>
                  <a:pt x="11868952" y="5654939"/>
                  <a:pt x="11919097" y="5801341"/>
                </a:cubicBezTo>
                <a:cubicBezTo>
                  <a:pt x="11969242" y="5947743"/>
                  <a:pt x="11899977" y="6301925"/>
                  <a:pt x="11919097" y="6531704"/>
                </a:cubicBezTo>
                <a:cubicBezTo>
                  <a:pt x="11813306" y="6542231"/>
                  <a:pt x="11764176" y="6516095"/>
                  <a:pt x="11680715" y="6531704"/>
                </a:cubicBezTo>
                <a:cubicBezTo>
                  <a:pt x="11597254" y="6547313"/>
                  <a:pt x="11314091" y="6512821"/>
                  <a:pt x="11203951" y="6531704"/>
                </a:cubicBezTo>
                <a:cubicBezTo>
                  <a:pt x="11093811" y="6550587"/>
                  <a:pt x="10901499" y="6531512"/>
                  <a:pt x="10727187" y="6531704"/>
                </a:cubicBezTo>
                <a:cubicBezTo>
                  <a:pt x="10552875" y="6531896"/>
                  <a:pt x="10277020" y="6495479"/>
                  <a:pt x="10131232" y="6531704"/>
                </a:cubicBezTo>
                <a:cubicBezTo>
                  <a:pt x="9985445" y="6567929"/>
                  <a:pt x="9933116" y="6504857"/>
                  <a:pt x="9773660" y="6531704"/>
                </a:cubicBezTo>
                <a:cubicBezTo>
                  <a:pt x="9614204" y="6558551"/>
                  <a:pt x="9184215" y="6438315"/>
                  <a:pt x="8939323" y="6531704"/>
                </a:cubicBezTo>
                <a:cubicBezTo>
                  <a:pt x="8694431" y="6625093"/>
                  <a:pt x="8471013" y="6525025"/>
                  <a:pt x="8343368" y="6531704"/>
                </a:cubicBezTo>
                <a:cubicBezTo>
                  <a:pt x="8215724" y="6538383"/>
                  <a:pt x="7976177" y="6495202"/>
                  <a:pt x="7866604" y="6531704"/>
                </a:cubicBezTo>
                <a:cubicBezTo>
                  <a:pt x="7757031" y="6568206"/>
                  <a:pt x="7721686" y="6516339"/>
                  <a:pt x="7628222" y="6531704"/>
                </a:cubicBezTo>
                <a:cubicBezTo>
                  <a:pt x="7534758" y="6547069"/>
                  <a:pt x="7104342" y="6487199"/>
                  <a:pt x="6913076" y="6531704"/>
                </a:cubicBezTo>
                <a:cubicBezTo>
                  <a:pt x="6721810" y="6576209"/>
                  <a:pt x="6517734" y="6525240"/>
                  <a:pt x="6197930" y="6531704"/>
                </a:cubicBezTo>
                <a:cubicBezTo>
                  <a:pt x="5878126" y="6538168"/>
                  <a:pt x="5675746" y="6483051"/>
                  <a:pt x="5363594" y="6531704"/>
                </a:cubicBezTo>
                <a:cubicBezTo>
                  <a:pt x="5051442" y="6580357"/>
                  <a:pt x="4824056" y="6442893"/>
                  <a:pt x="4529257" y="6531704"/>
                </a:cubicBezTo>
                <a:cubicBezTo>
                  <a:pt x="4234458" y="6620515"/>
                  <a:pt x="4082858" y="6501255"/>
                  <a:pt x="3933302" y="6531704"/>
                </a:cubicBezTo>
                <a:cubicBezTo>
                  <a:pt x="3783747" y="6562153"/>
                  <a:pt x="3452557" y="6462264"/>
                  <a:pt x="3218156" y="6531704"/>
                </a:cubicBezTo>
                <a:cubicBezTo>
                  <a:pt x="2983755" y="6601144"/>
                  <a:pt x="2882464" y="6492939"/>
                  <a:pt x="2741392" y="6531704"/>
                </a:cubicBezTo>
                <a:cubicBezTo>
                  <a:pt x="2600320" y="6570469"/>
                  <a:pt x="2216127" y="6488928"/>
                  <a:pt x="2026246" y="6531704"/>
                </a:cubicBezTo>
                <a:cubicBezTo>
                  <a:pt x="1836365" y="6574480"/>
                  <a:pt x="1751370" y="6518862"/>
                  <a:pt x="1668674" y="6531704"/>
                </a:cubicBezTo>
                <a:cubicBezTo>
                  <a:pt x="1585978" y="6544546"/>
                  <a:pt x="1455563" y="6497881"/>
                  <a:pt x="1311101" y="6531704"/>
                </a:cubicBezTo>
                <a:cubicBezTo>
                  <a:pt x="1166639" y="6565527"/>
                  <a:pt x="940236" y="6495677"/>
                  <a:pt x="834337" y="6531704"/>
                </a:cubicBezTo>
                <a:cubicBezTo>
                  <a:pt x="728438" y="6567731"/>
                  <a:pt x="239792" y="6476549"/>
                  <a:pt x="0" y="6531704"/>
                </a:cubicBezTo>
                <a:cubicBezTo>
                  <a:pt x="-3162" y="6303341"/>
                  <a:pt x="43575" y="6201679"/>
                  <a:pt x="0" y="5937913"/>
                </a:cubicBezTo>
                <a:cubicBezTo>
                  <a:pt x="-43575" y="5674147"/>
                  <a:pt x="36044" y="5532535"/>
                  <a:pt x="0" y="5344121"/>
                </a:cubicBezTo>
                <a:cubicBezTo>
                  <a:pt x="-36044" y="5155707"/>
                  <a:pt x="9133" y="5139696"/>
                  <a:pt x="0" y="4946281"/>
                </a:cubicBezTo>
                <a:cubicBezTo>
                  <a:pt x="-9133" y="4752866"/>
                  <a:pt x="49714" y="4482169"/>
                  <a:pt x="0" y="4287173"/>
                </a:cubicBezTo>
                <a:cubicBezTo>
                  <a:pt x="-49714" y="4092177"/>
                  <a:pt x="12702" y="3916838"/>
                  <a:pt x="0" y="3693382"/>
                </a:cubicBezTo>
                <a:cubicBezTo>
                  <a:pt x="-12702" y="3469926"/>
                  <a:pt x="65402" y="3229164"/>
                  <a:pt x="0" y="3099590"/>
                </a:cubicBezTo>
                <a:cubicBezTo>
                  <a:pt x="-65402" y="2970016"/>
                  <a:pt x="36977" y="2788902"/>
                  <a:pt x="0" y="2636433"/>
                </a:cubicBezTo>
                <a:cubicBezTo>
                  <a:pt x="-36977" y="2483964"/>
                  <a:pt x="23253" y="2330853"/>
                  <a:pt x="0" y="2173276"/>
                </a:cubicBezTo>
                <a:cubicBezTo>
                  <a:pt x="-23253" y="2015699"/>
                  <a:pt x="26605" y="1796714"/>
                  <a:pt x="0" y="1644802"/>
                </a:cubicBezTo>
                <a:cubicBezTo>
                  <a:pt x="-26605" y="1492890"/>
                  <a:pt x="49984" y="1330170"/>
                  <a:pt x="0" y="1116328"/>
                </a:cubicBezTo>
                <a:cubicBezTo>
                  <a:pt x="-49984" y="902486"/>
                  <a:pt x="21820" y="839827"/>
                  <a:pt x="0" y="587853"/>
                </a:cubicBezTo>
                <a:cubicBezTo>
                  <a:pt x="-21820" y="335880"/>
                  <a:pt x="66407" y="219176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7556414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3B2686-5CB0-486E-98C9-50DE505900F1}"/>
              </a:ext>
            </a:extLst>
          </p:cNvPr>
          <p:cNvSpPr txBox="1"/>
          <p:nvPr/>
        </p:nvSpPr>
        <p:spPr>
          <a:xfrm>
            <a:off x="7466269" y="5929141"/>
            <a:ext cx="3396213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3200" b="1" kern="0" dirty="0" err="1">
                <a:solidFill>
                  <a:srgbClr val="17479D"/>
                </a:solidFill>
                <a:latin typeface="Arial-Rounded"/>
                <a:ea typeface="Arial-Rounded"/>
                <a:cs typeface="Arial"/>
                <a:sym typeface="Arial"/>
              </a:rPr>
              <a:t>Đọc</a:t>
            </a:r>
            <a:r>
              <a:rPr lang="en-US" sz="3200" b="1" kern="0" dirty="0">
                <a:solidFill>
                  <a:srgbClr val="17479D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17479D"/>
                </a:solidFill>
                <a:latin typeface="Arial-Rounded"/>
                <a:ea typeface="Arial-Rounded"/>
                <a:cs typeface="Arial"/>
                <a:sym typeface="Arial"/>
              </a:rPr>
              <a:t>toàn</a:t>
            </a:r>
            <a:r>
              <a:rPr lang="en-US" sz="3200" b="1" kern="0" dirty="0">
                <a:solidFill>
                  <a:srgbClr val="17479D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17479D"/>
                </a:solidFill>
                <a:latin typeface="Arial-Rounded"/>
                <a:ea typeface="Arial-Rounded"/>
                <a:cs typeface="Arial"/>
                <a:sym typeface="Arial"/>
              </a:rPr>
              <a:t>bài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Arial-Rounded"/>
              <a:ea typeface="Arial-Rounded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460537" y="163148"/>
            <a:ext cx="1113225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1063530" y="438154"/>
            <a:ext cx="10258096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TỪ CHÚ BỒ CÂU ĐẾN IN-TƠ-NÉT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327836" y="1038889"/>
            <a:ext cx="11729484" cy="555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   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Ngoài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trò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chuyện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trực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tiếp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con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người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còn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nghĩ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ra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rất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nhiều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cách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trao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đổi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với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nhau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khi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ở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xa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</a:t>
            </a:r>
          </a:p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   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Từ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xa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xưa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người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ta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đã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biết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huấn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luyện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bồ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câu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đưa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thư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Bồ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câu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nhớ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đường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rất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tốt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bay qua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một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chặng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đường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dài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hàng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nghìn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cây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mang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thư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đến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đúng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nơi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nhận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</a:t>
            </a:r>
          </a:p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   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Những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người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biển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còn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nghĩ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ra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cách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bỏ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thư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vào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trong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những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chiếc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chai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thủy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tinh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Nhờ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sóng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biển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những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chiếc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chai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này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được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đẩy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vào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đất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liền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những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bức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thư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chục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năm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sau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mới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được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tìm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thấy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</a:t>
            </a:r>
          </a:p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   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Ngày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nay,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việc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trao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đổi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thông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tin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dễ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dàng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hơn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rất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nhiều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viết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thư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gọi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điện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người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khác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Nhờ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in-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tơ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-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nét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cũng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nhìn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thấy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người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nói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chuyện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với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mình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dù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hai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người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đang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ở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cách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nhau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rất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xa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486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937042" y="4581128"/>
            <a:ext cx="6533200" cy="110799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Trò chơi Tưới hoa</a:t>
            </a:r>
          </a:p>
        </p:txBody>
      </p:sp>
      <p:pic>
        <p:nvPicPr>
          <p:cNvPr id="11" name="Picture 10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808" b="91693" l="42332" r="94089">
                        <a14:foregroundMark x1="66454" y1="35942" x2="66454" y2="35942"/>
                        <a14:foregroundMark x1="77636" y1="35942" x2="77636" y2="35942"/>
                        <a14:foregroundMark x1="73003" y1="41534" x2="73003" y2="41534"/>
                        <a14:foregroundMark x1="45048" y1="74441" x2="45048" y2="74441"/>
                        <a14:foregroundMark x1="45687" y1="78115" x2="45687" y2="78115"/>
                        <a14:foregroundMark x1="46006" y1="79872" x2="46006" y2="79872"/>
                        <a14:foregroundMark x1="84185" y1="31150" x2="84185" y2="31150"/>
                        <a14:foregroundMark x1="48722" y1="79073" x2="49840" y2="78754"/>
                        <a14:foregroundMark x1="44089" y1="81789" x2="44089" y2="81789"/>
                        <a14:foregroundMark x1="42812" y1="80511" x2="42812" y2="80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329" t="19446"/>
          <a:stretch/>
        </p:blipFill>
        <p:spPr>
          <a:xfrm>
            <a:off x="8470242" y="2905953"/>
            <a:ext cx="2357024" cy="335035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95988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47707" y="1459703"/>
            <a:ext cx="569658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Trả lời câu hỏi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ea typeface="Arial-Rounded"/>
              <a:cs typeface="Verdana" panose="020B060403050404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1114669" y="2208105"/>
            <a:ext cx="10331903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800" b="1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1.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Thời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xưa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ta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đã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gửi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bằng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cách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nào</a:t>
            </a:r>
            <a:r>
              <a:rPr lang="vi-VN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C88818-C0C0-400F-98A9-FC392E078C62}"/>
              </a:ext>
            </a:extLst>
          </p:cNvPr>
          <p:cNvSpPr txBox="1"/>
          <p:nvPr/>
        </p:nvSpPr>
        <p:spPr>
          <a:xfrm>
            <a:off x="1030419" y="3749341"/>
            <a:ext cx="10331903" cy="812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200000"/>
              </a:lnSpc>
              <a:buClr>
                <a:srgbClr val="000000"/>
              </a:buClr>
            </a:pPr>
            <a:r>
              <a:rPr lang="vi-VN" sz="2800" b="1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2.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Vì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sao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dùng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bồ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câu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đưa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thư</a:t>
            </a:r>
            <a:r>
              <a:rPr lang="vi-VN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?</a:t>
            </a:r>
            <a:endParaRPr lang="en-US" sz="2800" kern="0" dirty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238813-6EDC-49C5-8D5C-B80523462C08}"/>
              </a:ext>
            </a:extLst>
          </p:cNvPr>
          <p:cNvSpPr txBox="1"/>
          <p:nvPr/>
        </p:nvSpPr>
        <p:spPr>
          <a:xfrm>
            <a:off x="4011509" y="1227195"/>
            <a:ext cx="759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vi-VN" sz="4800" kern="0" dirty="0">
                <a:latin typeface="+mj-lt"/>
                <a:cs typeface="Arial"/>
                <a:sym typeface="Arial"/>
              </a:rPr>
              <a:t>TRẢ LỜI CÂU HỎI</a:t>
            </a:r>
            <a:endParaRPr lang="en-US" sz="4800" kern="0" dirty="0">
              <a:latin typeface="+mj-lt"/>
              <a:cs typeface="Arial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28E0AE-2FFE-4F65-8B15-364F5E287DDD}"/>
              </a:ext>
            </a:extLst>
          </p:cNvPr>
          <p:cNvSpPr txBox="1"/>
          <p:nvPr/>
        </p:nvSpPr>
        <p:spPr>
          <a:xfrm>
            <a:off x="889409" y="2832909"/>
            <a:ext cx="10545259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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Thời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xưa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ta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huấn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luyện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bồ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câu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đưa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hoặc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bỏ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vào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chiếc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chai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thủy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tinh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.</a:t>
            </a:r>
            <a:endParaRPr lang="vi-VN" sz="2800" kern="0" dirty="0">
              <a:solidFill>
                <a:srgbClr val="FC7D77">
                  <a:lumMod val="75000"/>
                </a:srgbClr>
              </a:solidFill>
              <a:latin typeface="+mj-lt"/>
              <a:cs typeface="Arial"/>
              <a:sym typeface="Arial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F899BD6-AF88-442C-8ECB-58E857A878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825"/>
          <a:stretch/>
        </p:blipFill>
        <p:spPr>
          <a:xfrm>
            <a:off x="588831" y="261029"/>
            <a:ext cx="2391876" cy="1947076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42CC961-2547-445F-BF05-2AC01455994B}"/>
              </a:ext>
            </a:extLst>
          </p:cNvPr>
          <p:cNvSpPr txBox="1"/>
          <p:nvPr/>
        </p:nvSpPr>
        <p:spPr>
          <a:xfrm>
            <a:off x="1057910" y="4408038"/>
            <a:ext cx="10545259" cy="1943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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dùng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bồ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câu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đưa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vì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bồ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câu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nhớ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đường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rất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tốt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Nó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bay qua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một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chặng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đường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dài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hàng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nghìn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cây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để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mang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thư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đến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đúng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nơi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nhận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.</a:t>
            </a:r>
            <a:endParaRPr lang="vi-VN" sz="2800" kern="0" dirty="0">
              <a:solidFill>
                <a:srgbClr val="FC7D77">
                  <a:lumMod val="75000"/>
                </a:srgbClr>
              </a:solidFill>
              <a:latin typeface="+mj-lt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409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5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D55338-2E38-446A-9940-5A00DA1F8DD0}"/>
              </a:ext>
            </a:extLst>
          </p:cNvPr>
          <p:cNvSpPr txBox="1"/>
          <p:nvPr/>
        </p:nvSpPr>
        <p:spPr>
          <a:xfrm>
            <a:off x="1083448" y="563764"/>
            <a:ext cx="10217903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800" b="1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3.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Ngày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nay,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chúng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ta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thể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trò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chuyện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với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xa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bằng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những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cách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nào</a:t>
            </a:r>
            <a:r>
              <a:rPr lang="vi-VN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39EB17-5046-4F41-A5B1-93F7EECFD63C}"/>
              </a:ext>
            </a:extLst>
          </p:cNvPr>
          <p:cNvSpPr txBox="1"/>
          <p:nvPr/>
        </p:nvSpPr>
        <p:spPr>
          <a:xfrm>
            <a:off x="890649" y="1860594"/>
            <a:ext cx="10428905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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Ngày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 nay,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chúng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 ta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có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thể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viết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thư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,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gọi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điện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hoặc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trò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chuyện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 qua in-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tơ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-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Wingdings" panose="05000000000000000000" pitchFamily="2" charset="2"/>
              </a:rPr>
              <a:t>nét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.</a:t>
            </a:r>
            <a:endParaRPr lang="vi-VN" sz="2800" kern="0" dirty="0">
              <a:solidFill>
                <a:srgbClr val="FC7D77">
                  <a:lumMod val="75000"/>
                </a:srgbClr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B9D681-F163-44D1-A491-C20D563D1A53}"/>
              </a:ext>
            </a:extLst>
          </p:cNvPr>
          <p:cNvSpPr txBox="1"/>
          <p:nvPr/>
        </p:nvSpPr>
        <p:spPr>
          <a:xfrm>
            <a:off x="1101651" y="2965312"/>
            <a:ext cx="10217903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4</a:t>
            </a:r>
            <a:r>
              <a:rPr lang="vi-VN" sz="2800" b="1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Nếu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cần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trò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chuyện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với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xa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em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chọn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phương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tiện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nào</a:t>
            </a:r>
            <a:r>
              <a:rPr lang="vi-VN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?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Vì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sao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?</a:t>
            </a:r>
            <a:endParaRPr lang="vi-VN" sz="2800" kern="0" dirty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</p:txBody>
      </p:sp>
      <p:pic>
        <p:nvPicPr>
          <p:cNvPr id="2052" name="Picture 4" descr="Little boy talking on cell phone Royalty Free Vector Image">
            <a:extLst>
              <a:ext uri="{FF2B5EF4-FFF2-40B4-BE49-F238E27FC236}">
                <a16:creationId xmlns:a16="http://schemas.microsoft.com/office/drawing/2014/main" id="{4DE5448D-91A2-4ED8-8546-1889333DB5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02"/>
          <a:stretch/>
        </p:blipFill>
        <p:spPr bwMode="auto">
          <a:xfrm>
            <a:off x="3561489" y="3669475"/>
            <a:ext cx="2031789" cy="262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oy Writing Letter High Res Stock Images | Shutterstock">
            <a:extLst>
              <a:ext uri="{FF2B5EF4-FFF2-40B4-BE49-F238E27FC236}">
                <a16:creationId xmlns:a16="http://schemas.microsoft.com/office/drawing/2014/main" id="{82B44334-D30A-4F71-BD2A-543F6D4747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90"/>
          <a:stretch/>
        </p:blipFill>
        <p:spPr bwMode="auto">
          <a:xfrm>
            <a:off x="7047110" y="3848079"/>
            <a:ext cx="2505386" cy="250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727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BFFFFFD-1F80-46D9-91D5-782E2A248F40}"/>
              </a:ext>
            </a:extLst>
          </p:cNvPr>
          <p:cNvSpPr/>
          <p:nvPr/>
        </p:nvSpPr>
        <p:spPr>
          <a:xfrm>
            <a:off x="138223" y="163148"/>
            <a:ext cx="11919097" cy="6531704"/>
          </a:xfrm>
          <a:custGeom>
            <a:avLst/>
            <a:gdLst>
              <a:gd name="connsiteX0" fmla="*/ 0 w 11919097"/>
              <a:gd name="connsiteY0" fmla="*/ 0 h 6531704"/>
              <a:gd name="connsiteX1" fmla="*/ 238382 w 11919097"/>
              <a:gd name="connsiteY1" fmla="*/ 0 h 6531704"/>
              <a:gd name="connsiteX2" fmla="*/ 476764 w 11919097"/>
              <a:gd name="connsiteY2" fmla="*/ 0 h 6531704"/>
              <a:gd name="connsiteX3" fmla="*/ 1191910 w 11919097"/>
              <a:gd name="connsiteY3" fmla="*/ 0 h 6531704"/>
              <a:gd name="connsiteX4" fmla="*/ 2026246 w 11919097"/>
              <a:gd name="connsiteY4" fmla="*/ 0 h 6531704"/>
              <a:gd name="connsiteX5" fmla="*/ 2622201 w 11919097"/>
              <a:gd name="connsiteY5" fmla="*/ 0 h 6531704"/>
              <a:gd name="connsiteX6" fmla="*/ 3456538 w 11919097"/>
              <a:gd name="connsiteY6" fmla="*/ 0 h 6531704"/>
              <a:gd name="connsiteX7" fmla="*/ 4290875 w 11919097"/>
              <a:gd name="connsiteY7" fmla="*/ 0 h 6531704"/>
              <a:gd name="connsiteX8" fmla="*/ 4648448 w 11919097"/>
              <a:gd name="connsiteY8" fmla="*/ 0 h 6531704"/>
              <a:gd name="connsiteX9" fmla="*/ 5482785 w 11919097"/>
              <a:gd name="connsiteY9" fmla="*/ 0 h 6531704"/>
              <a:gd name="connsiteX10" fmla="*/ 6197930 w 11919097"/>
              <a:gd name="connsiteY10" fmla="*/ 0 h 6531704"/>
              <a:gd name="connsiteX11" fmla="*/ 6913076 w 11919097"/>
              <a:gd name="connsiteY11" fmla="*/ 0 h 6531704"/>
              <a:gd name="connsiteX12" fmla="*/ 7747413 w 11919097"/>
              <a:gd name="connsiteY12" fmla="*/ 0 h 6531704"/>
              <a:gd name="connsiteX13" fmla="*/ 8224177 w 11919097"/>
              <a:gd name="connsiteY13" fmla="*/ 0 h 6531704"/>
              <a:gd name="connsiteX14" fmla="*/ 8820132 w 11919097"/>
              <a:gd name="connsiteY14" fmla="*/ 0 h 6531704"/>
              <a:gd name="connsiteX15" fmla="*/ 9416087 w 11919097"/>
              <a:gd name="connsiteY15" fmla="*/ 0 h 6531704"/>
              <a:gd name="connsiteX16" fmla="*/ 9773660 w 11919097"/>
              <a:gd name="connsiteY16" fmla="*/ 0 h 6531704"/>
              <a:gd name="connsiteX17" fmla="*/ 10607996 w 11919097"/>
              <a:gd name="connsiteY17" fmla="*/ 0 h 6531704"/>
              <a:gd name="connsiteX18" fmla="*/ 11084760 w 11919097"/>
              <a:gd name="connsiteY18" fmla="*/ 0 h 6531704"/>
              <a:gd name="connsiteX19" fmla="*/ 11919097 w 11919097"/>
              <a:gd name="connsiteY19" fmla="*/ 0 h 6531704"/>
              <a:gd name="connsiteX20" fmla="*/ 11919097 w 11919097"/>
              <a:gd name="connsiteY20" fmla="*/ 724425 h 6531704"/>
              <a:gd name="connsiteX21" fmla="*/ 11919097 w 11919097"/>
              <a:gd name="connsiteY21" fmla="*/ 1318217 h 6531704"/>
              <a:gd name="connsiteX22" fmla="*/ 11919097 w 11919097"/>
              <a:gd name="connsiteY22" fmla="*/ 1781374 h 6531704"/>
              <a:gd name="connsiteX23" fmla="*/ 11919097 w 11919097"/>
              <a:gd name="connsiteY23" fmla="*/ 2244531 h 6531704"/>
              <a:gd name="connsiteX24" fmla="*/ 11919097 w 11919097"/>
              <a:gd name="connsiteY24" fmla="*/ 2903639 h 6531704"/>
              <a:gd name="connsiteX25" fmla="*/ 11919097 w 11919097"/>
              <a:gd name="connsiteY25" fmla="*/ 3301479 h 6531704"/>
              <a:gd name="connsiteX26" fmla="*/ 11919097 w 11919097"/>
              <a:gd name="connsiteY26" fmla="*/ 4025905 h 6531704"/>
              <a:gd name="connsiteX27" fmla="*/ 11919097 w 11919097"/>
              <a:gd name="connsiteY27" fmla="*/ 4619696 h 6531704"/>
              <a:gd name="connsiteX28" fmla="*/ 11919097 w 11919097"/>
              <a:gd name="connsiteY28" fmla="*/ 5082853 h 6531704"/>
              <a:gd name="connsiteX29" fmla="*/ 11919097 w 11919097"/>
              <a:gd name="connsiteY29" fmla="*/ 5480693 h 6531704"/>
              <a:gd name="connsiteX30" fmla="*/ 11919097 w 11919097"/>
              <a:gd name="connsiteY30" fmla="*/ 6531704 h 6531704"/>
              <a:gd name="connsiteX31" fmla="*/ 11680715 w 11919097"/>
              <a:gd name="connsiteY31" fmla="*/ 6531704 h 6531704"/>
              <a:gd name="connsiteX32" fmla="*/ 11323142 w 11919097"/>
              <a:gd name="connsiteY32" fmla="*/ 6531704 h 6531704"/>
              <a:gd name="connsiteX33" fmla="*/ 10846378 w 11919097"/>
              <a:gd name="connsiteY33" fmla="*/ 6531704 h 6531704"/>
              <a:gd name="connsiteX34" fmla="*/ 10012041 w 11919097"/>
              <a:gd name="connsiteY34" fmla="*/ 6531704 h 6531704"/>
              <a:gd name="connsiteX35" fmla="*/ 9416087 w 11919097"/>
              <a:gd name="connsiteY35" fmla="*/ 6531704 h 6531704"/>
              <a:gd name="connsiteX36" fmla="*/ 8939323 w 11919097"/>
              <a:gd name="connsiteY36" fmla="*/ 6531704 h 6531704"/>
              <a:gd name="connsiteX37" fmla="*/ 8581750 w 11919097"/>
              <a:gd name="connsiteY37" fmla="*/ 6531704 h 6531704"/>
              <a:gd name="connsiteX38" fmla="*/ 8104986 w 11919097"/>
              <a:gd name="connsiteY38" fmla="*/ 6531704 h 6531704"/>
              <a:gd name="connsiteX39" fmla="*/ 7628222 w 11919097"/>
              <a:gd name="connsiteY39" fmla="*/ 6531704 h 6531704"/>
              <a:gd name="connsiteX40" fmla="*/ 6913076 w 11919097"/>
              <a:gd name="connsiteY40" fmla="*/ 6531704 h 6531704"/>
              <a:gd name="connsiteX41" fmla="*/ 6436312 w 11919097"/>
              <a:gd name="connsiteY41" fmla="*/ 6531704 h 6531704"/>
              <a:gd name="connsiteX42" fmla="*/ 5721167 w 11919097"/>
              <a:gd name="connsiteY42" fmla="*/ 6531704 h 6531704"/>
              <a:gd name="connsiteX43" fmla="*/ 5482785 w 11919097"/>
              <a:gd name="connsiteY43" fmla="*/ 6531704 h 6531704"/>
              <a:gd name="connsiteX44" fmla="*/ 4648448 w 11919097"/>
              <a:gd name="connsiteY44" fmla="*/ 6531704 h 6531704"/>
              <a:gd name="connsiteX45" fmla="*/ 4290875 w 11919097"/>
              <a:gd name="connsiteY45" fmla="*/ 6531704 h 6531704"/>
              <a:gd name="connsiteX46" fmla="*/ 3694920 w 11919097"/>
              <a:gd name="connsiteY46" fmla="*/ 6531704 h 6531704"/>
              <a:gd name="connsiteX47" fmla="*/ 3218156 w 11919097"/>
              <a:gd name="connsiteY47" fmla="*/ 6531704 h 6531704"/>
              <a:gd name="connsiteX48" fmla="*/ 2622201 w 11919097"/>
              <a:gd name="connsiteY48" fmla="*/ 6531704 h 6531704"/>
              <a:gd name="connsiteX49" fmla="*/ 1787865 w 11919097"/>
              <a:gd name="connsiteY49" fmla="*/ 6531704 h 6531704"/>
              <a:gd name="connsiteX50" fmla="*/ 1430292 w 11919097"/>
              <a:gd name="connsiteY50" fmla="*/ 6531704 h 6531704"/>
              <a:gd name="connsiteX51" fmla="*/ 953528 w 11919097"/>
              <a:gd name="connsiteY51" fmla="*/ 6531704 h 6531704"/>
              <a:gd name="connsiteX52" fmla="*/ 715146 w 11919097"/>
              <a:gd name="connsiteY52" fmla="*/ 6531704 h 6531704"/>
              <a:gd name="connsiteX53" fmla="*/ 0 w 11919097"/>
              <a:gd name="connsiteY53" fmla="*/ 6531704 h 6531704"/>
              <a:gd name="connsiteX54" fmla="*/ 0 w 11919097"/>
              <a:gd name="connsiteY54" fmla="*/ 5872596 h 6531704"/>
              <a:gd name="connsiteX55" fmla="*/ 0 w 11919097"/>
              <a:gd name="connsiteY55" fmla="*/ 5409438 h 6531704"/>
              <a:gd name="connsiteX56" fmla="*/ 0 w 11919097"/>
              <a:gd name="connsiteY56" fmla="*/ 5011598 h 6531704"/>
              <a:gd name="connsiteX57" fmla="*/ 0 w 11919097"/>
              <a:gd name="connsiteY57" fmla="*/ 4548441 h 6531704"/>
              <a:gd name="connsiteX58" fmla="*/ 0 w 11919097"/>
              <a:gd name="connsiteY58" fmla="*/ 3889333 h 6531704"/>
              <a:gd name="connsiteX59" fmla="*/ 0 w 11919097"/>
              <a:gd name="connsiteY59" fmla="*/ 3491493 h 6531704"/>
              <a:gd name="connsiteX60" fmla="*/ 0 w 11919097"/>
              <a:gd name="connsiteY60" fmla="*/ 2832384 h 6531704"/>
              <a:gd name="connsiteX61" fmla="*/ 0 w 11919097"/>
              <a:gd name="connsiteY61" fmla="*/ 2434544 h 6531704"/>
              <a:gd name="connsiteX62" fmla="*/ 0 w 11919097"/>
              <a:gd name="connsiteY62" fmla="*/ 1775436 h 6531704"/>
              <a:gd name="connsiteX63" fmla="*/ 0 w 11919097"/>
              <a:gd name="connsiteY63" fmla="*/ 1246962 h 6531704"/>
              <a:gd name="connsiteX64" fmla="*/ 0 w 11919097"/>
              <a:gd name="connsiteY64" fmla="*/ 653170 h 6531704"/>
              <a:gd name="connsiteX65" fmla="*/ 0 w 11919097"/>
              <a:gd name="connsiteY65" fmla="*/ 0 h 653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919097" h="6531704" fill="none" extrusionOk="0">
                <a:moveTo>
                  <a:pt x="0" y="0"/>
                </a:moveTo>
                <a:cubicBezTo>
                  <a:pt x="101411" y="-6169"/>
                  <a:pt x="171325" y="19168"/>
                  <a:pt x="238382" y="0"/>
                </a:cubicBezTo>
                <a:cubicBezTo>
                  <a:pt x="305439" y="-19168"/>
                  <a:pt x="428708" y="17797"/>
                  <a:pt x="476764" y="0"/>
                </a:cubicBezTo>
                <a:cubicBezTo>
                  <a:pt x="524820" y="-17797"/>
                  <a:pt x="981775" y="57983"/>
                  <a:pt x="1191910" y="0"/>
                </a:cubicBezTo>
                <a:cubicBezTo>
                  <a:pt x="1402045" y="-57983"/>
                  <a:pt x="1855192" y="82348"/>
                  <a:pt x="2026246" y="0"/>
                </a:cubicBezTo>
                <a:cubicBezTo>
                  <a:pt x="2197300" y="-82348"/>
                  <a:pt x="2357114" y="39599"/>
                  <a:pt x="2622201" y="0"/>
                </a:cubicBezTo>
                <a:cubicBezTo>
                  <a:pt x="2887289" y="-39599"/>
                  <a:pt x="3174929" y="47335"/>
                  <a:pt x="3456538" y="0"/>
                </a:cubicBezTo>
                <a:cubicBezTo>
                  <a:pt x="3738147" y="-47335"/>
                  <a:pt x="3951292" y="58042"/>
                  <a:pt x="4290875" y="0"/>
                </a:cubicBezTo>
                <a:cubicBezTo>
                  <a:pt x="4630458" y="-58042"/>
                  <a:pt x="4493124" y="34609"/>
                  <a:pt x="4648448" y="0"/>
                </a:cubicBezTo>
                <a:cubicBezTo>
                  <a:pt x="4803772" y="-34609"/>
                  <a:pt x="5202394" y="54857"/>
                  <a:pt x="5482785" y="0"/>
                </a:cubicBezTo>
                <a:cubicBezTo>
                  <a:pt x="5763176" y="-54857"/>
                  <a:pt x="5893828" y="54872"/>
                  <a:pt x="6197930" y="0"/>
                </a:cubicBezTo>
                <a:cubicBezTo>
                  <a:pt x="6502033" y="-54872"/>
                  <a:pt x="6673706" y="56764"/>
                  <a:pt x="6913076" y="0"/>
                </a:cubicBezTo>
                <a:cubicBezTo>
                  <a:pt x="7152446" y="-56764"/>
                  <a:pt x="7548426" y="16814"/>
                  <a:pt x="7747413" y="0"/>
                </a:cubicBezTo>
                <a:cubicBezTo>
                  <a:pt x="7946400" y="-16814"/>
                  <a:pt x="8086231" y="46986"/>
                  <a:pt x="8224177" y="0"/>
                </a:cubicBezTo>
                <a:cubicBezTo>
                  <a:pt x="8362123" y="-46986"/>
                  <a:pt x="8673636" y="60551"/>
                  <a:pt x="8820132" y="0"/>
                </a:cubicBezTo>
                <a:cubicBezTo>
                  <a:pt x="8966629" y="-60551"/>
                  <a:pt x="9183935" y="17136"/>
                  <a:pt x="9416087" y="0"/>
                </a:cubicBezTo>
                <a:cubicBezTo>
                  <a:pt x="9648240" y="-17136"/>
                  <a:pt x="9666358" y="13132"/>
                  <a:pt x="9773660" y="0"/>
                </a:cubicBezTo>
                <a:cubicBezTo>
                  <a:pt x="9880962" y="-13132"/>
                  <a:pt x="10280297" y="9408"/>
                  <a:pt x="10607996" y="0"/>
                </a:cubicBezTo>
                <a:cubicBezTo>
                  <a:pt x="10935695" y="-9408"/>
                  <a:pt x="10867602" y="49802"/>
                  <a:pt x="11084760" y="0"/>
                </a:cubicBezTo>
                <a:cubicBezTo>
                  <a:pt x="11301918" y="-49802"/>
                  <a:pt x="11640309" y="40878"/>
                  <a:pt x="11919097" y="0"/>
                </a:cubicBezTo>
                <a:cubicBezTo>
                  <a:pt x="11981628" y="336204"/>
                  <a:pt x="11899223" y="564758"/>
                  <a:pt x="11919097" y="724425"/>
                </a:cubicBezTo>
                <a:cubicBezTo>
                  <a:pt x="11938971" y="884093"/>
                  <a:pt x="11889034" y="1125429"/>
                  <a:pt x="11919097" y="1318217"/>
                </a:cubicBezTo>
                <a:cubicBezTo>
                  <a:pt x="11949160" y="1511005"/>
                  <a:pt x="11867754" y="1581609"/>
                  <a:pt x="11919097" y="1781374"/>
                </a:cubicBezTo>
                <a:cubicBezTo>
                  <a:pt x="11970440" y="1981139"/>
                  <a:pt x="11918178" y="2146261"/>
                  <a:pt x="11919097" y="2244531"/>
                </a:cubicBezTo>
                <a:cubicBezTo>
                  <a:pt x="11920016" y="2342801"/>
                  <a:pt x="11907687" y="2713790"/>
                  <a:pt x="11919097" y="2903639"/>
                </a:cubicBezTo>
                <a:cubicBezTo>
                  <a:pt x="11930507" y="3093488"/>
                  <a:pt x="11885581" y="3189525"/>
                  <a:pt x="11919097" y="3301479"/>
                </a:cubicBezTo>
                <a:cubicBezTo>
                  <a:pt x="11952613" y="3413433"/>
                  <a:pt x="11854563" y="3819560"/>
                  <a:pt x="11919097" y="4025905"/>
                </a:cubicBezTo>
                <a:cubicBezTo>
                  <a:pt x="11983631" y="4232250"/>
                  <a:pt x="11877945" y="4439125"/>
                  <a:pt x="11919097" y="4619696"/>
                </a:cubicBezTo>
                <a:cubicBezTo>
                  <a:pt x="11960249" y="4800267"/>
                  <a:pt x="11894867" y="4989187"/>
                  <a:pt x="11919097" y="5082853"/>
                </a:cubicBezTo>
                <a:cubicBezTo>
                  <a:pt x="11943327" y="5176519"/>
                  <a:pt x="11874176" y="5386611"/>
                  <a:pt x="11919097" y="5480693"/>
                </a:cubicBezTo>
                <a:cubicBezTo>
                  <a:pt x="11964018" y="5574775"/>
                  <a:pt x="11878923" y="6064805"/>
                  <a:pt x="11919097" y="6531704"/>
                </a:cubicBezTo>
                <a:cubicBezTo>
                  <a:pt x="11835039" y="6532245"/>
                  <a:pt x="11758362" y="6530922"/>
                  <a:pt x="11680715" y="6531704"/>
                </a:cubicBezTo>
                <a:cubicBezTo>
                  <a:pt x="11603068" y="6532486"/>
                  <a:pt x="11459803" y="6507143"/>
                  <a:pt x="11323142" y="6531704"/>
                </a:cubicBezTo>
                <a:cubicBezTo>
                  <a:pt x="11186481" y="6556265"/>
                  <a:pt x="11081102" y="6515372"/>
                  <a:pt x="10846378" y="6531704"/>
                </a:cubicBezTo>
                <a:cubicBezTo>
                  <a:pt x="10611654" y="6548036"/>
                  <a:pt x="10427048" y="6447320"/>
                  <a:pt x="10012041" y="6531704"/>
                </a:cubicBezTo>
                <a:cubicBezTo>
                  <a:pt x="9597034" y="6616088"/>
                  <a:pt x="9700534" y="6468001"/>
                  <a:pt x="9416087" y="6531704"/>
                </a:cubicBezTo>
                <a:cubicBezTo>
                  <a:pt x="9131640" y="6595407"/>
                  <a:pt x="9119092" y="6505454"/>
                  <a:pt x="8939323" y="6531704"/>
                </a:cubicBezTo>
                <a:cubicBezTo>
                  <a:pt x="8759554" y="6557954"/>
                  <a:pt x="8676145" y="6508864"/>
                  <a:pt x="8581750" y="6531704"/>
                </a:cubicBezTo>
                <a:cubicBezTo>
                  <a:pt x="8487355" y="6554544"/>
                  <a:pt x="8291914" y="6506911"/>
                  <a:pt x="8104986" y="6531704"/>
                </a:cubicBezTo>
                <a:cubicBezTo>
                  <a:pt x="7918058" y="6556497"/>
                  <a:pt x="7750296" y="6521745"/>
                  <a:pt x="7628222" y="6531704"/>
                </a:cubicBezTo>
                <a:cubicBezTo>
                  <a:pt x="7506148" y="6541663"/>
                  <a:pt x="7201099" y="6463361"/>
                  <a:pt x="6913076" y="6531704"/>
                </a:cubicBezTo>
                <a:cubicBezTo>
                  <a:pt x="6625053" y="6600047"/>
                  <a:pt x="6589526" y="6493206"/>
                  <a:pt x="6436312" y="6531704"/>
                </a:cubicBezTo>
                <a:cubicBezTo>
                  <a:pt x="6283098" y="6570202"/>
                  <a:pt x="5972437" y="6514249"/>
                  <a:pt x="5721167" y="6531704"/>
                </a:cubicBezTo>
                <a:cubicBezTo>
                  <a:pt x="5469897" y="6549159"/>
                  <a:pt x="5534921" y="6522848"/>
                  <a:pt x="5482785" y="6531704"/>
                </a:cubicBezTo>
                <a:cubicBezTo>
                  <a:pt x="5430649" y="6540560"/>
                  <a:pt x="4830327" y="6521450"/>
                  <a:pt x="4648448" y="6531704"/>
                </a:cubicBezTo>
                <a:cubicBezTo>
                  <a:pt x="4466569" y="6541958"/>
                  <a:pt x="4367184" y="6526596"/>
                  <a:pt x="4290875" y="6531704"/>
                </a:cubicBezTo>
                <a:cubicBezTo>
                  <a:pt x="4214566" y="6536812"/>
                  <a:pt x="3963641" y="6502494"/>
                  <a:pt x="3694920" y="6531704"/>
                </a:cubicBezTo>
                <a:cubicBezTo>
                  <a:pt x="3426199" y="6560914"/>
                  <a:pt x="3330666" y="6529896"/>
                  <a:pt x="3218156" y="6531704"/>
                </a:cubicBezTo>
                <a:cubicBezTo>
                  <a:pt x="3105646" y="6533512"/>
                  <a:pt x="2838908" y="6475214"/>
                  <a:pt x="2622201" y="6531704"/>
                </a:cubicBezTo>
                <a:cubicBezTo>
                  <a:pt x="2405494" y="6588194"/>
                  <a:pt x="1974639" y="6489218"/>
                  <a:pt x="1787865" y="6531704"/>
                </a:cubicBezTo>
                <a:cubicBezTo>
                  <a:pt x="1601091" y="6574190"/>
                  <a:pt x="1505296" y="6526932"/>
                  <a:pt x="1430292" y="6531704"/>
                </a:cubicBezTo>
                <a:cubicBezTo>
                  <a:pt x="1355288" y="6536476"/>
                  <a:pt x="1063980" y="6505397"/>
                  <a:pt x="953528" y="6531704"/>
                </a:cubicBezTo>
                <a:cubicBezTo>
                  <a:pt x="843076" y="6558011"/>
                  <a:pt x="777810" y="6527545"/>
                  <a:pt x="715146" y="6531704"/>
                </a:cubicBezTo>
                <a:cubicBezTo>
                  <a:pt x="652482" y="6535863"/>
                  <a:pt x="189832" y="6480254"/>
                  <a:pt x="0" y="6531704"/>
                </a:cubicBezTo>
                <a:cubicBezTo>
                  <a:pt x="-56779" y="6391957"/>
                  <a:pt x="43020" y="6060788"/>
                  <a:pt x="0" y="5872596"/>
                </a:cubicBezTo>
                <a:cubicBezTo>
                  <a:pt x="-43020" y="5684404"/>
                  <a:pt x="26966" y="5573816"/>
                  <a:pt x="0" y="5409438"/>
                </a:cubicBezTo>
                <a:cubicBezTo>
                  <a:pt x="-26966" y="5245060"/>
                  <a:pt x="19895" y="5205626"/>
                  <a:pt x="0" y="5011598"/>
                </a:cubicBezTo>
                <a:cubicBezTo>
                  <a:pt x="-19895" y="4817570"/>
                  <a:pt x="46694" y="4725319"/>
                  <a:pt x="0" y="4548441"/>
                </a:cubicBezTo>
                <a:cubicBezTo>
                  <a:pt x="-46694" y="4371563"/>
                  <a:pt x="38310" y="4204206"/>
                  <a:pt x="0" y="3889333"/>
                </a:cubicBezTo>
                <a:cubicBezTo>
                  <a:pt x="-38310" y="3574460"/>
                  <a:pt x="26260" y="3640663"/>
                  <a:pt x="0" y="3491493"/>
                </a:cubicBezTo>
                <a:cubicBezTo>
                  <a:pt x="-26260" y="3342323"/>
                  <a:pt x="18846" y="3002474"/>
                  <a:pt x="0" y="2832384"/>
                </a:cubicBezTo>
                <a:cubicBezTo>
                  <a:pt x="-18846" y="2662294"/>
                  <a:pt x="16373" y="2628392"/>
                  <a:pt x="0" y="2434544"/>
                </a:cubicBezTo>
                <a:cubicBezTo>
                  <a:pt x="-16373" y="2240696"/>
                  <a:pt x="71612" y="1943017"/>
                  <a:pt x="0" y="1775436"/>
                </a:cubicBezTo>
                <a:cubicBezTo>
                  <a:pt x="-71612" y="1607855"/>
                  <a:pt x="28868" y="1455750"/>
                  <a:pt x="0" y="1246962"/>
                </a:cubicBezTo>
                <a:cubicBezTo>
                  <a:pt x="-28868" y="1038174"/>
                  <a:pt x="16893" y="781969"/>
                  <a:pt x="0" y="653170"/>
                </a:cubicBezTo>
                <a:cubicBezTo>
                  <a:pt x="-16893" y="524371"/>
                  <a:pt x="62172" y="172061"/>
                  <a:pt x="0" y="0"/>
                </a:cubicBezTo>
                <a:close/>
              </a:path>
              <a:path w="11919097" h="6531704" stroke="0" extrusionOk="0">
                <a:moveTo>
                  <a:pt x="0" y="0"/>
                </a:moveTo>
                <a:cubicBezTo>
                  <a:pt x="368800" y="-46490"/>
                  <a:pt x="593269" y="97385"/>
                  <a:pt x="834337" y="0"/>
                </a:cubicBezTo>
                <a:cubicBezTo>
                  <a:pt x="1075405" y="-97385"/>
                  <a:pt x="999660" y="24172"/>
                  <a:pt x="1072719" y="0"/>
                </a:cubicBezTo>
                <a:cubicBezTo>
                  <a:pt x="1145778" y="-24172"/>
                  <a:pt x="1443520" y="77445"/>
                  <a:pt x="1787865" y="0"/>
                </a:cubicBezTo>
                <a:cubicBezTo>
                  <a:pt x="2132210" y="-77445"/>
                  <a:pt x="2126464" y="44575"/>
                  <a:pt x="2264628" y="0"/>
                </a:cubicBezTo>
                <a:cubicBezTo>
                  <a:pt x="2402792" y="-44575"/>
                  <a:pt x="2643252" y="21297"/>
                  <a:pt x="2741392" y="0"/>
                </a:cubicBezTo>
                <a:cubicBezTo>
                  <a:pt x="2839532" y="-21297"/>
                  <a:pt x="3053310" y="275"/>
                  <a:pt x="3337347" y="0"/>
                </a:cubicBezTo>
                <a:cubicBezTo>
                  <a:pt x="3621385" y="-275"/>
                  <a:pt x="3525109" y="12862"/>
                  <a:pt x="3575729" y="0"/>
                </a:cubicBezTo>
                <a:cubicBezTo>
                  <a:pt x="3626349" y="-12862"/>
                  <a:pt x="4044566" y="68406"/>
                  <a:pt x="4171684" y="0"/>
                </a:cubicBezTo>
                <a:cubicBezTo>
                  <a:pt x="4298803" y="-68406"/>
                  <a:pt x="4503837" y="7520"/>
                  <a:pt x="4648448" y="0"/>
                </a:cubicBezTo>
                <a:cubicBezTo>
                  <a:pt x="4793059" y="-7520"/>
                  <a:pt x="4842076" y="21392"/>
                  <a:pt x="5006021" y="0"/>
                </a:cubicBezTo>
                <a:cubicBezTo>
                  <a:pt x="5169966" y="-21392"/>
                  <a:pt x="5554128" y="26565"/>
                  <a:pt x="5721167" y="0"/>
                </a:cubicBezTo>
                <a:cubicBezTo>
                  <a:pt x="5888206" y="-26565"/>
                  <a:pt x="5897408" y="21595"/>
                  <a:pt x="5959549" y="0"/>
                </a:cubicBezTo>
                <a:cubicBezTo>
                  <a:pt x="6021690" y="-21595"/>
                  <a:pt x="6394019" y="70236"/>
                  <a:pt x="6555503" y="0"/>
                </a:cubicBezTo>
                <a:cubicBezTo>
                  <a:pt x="6716987" y="-70236"/>
                  <a:pt x="6745453" y="27981"/>
                  <a:pt x="6793885" y="0"/>
                </a:cubicBezTo>
                <a:cubicBezTo>
                  <a:pt x="6842317" y="-27981"/>
                  <a:pt x="7361394" y="40534"/>
                  <a:pt x="7509031" y="0"/>
                </a:cubicBezTo>
                <a:cubicBezTo>
                  <a:pt x="7656668" y="-40534"/>
                  <a:pt x="7962269" y="70752"/>
                  <a:pt x="8343368" y="0"/>
                </a:cubicBezTo>
                <a:cubicBezTo>
                  <a:pt x="8724467" y="-70752"/>
                  <a:pt x="8544193" y="6773"/>
                  <a:pt x="8700941" y="0"/>
                </a:cubicBezTo>
                <a:cubicBezTo>
                  <a:pt x="8857689" y="-6773"/>
                  <a:pt x="9032915" y="69336"/>
                  <a:pt x="9296896" y="0"/>
                </a:cubicBezTo>
                <a:cubicBezTo>
                  <a:pt x="9560878" y="-69336"/>
                  <a:pt x="9720258" y="36677"/>
                  <a:pt x="10012041" y="0"/>
                </a:cubicBezTo>
                <a:cubicBezTo>
                  <a:pt x="10303824" y="-36677"/>
                  <a:pt x="10464306" y="12170"/>
                  <a:pt x="10727187" y="0"/>
                </a:cubicBezTo>
                <a:cubicBezTo>
                  <a:pt x="10990068" y="-12170"/>
                  <a:pt x="11544165" y="6792"/>
                  <a:pt x="11919097" y="0"/>
                </a:cubicBezTo>
                <a:cubicBezTo>
                  <a:pt x="11999226" y="196225"/>
                  <a:pt x="11874228" y="579533"/>
                  <a:pt x="11919097" y="724425"/>
                </a:cubicBezTo>
                <a:cubicBezTo>
                  <a:pt x="11963966" y="869318"/>
                  <a:pt x="11879495" y="1084055"/>
                  <a:pt x="11919097" y="1383534"/>
                </a:cubicBezTo>
                <a:cubicBezTo>
                  <a:pt x="11958699" y="1683013"/>
                  <a:pt x="11849119" y="1817945"/>
                  <a:pt x="11919097" y="2042642"/>
                </a:cubicBezTo>
                <a:cubicBezTo>
                  <a:pt x="11989075" y="2267339"/>
                  <a:pt x="11912611" y="2497915"/>
                  <a:pt x="11919097" y="2767067"/>
                </a:cubicBezTo>
                <a:cubicBezTo>
                  <a:pt x="11925583" y="3036220"/>
                  <a:pt x="11872469" y="3149204"/>
                  <a:pt x="11919097" y="3295542"/>
                </a:cubicBezTo>
                <a:cubicBezTo>
                  <a:pt x="11965725" y="3441881"/>
                  <a:pt x="11857243" y="3767515"/>
                  <a:pt x="11919097" y="4019967"/>
                </a:cubicBezTo>
                <a:cubicBezTo>
                  <a:pt x="11980951" y="4272419"/>
                  <a:pt x="11863474" y="4368585"/>
                  <a:pt x="11919097" y="4548441"/>
                </a:cubicBezTo>
                <a:cubicBezTo>
                  <a:pt x="11974720" y="4728297"/>
                  <a:pt x="11903886" y="5021488"/>
                  <a:pt x="11919097" y="5207549"/>
                </a:cubicBezTo>
                <a:cubicBezTo>
                  <a:pt x="11934308" y="5393610"/>
                  <a:pt x="11868952" y="5654939"/>
                  <a:pt x="11919097" y="5801341"/>
                </a:cubicBezTo>
                <a:cubicBezTo>
                  <a:pt x="11969242" y="5947743"/>
                  <a:pt x="11899977" y="6301925"/>
                  <a:pt x="11919097" y="6531704"/>
                </a:cubicBezTo>
                <a:cubicBezTo>
                  <a:pt x="11813306" y="6542231"/>
                  <a:pt x="11764176" y="6516095"/>
                  <a:pt x="11680715" y="6531704"/>
                </a:cubicBezTo>
                <a:cubicBezTo>
                  <a:pt x="11597254" y="6547313"/>
                  <a:pt x="11314091" y="6512821"/>
                  <a:pt x="11203951" y="6531704"/>
                </a:cubicBezTo>
                <a:cubicBezTo>
                  <a:pt x="11093811" y="6550587"/>
                  <a:pt x="10901499" y="6531512"/>
                  <a:pt x="10727187" y="6531704"/>
                </a:cubicBezTo>
                <a:cubicBezTo>
                  <a:pt x="10552875" y="6531896"/>
                  <a:pt x="10277020" y="6495479"/>
                  <a:pt x="10131232" y="6531704"/>
                </a:cubicBezTo>
                <a:cubicBezTo>
                  <a:pt x="9985445" y="6567929"/>
                  <a:pt x="9933116" y="6504857"/>
                  <a:pt x="9773660" y="6531704"/>
                </a:cubicBezTo>
                <a:cubicBezTo>
                  <a:pt x="9614204" y="6558551"/>
                  <a:pt x="9184215" y="6438315"/>
                  <a:pt x="8939323" y="6531704"/>
                </a:cubicBezTo>
                <a:cubicBezTo>
                  <a:pt x="8694431" y="6625093"/>
                  <a:pt x="8471013" y="6525025"/>
                  <a:pt x="8343368" y="6531704"/>
                </a:cubicBezTo>
                <a:cubicBezTo>
                  <a:pt x="8215724" y="6538383"/>
                  <a:pt x="7976177" y="6495202"/>
                  <a:pt x="7866604" y="6531704"/>
                </a:cubicBezTo>
                <a:cubicBezTo>
                  <a:pt x="7757031" y="6568206"/>
                  <a:pt x="7721686" y="6516339"/>
                  <a:pt x="7628222" y="6531704"/>
                </a:cubicBezTo>
                <a:cubicBezTo>
                  <a:pt x="7534758" y="6547069"/>
                  <a:pt x="7104342" y="6487199"/>
                  <a:pt x="6913076" y="6531704"/>
                </a:cubicBezTo>
                <a:cubicBezTo>
                  <a:pt x="6721810" y="6576209"/>
                  <a:pt x="6517734" y="6525240"/>
                  <a:pt x="6197930" y="6531704"/>
                </a:cubicBezTo>
                <a:cubicBezTo>
                  <a:pt x="5878126" y="6538168"/>
                  <a:pt x="5675746" y="6483051"/>
                  <a:pt x="5363594" y="6531704"/>
                </a:cubicBezTo>
                <a:cubicBezTo>
                  <a:pt x="5051442" y="6580357"/>
                  <a:pt x="4824056" y="6442893"/>
                  <a:pt x="4529257" y="6531704"/>
                </a:cubicBezTo>
                <a:cubicBezTo>
                  <a:pt x="4234458" y="6620515"/>
                  <a:pt x="4082858" y="6501255"/>
                  <a:pt x="3933302" y="6531704"/>
                </a:cubicBezTo>
                <a:cubicBezTo>
                  <a:pt x="3783747" y="6562153"/>
                  <a:pt x="3452557" y="6462264"/>
                  <a:pt x="3218156" y="6531704"/>
                </a:cubicBezTo>
                <a:cubicBezTo>
                  <a:pt x="2983755" y="6601144"/>
                  <a:pt x="2882464" y="6492939"/>
                  <a:pt x="2741392" y="6531704"/>
                </a:cubicBezTo>
                <a:cubicBezTo>
                  <a:pt x="2600320" y="6570469"/>
                  <a:pt x="2216127" y="6488928"/>
                  <a:pt x="2026246" y="6531704"/>
                </a:cubicBezTo>
                <a:cubicBezTo>
                  <a:pt x="1836365" y="6574480"/>
                  <a:pt x="1751370" y="6518862"/>
                  <a:pt x="1668674" y="6531704"/>
                </a:cubicBezTo>
                <a:cubicBezTo>
                  <a:pt x="1585978" y="6544546"/>
                  <a:pt x="1455563" y="6497881"/>
                  <a:pt x="1311101" y="6531704"/>
                </a:cubicBezTo>
                <a:cubicBezTo>
                  <a:pt x="1166639" y="6565527"/>
                  <a:pt x="940236" y="6495677"/>
                  <a:pt x="834337" y="6531704"/>
                </a:cubicBezTo>
                <a:cubicBezTo>
                  <a:pt x="728438" y="6567731"/>
                  <a:pt x="239792" y="6476549"/>
                  <a:pt x="0" y="6531704"/>
                </a:cubicBezTo>
                <a:cubicBezTo>
                  <a:pt x="-3162" y="6303341"/>
                  <a:pt x="43575" y="6201679"/>
                  <a:pt x="0" y="5937913"/>
                </a:cubicBezTo>
                <a:cubicBezTo>
                  <a:pt x="-43575" y="5674147"/>
                  <a:pt x="36044" y="5532535"/>
                  <a:pt x="0" y="5344121"/>
                </a:cubicBezTo>
                <a:cubicBezTo>
                  <a:pt x="-36044" y="5155707"/>
                  <a:pt x="9133" y="5139696"/>
                  <a:pt x="0" y="4946281"/>
                </a:cubicBezTo>
                <a:cubicBezTo>
                  <a:pt x="-9133" y="4752866"/>
                  <a:pt x="49714" y="4482169"/>
                  <a:pt x="0" y="4287173"/>
                </a:cubicBezTo>
                <a:cubicBezTo>
                  <a:pt x="-49714" y="4092177"/>
                  <a:pt x="12702" y="3916838"/>
                  <a:pt x="0" y="3693382"/>
                </a:cubicBezTo>
                <a:cubicBezTo>
                  <a:pt x="-12702" y="3469926"/>
                  <a:pt x="65402" y="3229164"/>
                  <a:pt x="0" y="3099590"/>
                </a:cubicBezTo>
                <a:cubicBezTo>
                  <a:pt x="-65402" y="2970016"/>
                  <a:pt x="36977" y="2788902"/>
                  <a:pt x="0" y="2636433"/>
                </a:cubicBezTo>
                <a:cubicBezTo>
                  <a:pt x="-36977" y="2483964"/>
                  <a:pt x="23253" y="2330853"/>
                  <a:pt x="0" y="2173276"/>
                </a:cubicBezTo>
                <a:cubicBezTo>
                  <a:pt x="-23253" y="2015699"/>
                  <a:pt x="26605" y="1796714"/>
                  <a:pt x="0" y="1644802"/>
                </a:cubicBezTo>
                <a:cubicBezTo>
                  <a:pt x="-26605" y="1492890"/>
                  <a:pt x="49984" y="1330170"/>
                  <a:pt x="0" y="1116328"/>
                </a:cubicBezTo>
                <a:cubicBezTo>
                  <a:pt x="-49984" y="902486"/>
                  <a:pt x="21820" y="839827"/>
                  <a:pt x="0" y="587853"/>
                </a:cubicBezTo>
                <a:cubicBezTo>
                  <a:pt x="-21820" y="335880"/>
                  <a:pt x="66407" y="219176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7556414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3B2686-5CB0-486E-98C9-50DE505900F1}"/>
              </a:ext>
            </a:extLst>
          </p:cNvPr>
          <p:cNvSpPr txBox="1"/>
          <p:nvPr/>
        </p:nvSpPr>
        <p:spPr>
          <a:xfrm>
            <a:off x="629522" y="200416"/>
            <a:ext cx="3396213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srgbClr val="17479D"/>
                </a:solidFill>
                <a:latin typeface="Arial-Rounded"/>
                <a:ea typeface="Arial-Rounded"/>
                <a:cs typeface="Arial"/>
                <a:sym typeface="Arial"/>
              </a:rPr>
              <a:t>LUYỆN ĐỌC LẠI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Arial-Rounded"/>
              <a:ea typeface="Arial-Rounded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402625" y="276906"/>
            <a:ext cx="788482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1191107" y="440394"/>
            <a:ext cx="10258096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TỪ CHÚ BỒ CÂU ĐẾN IN-TƠ-NÉT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327836" y="1038889"/>
            <a:ext cx="11729484" cy="555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   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Ngoài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trò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chuyện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trực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tiếp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con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người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còn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nghĩ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ra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rất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nhiều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cách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trao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đổi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với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nhau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khi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ở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xa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</a:t>
            </a:r>
          </a:p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   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Từ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xa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xưa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người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ta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đã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biết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huấn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luyện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bồ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câu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đưa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thư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Bồ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câu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nhớ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đường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rất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tốt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bay qua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một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chặng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đường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dài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hàng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nghìn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cây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mang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thư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đến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đúng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nơi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nhận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</a:t>
            </a:r>
          </a:p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   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Những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người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biển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còn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nghĩ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ra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cách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bỏ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thư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vào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trong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những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chiếc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chai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thủy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tinh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Nhờ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sóng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biển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những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chiếc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chai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này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được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đẩy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vào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đất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liền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những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bức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thư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chục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năm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sau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mới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được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tìm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thấy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</a:t>
            </a:r>
          </a:p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   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Ngày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nay,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việc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trao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đổi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thông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tin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dễ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dàng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hơn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rất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nhiều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viết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thư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gọi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điện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người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khác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Nhờ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in-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tơ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-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nét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cũng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nhìn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thấy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người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nói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chuyện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với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mình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dù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hai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người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đang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ở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cách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nhau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rất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xa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669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47707" y="1459703"/>
            <a:ext cx="56965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LUYỆN TẬP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ea typeface="Arial-Rounded"/>
              <a:cs typeface="Verdana" panose="020B060403050404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201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1E09A84C-8C81-4F3E-BEE5-8AD6309059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071534"/>
              </p:ext>
            </p:extLst>
          </p:nvPr>
        </p:nvGraphicFramePr>
        <p:xfrm>
          <a:off x="2747255" y="3840084"/>
          <a:ext cx="3344605" cy="28041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344605">
                  <a:extLst>
                    <a:ext uri="{9D8B030D-6E8A-4147-A177-3AD203B41FA5}">
                      <a16:colId xmlns:a16="http://schemas.microsoft.com/office/drawing/2014/main" val="824984181"/>
                    </a:ext>
                  </a:extLst>
                </a:gridCol>
              </a:tblGrid>
              <a:tr h="48239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Từ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chỉ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sự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vật</a:t>
                      </a:r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295312965"/>
                  </a:ext>
                </a:extLst>
              </a:tr>
              <a:tr h="1805227"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l"/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l"/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l"/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l"/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82477892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401309" y="1244153"/>
            <a:ext cx="8159768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800" b="1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1.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Xếp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các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từ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ngữ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dưới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đây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vào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nhóm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thích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hợp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:</a:t>
            </a:r>
            <a:endParaRPr lang="vi-VN" sz="2800" kern="0" dirty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4760543" y="257738"/>
            <a:ext cx="759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vi-VN" sz="4800" kern="0" dirty="0">
                <a:latin typeface="+mj-lt"/>
                <a:cs typeface="Arial"/>
                <a:sym typeface="Arial"/>
              </a:rPr>
              <a:t>LUYỆN TẬP</a:t>
            </a:r>
            <a:endParaRPr lang="en-US" sz="4800" kern="0" dirty="0">
              <a:latin typeface="+mj-lt"/>
              <a:cs typeface="Arial"/>
              <a:sym typeface="Arial"/>
            </a:endParaRPr>
          </a:p>
        </p:txBody>
      </p:sp>
      <p:sp>
        <p:nvSpPr>
          <p:cNvPr id="10" name="Rounded Rectangle 21">
            <a:extLst>
              <a:ext uri="{FF2B5EF4-FFF2-40B4-BE49-F238E27FC236}">
                <a16:creationId xmlns:a16="http://schemas.microsoft.com/office/drawing/2014/main" id="{E67BC42C-7CF6-4FAB-997C-6BA4205F5F8F}"/>
              </a:ext>
            </a:extLst>
          </p:cNvPr>
          <p:cNvSpPr/>
          <p:nvPr/>
        </p:nvSpPr>
        <p:spPr>
          <a:xfrm>
            <a:off x="2324924" y="2486995"/>
            <a:ext cx="2197993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trò</a:t>
            </a:r>
            <a:r>
              <a:rPr lang="en-US" sz="3200" kern="0" dirty="0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 </a:t>
            </a:r>
            <a:r>
              <a:rPr lang="en-US" sz="3200" kern="0" dirty="0" err="1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chuyện</a:t>
            </a:r>
            <a:endParaRPr lang="en-US" sz="3200" kern="0" dirty="0">
              <a:solidFill>
                <a:srgbClr val="A889CC">
                  <a:lumMod val="50000"/>
                </a:srgbClr>
              </a:solidFill>
              <a:latin typeface="+mj-lt"/>
              <a:sym typeface="Arial"/>
            </a:endParaRPr>
          </a:p>
        </p:txBody>
      </p:sp>
      <p:sp>
        <p:nvSpPr>
          <p:cNvPr id="11" name="Rounded Rectangle 21">
            <a:extLst>
              <a:ext uri="{FF2B5EF4-FFF2-40B4-BE49-F238E27FC236}">
                <a16:creationId xmlns:a16="http://schemas.microsoft.com/office/drawing/2014/main" id="{DC3E7EA2-ABDD-4AD5-8CA2-87697B47C7D9}"/>
              </a:ext>
            </a:extLst>
          </p:cNvPr>
          <p:cNvSpPr/>
          <p:nvPr/>
        </p:nvSpPr>
        <p:spPr>
          <a:xfrm>
            <a:off x="4654997" y="2486995"/>
            <a:ext cx="1442719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bồ</a:t>
            </a:r>
            <a:r>
              <a:rPr lang="en-US" sz="3200" kern="0" dirty="0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 </a:t>
            </a:r>
            <a:r>
              <a:rPr lang="en-US" sz="3200" kern="0" dirty="0" err="1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câu</a:t>
            </a:r>
            <a:endParaRPr lang="en-US" sz="3200" kern="0" dirty="0">
              <a:solidFill>
                <a:srgbClr val="A889CC">
                  <a:lumMod val="50000"/>
                </a:srgbClr>
              </a:solidFill>
              <a:latin typeface="+mj-lt"/>
              <a:sym typeface="Arial"/>
            </a:endParaRPr>
          </a:p>
        </p:txBody>
      </p:sp>
      <p:sp>
        <p:nvSpPr>
          <p:cNvPr id="14" name="Rounded Rectangle 21">
            <a:extLst>
              <a:ext uri="{FF2B5EF4-FFF2-40B4-BE49-F238E27FC236}">
                <a16:creationId xmlns:a16="http://schemas.microsoft.com/office/drawing/2014/main" id="{A91B00E0-DE3D-491D-A162-57E5DA19ED83}"/>
              </a:ext>
            </a:extLst>
          </p:cNvPr>
          <p:cNvSpPr/>
          <p:nvPr/>
        </p:nvSpPr>
        <p:spPr>
          <a:xfrm>
            <a:off x="6359162" y="2486993"/>
            <a:ext cx="2661375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chai </a:t>
            </a:r>
            <a:r>
              <a:rPr lang="en-US" sz="3200" kern="0" dirty="0" err="1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thủy</a:t>
            </a:r>
            <a:r>
              <a:rPr lang="en-US" sz="3200" kern="0" dirty="0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 </a:t>
            </a:r>
            <a:r>
              <a:rPr lang="en-US" sz="3200" kern="0" dirty="0" err="1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tinh</a:t>
            </a:r>
            <a:endParaRPr lang="en-US" sz="3200" kern="0" dirty="0">
              <a:solidFill>
                <a:srgbClr val="A889CC">
                  <a:lumMod val="50000"/>
                </a:srgbClr>
              </a:solidFill>
              <a:latin typeface="+mj-lt"/>
              <a:sym typeface="Arial"/>
            </a:endParaRPr>
          </a:p>
        </p:txBody>
      </p:sp>
      <p:sp>
        <p:nvSpPr>
          <p:cNvPr id="17" name="Rounded Rectangle 21">
            <a:extLst>
              <a:ext uri="{FF2B5EF4-FFF2-40B4-BE49-F238E27FC236}">
                <a16:creationId xmlns:a16="http://schemas.microsoft.com/office/drawing/2014/main" id="{9309DBEC-2EFC-417D-ABF9-020602F314EC}"/>
              </a:ext>
            </a:extLst>
          </p:cNvPr>
          <p:cNvSpPr/>
          <p:nvPr/>
        </p:nvSpPr>
        <p:spPr>
          <a:xfrm>
            <a:off x="9236108" y="2486993"/>
            <a:ext cx="846539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gửi</a:t>
            </a:r>
            <a:endParaRPr lang="en-US" sz="3200" kern="0" dirty="0">
              <a:solidFill>
                <a:srgbClr val="A889CC">
                  <a:lumMod val="50000"/>
                </a:srgbClr>
              </a:solidFill>
              <a:latin typeface="+mj-lt"/>
              <a:sym typeface="Arial"/>
            </a:endParaRPr>
          </a:p>
        </p:txBody>
      </p:sp>
      <p:sp>
        <p:nvSpPr>
          <p:cNvPr id="18" name="Rounded Rectangle 21">
            <a:extLst>
              <a:ext uri="{FF2B5EF4-FFF2-40B4-BE49-F238E27FC236}">
                <a16:creationId xmlns:a16="http://schemas.microsoft.com/office/drawing/2014/main" id="{CBE017E2-7EED-49B0-8379-3CFD1C6A6F14}"/>
              </a:ext>
            </a:extLst>
          </p:cNvPr>
          <p:cNvSpPr/>
          <p:nvPr/>
        </p:nvSpPr>
        <p:spPr>
          <a:xfrm>
            <a:off x="3253839" y="3278267"/>
            <a:ext cx="1712657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trao</a:t>
            </a:r>
            <a:r>
              <a:rPr lang="en-US" sz="3200" kern="0" dirty="0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 </a:t>
            </a:r>
            <a:r>
              <a:rPr lang="en-US" sz="3200" kern="0" dirty="0" err="1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đổi</a:t>
            </a:r>
            <a:endParaRPr lang="en-US" sz="3200" kern="0" dirty="0">
              <a:solidFill>
                <a:srgbClr val="A889CC">
                  <a:lumMod val="50000"/>
                </a:srgbClr>
              </a:solidFill>
              <a:latin typeface="+mj-lt"/>
              <a:sym typeface="Arial"/>
            </a:endParaRPr>
          </a:p>
        </p:txBody>
      </p:sp>
      <p:sp>
        <p:nvSpPr>
          <p:cNvPr id="19" name="Rounded Rectangle 21">
            <a:extLst>
              <a:ext uri="{FF2B5EF4-FFF2-40B4-BE49-F238E27FC236}">
                <a16:creationId xmlns:a16="http://schemas.microsoft.com/office/drawing/2014/main" id="{BCA681A9-2A6F-4BCC-B54F-D4484710FF89}"/>
              </a:ext>
            </a:extLst>
          </p:cNvPr>
          <p:cNvSpPr/>
          <p:nvPr/>
        </p:nvSpPr>
        <p:spPr>
          <a:xfrm>
            <a:off x="5177280" y="3278267"/>
            <a:ext cx="1829161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bức</a:t>
            </a:r>
            <a:r>
              <a:rPr lang="en-US" sz="3200" kern="0" dirty="0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 </a:t>
            </a:r>
            <a:r>
              <a:rPr lang="en-US" sz="3200" kern="0" dirty="0" err="1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thư</a:t>
            </a:r>
            <a:endParaRPr lang="en-US" sz="3200" kern="0" dirty="0">
              <a:solidFill>
                <a:srgbClr val="A889CC">
                  <a:lumMod val="50000"/>
                </a:srgbClr>
              </a:solidFill>
              <a:latin typeface="+mj-lt"/>
              <a:sym typeface="Arial"/>
            </a:endParaRPr>
          </a:p>
        </p:txBody>
      </p:sp>
      <p:sp>
        <p:nvSpPr>
          <p:cNvPr id="20" name="Rounded Rectangle 21">
            <a:extLst>
              <a:ext uri="{FF2B5EF4-FFF2-40B4-BE49-F238E27FC236}">
                <a16:creationId xmlns:a16="http://schemas.microsoft.com/office/drawing/2014/main" id="{D15B5ACF-5ECE-430E-8456-701CCEA92010}"/>
              </a:ext>
            </a:extLst>
          </p:cNvPr>
          <p:cNvSpPr/>
          <p:nvPr/>
        </p:nvSpPr>
        <p:spPr>
          <a:xfrm>
            <a:off x="7253380" y="3278265"/>
            <a:ext cx="2235004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điện</a:t>
            </a:r>
            <a:r>
              <a:rPr lang="en-US" sz="3200" kern="0" dirty="0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 </a:t>
            </a:r>
            <a:r>
              <a:rPr lang="en-US" sz="3200" kern="0" dirty="0" err="1">
                <a:solidFill>
                  <a:srgbClr val="A889CC">
                    <a:lumMod val="50000"/>
                  </a:srgbClr>
                </a:solidFill>
                <a:latin typeface="+mj-lt"/>
                <a:sym typeface="Arial"/>
              </a:rPr>
              <a:t>thoại</a:t>
            </a:r>
            <a:endParaRPr lang="en-US" sz="3200" kern="0" dirty="0">
              <a:solidFill>
                <a:srgbClr val="A889CC">
                  <a:lumMod val="50000"/>
                </a:srgbClr>
              </a:solidFill>
              <a:latin typeface="+mj-lt"/>
              <a:sym typeface="Arial"/>
            </a:endParaRP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C5C2A8B-7197-4FB5-84B9-07448DC23A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479577"/>
              </p:ext>
            </p:extLst>
          </p:nvPr>
        </p:nvGraphicFramePr>
        <p:xfrm>
          <a:off x="6509844" y="3867532"/>
          <a:ext cx="3344605" cy="28041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344605">
                  <a:extLst>
                    <a:ext uri="{9D8B030D-6E8A-4147-A177-3AD203B41FA5}">
                      <a16:colId xmlns:a16="http://schemas.microsoft.com/office/drawing/2014/main" val="824984181"/>
                    </a:ext>
                  </a:extLst>
                </a:gridCol>
              </a:tblGrid>
              <a:tr h="50493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Từ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chỉ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hoạt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+mj-lt"/>
                        </a:rPr>
                        <a:t>động</a:t>
                      </a:r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295312965"/>
                  </a:ext>
                </a:extLst>
              </a:tr>
              <a:tr h="2075836"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l"/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l"/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l"/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l"/>
                      <a:endParaRPr lang="en-US" sz="28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824778928"/>
                  </a:ext>
                </a:extLst>
              </a:tr>
            </a:tbl>
          </a:graphicData>
        </a:graphic>
      </p:graphicFrame>
      <p:pic>
        <p:nvPicPr>
          <p:cNvPr id="24" name="Picture 23">
            <a:extLst>
              <a:ext uri="{FF2B5EF4-FFF2-40B4-BE49-F238E27FC236}">
                <a16:creationId xmlns:a16="http://schemas.microsoft.com/office/drawing/2014/main" id="{CB57D6B6-02F8-4EC1-9D19-FAC7EFA4A7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825"/>
          <a:stretch/>
        </p:blipFill>
        <p:spPr>
          <a:xfrm>
            <a:off x="498764" y="213756"/>
            <a:ext cx="2398815" cy="2149433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464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37E-6 2.22222E-6 L 0.43635 0.3336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06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-0.15 0.2812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1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-0.28984 0.5236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92" y="2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-0.1961 0.2863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05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3457E-7 L 0.34815 0.3188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07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40741E-7 1.23457E-7 L -0.0757 0.2209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96" y="110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33333E-6 L -0.35638 0.2784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26" y="1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0" grpId="1" animBg="1"/>
      <p:bldP spid="11" grpId="0" animBg="1"/>
      <p:bldP spid="11" grpId="1" animBg="1"/>
      <p:bldP spid="14" grpId="0" animBg="1"/>
      <p:bldP spid="14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314EE3-6E1C-4FAF-B37A-3FF22AC280C7}"/>
              </a:ext>
            </a:extLst>
          </p:cNvPr>
          <p:cNvSpPr txBox="1"/>
          <p:nvPr/>
        </p:nvSpPr>
        <p:spPr>
          <a:xfrm>
            <a:off x="2110190" y="812609"/>
            <a:ext cx="6141988" cy="626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b="1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2</a:t>
            </a:r>
            <a:r>
              <a:rPr lang="vi-VN" sz="2667" b="1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.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Nói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tiếp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để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hoàn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thành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câu</a:t>
            </a:r>
            <a:r>
              <a:rPr lang="vi-VN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90485A-1F92-43E3-8CAC-3AA1835A2EDD}"/>
              </a:ext>
            </a:extLst>
          </p:cNvPr>
          <p:cNvSpPr txBox="1"/>
          <p:nvPr/>
        </p:nvSpPr>
        <p:spPr>
          <a:xfrm>
            <a:off x="1564559" y="2009233"/>
            <a:ext cx="7233247" cy="62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Nhờ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có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in-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tơ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-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nét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bạn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có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thể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(……)</a:t>
            </a:r>
            <a:endParaRPr lang="vi-VN" sz="2667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CAB4F71-4589-47AD-84C6-728655072C1D}"/>
              </a:ext>
            </a:extLst>
          </p:cNvPr>
          <p:cNvGrpSpPr/>
          <p:nvPr/>
        </p:nvGrpSpPr>
        <p:grpSpPr>
          <a:xfrm>
            <a:off x="2456743" y="3552238"/>
            <a:ext cx="7586604" cy="2797857"/>
            <a:chOff x="812444" y="2809658"/>
            <a:chExt cx="5233106" cy="187389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62E0FF0-6524-4D9B-A72B-97ABA21C1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12444" y="2809658"/>
              <a:ext cx="5233106" cy="18738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C818099-0F1E-47A8-B424-F915CD33AEE9}"/>
                </a:ext>
              </a:extLst>
            </p:cNvPr>
            <p:cNvSpPr/>
            <p:nvPr/>
          </p:nvSpPr>
          <p:spPr>
            <a:xfrm>
              <a:off x="926948" y="2809658"/>
              <a:ext cx="2292502" cy="11908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BAE5E4"/>
                </a:solidFill>
                <a:latin typeface="Arial"/>
                <a:sym typeface="Arial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218A802-E86A-412A-9FA2-9ADAC84A2F68}"/>
              </a:ext>
            </a:extLst>
          </p:cNvPr>
          <p:cNvSpPr txBox="1"/>
          <p:nvPr/>
        </p:nvSpPr>
        <p:spPr>
          <a:xfrm>
            <a:off x="7060799" y="2022041"/>
            <a:ext cx="2666461" cy="6208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thấy</a:t>
            </a:r>
            <a:r>
              <a:rPr lang="en-US" sz="2667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sz="2667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nói</a:t>
            </a:r>
            <a:endParaRPr lang="en-US" sz="2667" kern="0" dirty="0">
              <a:solidFill>
                <a:srgbClr val="FF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54422D-0E13-46B1-AB5A-D84ED332FA9E}"/>
              </a:ext>
            </a:extLst>
          </p:cNvPr>
          <p:cNvSpPr txBox="1"/>
          <p:nvPr/>
        </p:nvSpPr>
        <p:spPr>
          <a:xfrm>
            <a:off x="1877758" y="2673587"/>
            <a:ext cx="8511783" cy="1245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chuyện</a:t>
            </a:r>
            <a:r>
              <a:rPr lang="en-US" sz="2667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với</a:t>
            </a:r>
            <a:r>
              <a:rPr lang="en-US" sz="2667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mình</a:t>
            </a:r>
            <a:r>
              <a:rPr lang="en-US" sz="2667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2667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dù</a:t>
            </a:r>
            <a:r>
              <a:rPr lang="en-US" sz="2667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hai</a:t>
            </a:r>
            <a:r>
              <a:rPr lang="en-US" sz="2667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sz="2667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đang</a:t>
            </a:r>
            <a:r>
              <a:rPr lang="en-US" sz="2667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 ở </a:t>
            </a:r>
            <a:r>
              <a:rPr lang="en-US" sz="2667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sz="2667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nhau</a:t>
            </a:r>
            <a:r>
              <a:rPr lang="en-US" sz="2667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rất</a:t>
            </a:r>
            <a:r>
              <a:rPr lang="en-US" sz="2667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xa</a:t>
            </a:r>
            <a:r>
              <a:rPr lang="en-US" sz="2667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  <a:endParaRPr lang="en-US" sz="26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054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Arial-Rounded"/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-29682" y="5927821"/>
            <a:ext cx="3668232" cy="9303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-Rounded"/>
                <a:cs typeface="+mn-cs"/>
              </a:rPr>
              <a:t>Liên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-Rounded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-Rounded"/>
                <a:cs typeface="+mn-cs"/>
              </a:rPr>
              <a:t>hệ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-Rounded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-Rounded"/>
                <a:cs typeface="+mn-cs"/>
              </a:rPr>
              <a:t>giáo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-Rounded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-Rounded"/>
                <a:cs typeface="+mn-cs"/>
              </a:rPr>
              <a:t>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-Rounded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-Rounded"/>
                <a:cs typeface="+mn-cs"/>
              </a:rPr>
              <a:t>FB: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-Rounded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-Rounded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-Rounded"/>
                <a:cs typeface="+mn-cs"/>
              </a:rPr>
              <a:t>Thảo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Arial-Rounded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-Rounded"/>
                <a:cs typeface="+mn-cs"/>
              </a:rPr>
              <a:t>Gmail: tranthao121006@gmail.com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 bldLvl="0" animBg="1"/>
      <p:bldP spid="5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49" y="-126077"/>
            <a:ext cx="3143250" cy="2381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4648200" cy="2076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/>
        </p:blipFill>
        <p:spPr>
          <a:xfrm>
            <a:off x="7886700" y="200891"/>
            <a:ext cx="4038600" cy="3657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/>
        </p:blipFill>
        <p:spPr>
          <a:xfrm>
            <a:off x="0" y="457200"/>
            <a:ext cx="2625436" cy="23673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50" y="2772301"/>
            <a:ext cx="1048683" cy="8127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1" y="2209800"/>
            <a:ext cx="1039920" cy="914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58" y="2180359"/>
            <a:ext cx="1039920" cy="12486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761" y="2115469"/>
            <a:ext cx="1039920" cy="10087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99" y="2313474"/>
            <a:ext cx="1257300" cy="18253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72" y="2646730"/>
            <a:ext cx="1137329" cy="9152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458566"/>
            <a:ext cx="1753077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492161"/>
            <a:ext cx="1753077" cy="1219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0" r="3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5185" r="63490" b="31482"/>
          <a:stretch/>
        </p:blipFill>
        <p:spPr>
          <a:xfrm>
            <a:off x="7769814" y="4881631"/>
            <a:ext cx="1426110" cy="1371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/>
        </p:blipFill>
        <p:spPr>
          <a:xfrm>
            <a:off x="11049000" y="4728834"/>
            <a:ext cx="1295400" cy="14478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18" y="3524250"/>
            <a:ext cx="2438400" cy="2438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9350"/>
            <a:ext cx="1581150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5692" b="96000" l="9963" r="89851">
                        <a14:foregroundMark x1="35196" y1="28154" x2="39385" y2="29231"/>
                        <a14:foregroundMark x1="55121" y1="30615" x2="58845" y2="32692"/>
                        <a14:foregroundMark x1="69088" y1="20077" x2="69088" y2="23923"/>
                        <a14:foregroundMark x1="35196" y1="13462" x2="35196" y2="17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511" y="3858491"/>
            <a:ext cx="2357489" cy="24193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0" r="90000">
                        <a14:foregroundMark x1="39538" y1="17248" x2="37769" y2="28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9" t="11468" r="52891" b="10549"/>
          <a:stretch/>
        </p:blipFill>
        <p:spPr>
          <a:xfrm>
            <a:off x="1677769" y="4409208"/>
            <a:ext cx="1398310" cy="15517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10000" r="98231">
                        <a14:foregroundMark x1="78692" y1="13119" x2="66462" y2="610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45" t="8716" r="5770" b="2294"/>
          <a:stretch/>
        </p:blipFill>
        <p:spPr>
          <a:xfrm>
            <a:off x="3829413" y="4458566"/>
            <a:ext cx="1228718" cy="164590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400" b="99600" l="966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105" y="2139775"/>
            <a:ext cx="2406492" cy="244244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619" y="6015373"/>
            <a:ext cx="12150436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 prstMaterial="dkEdge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ẹn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gặp lại các bạn ở bài sau nhé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129" y="-41757"/>
            <a:ext cx="2153327" cy="15720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307" y="1190577"/>
            <a:ext cx="1070829" cy="117583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0" b="99517" l="0" r="99180">
                        <a14:foregroundMark x1="30328" y1="42512" x2="22131" y2="93720"/>
                        <a14:foregroundMark x1="23361" y1="42029" x2="15984" y2="62319"/>
                        <a14:foregroundMark x1="27869" y1="31401" x2="34016" y2="31401"/>
                        <a14:foregroundMark x1="54918" y1="40580" x2="61885" y2="41063"/>
                        <a14:foregroundMark x1="86066" y1="57488" x2="86475" y2="69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655" y="2083458"/>
            <a:ext cx="1628244" cy="138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74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49"/>
            <a:ext cx="12192000" cy="6858000"/>
          </a:xfrm>
          <a:prstGeom prst="rect">
            <a:avLst/>
          </a:prstGeom>
        </p:spPr>
      </p:pic>
      <p:pic>
        <p:nvPicPr>
          <p:cNvPr id="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885" y="3449750"/>
            <a:ext cx="1000125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227" y="3587492"/>
            <a:ext cx="1030287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63" y="3018497"/>
            <a:ext cx="1700213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099" y="5013602"/>
            <a:ext cx="1000125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387" y="4906650"/>
            <a:ext cx="1023937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9808" b="91693" l="42332" r="94089">
                        <a14:foregroundMark x1="66454" y1="35942" x2="66454" y2="35942"/>
                        <a14:foregroundMark x1="77636" y1="35942" x2="77636" y2="35942"/>
                        <a14:foregroundMark x1="73003" y1="41534" x2="73003" y2="41534"/>
                        <a14:foregroundMark x1="45048" y1="74441" x2="45048" y2="74441"/>
                        <a14:foregroundMark x1="45687" y1="78115" x2="45687" y2="78115"/>
                        <a14:foregroundMark x1="46006" y1="79872" x2="46006" y2="79872"/>
                        <a14:foregroundMark x1="84185" y1="31150" x2="84185" y2="31150"/>
                        <a14:foregroundMark x1="48722" y1="79073" x2="49840" y2="78754"/>
                        <a14:foregroundMark x1="44089" y1="81789" x2="44089" y2="81789"/>
                        <a14:foregroundMark x1="42812" y1="80511" x2="42812" y2="80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329" t="19446"/>
          <a:stretch/>
        </p:blipFill>
        <p:spPr>
          <a:xfrm>
            <a:off x="8675791" y="2132856"/>
            <a:ext cx="2357024" cy="3350350"/>
          </a:xfrm>
          <a:prstGeom prst="roundRect">
            <a:avLst/>
          </a:prstGeom>
        </p:spPr>
      </p:pic>
      <p:pic>
        <p:nvPicPr>
          <p:cNvPr id="51" name="Picture 5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885" y="3458276"/>
            <a:ext cx="1000125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6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227" y="3596018"/>
            <a:ext cx="1030287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7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63" y="3027023"/>
            <a:ext cx="1700213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8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099" y="5005076"/>
            <a:ext cx="1000125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9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387" y="4915176"/>
            <a:ext cx="1023937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Cloud Callout 25"/>
          <p:cNvSpPr/>
          <p:nvPr/>
        </p:nvSpPr>
        <p:spPr>
          <a:xfrm>
            <a:off x="5423564" y="42778"/>
            <a:ext cx="5164422" cy="2090078"/>
          </a:xfrm>
          <a:prstGeom prst="cloudCallout">
            <a:avLst>
              <a:gd name="adj1" fmla="val 20213"/>
              <a:gd name="adj2" fmla="val 9085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prstClr val="black"/>
                </a:solidFill>
                <a:latin typeface="Calibri"/>
              </a:rPr>
              <a:t>Mình tưới chậu hoa nào đây? </a:t>
            </a:r>
          </a:p>
        </p:txBody>
      </p:sp>
      <p:sp>
        <p:nvSpPr>
          <p:cNvPr id="2" name="Rectangle: Rounded Corners 1">
            <a:hlinkClick r:id="rId16" action="ppaction://hlinksldjump"/>
            <a:extLst>
              <a:ext uri="{FF2B5EF4-FFF2-40B4-BE49-F238E27FC236}">
                <a16:creationId xmlns:a16="http://schemas.microsoft.com/office/drawing/2014/main" id="{D00BF6A2-E192-4308-90DE-ADA291EFB018}"/>
              </a:ext>
            </a:extLst>
          </p:cNvPr>
          <p:cNvSpPr/>
          <p:nvPr/>
        </p:nvSpPr>
        <p:spPr>
          <a:xfrm>
            <a:off x="9294920" y="6187736"/>
            <a:ext cx="2112886" cy="6274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mới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31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0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562824" y="1484784"/>
            <a:ext cx="7632848" cy="108012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Calibri"/>
              </a:rPr>
              <a:t>Buổi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trước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các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em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học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bài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gì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?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2382804" y="3062331"/>
            <a:ext cx="7992888" cy="194421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Calibri"/>
              </a:rPr>
              <a:t>Cảm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ơn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anh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hà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mã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9156340" y="5949280"/>
            <a:ext cx="1219352" cy="72008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388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562824" y="1484784"/>
            <a:ext cx="7632848" cy="108012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i="1" dirty="0" err="1">
                <a:solidFill>
                  <a:prstClr val="black"/>
                </a:solidFill>
                <a:latin typeface="Calibri"/>
              </a:rPr>
              <a:t>Phật</a:t>
            </a:r>
            <a:r>
              <a:rPr lang="en-US" sz="4000" i="1" dirty="0">
                <a:solidFill>
                  <a:prstClr val="black"/>
                </a:solidFill>
                <a:latin typeface="Calibri"/>
              </a:rPr>
              <a:t> ý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nghĩa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là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gì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?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2382804" y="3062331"/>
            <a:ext cx="7992888" cy="194421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Calibri"/>
              </a:rPr>
              <a:t>Không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hài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lòng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9156340" y="5949280"/>
            <a:ext cx="1219352" cy="72008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19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562824" y="1484784"/>
            <a:ext cx="7632848" cy="108012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Calibri"/>
              </a:rPr>
              <a:t>Vì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sao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hà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mã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đưa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hai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bạn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qua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sông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?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2382804" y="3062331"/>
            <a:ext cx="7992888" cy="194421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Calibri"/>
              </a:rPr>
              <a:t>Vì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bạn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cún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nhờ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anh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hà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mã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lễ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phép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9156340" y="5949280"/>
            <a:ext cx="1219352" cy="72008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611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562824" y="1484784"/>
            <a:ext cx="7632848" cy="108012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Calibri"/>
              </a:rPr>
              <a:t>Tại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sao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cô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hươu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bỏ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đi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?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2382804" y="3062331"/>
            <a:ext cx="7992888" cy="194421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Calibri"/>
              </a:rPr>
              <a:t>Vì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bạn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dê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err="1">
                <a:solidFill>
                  <a:prstClr val="black"/>
                </a:solidFill>
                <a:latin typeface="Calibri"/>
              </a:rPr>
              <a:t>nói</a:t>
            </a:r>
            <a:r>
              <a:rPr lang="en-US" sz="400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n</a:t>
            </a:r>
            <a:r>
              <a:rPr lang="en-US" sz="4000" smtClean="0">
                <a:solidFill>
                  <a:prstClr val="black"/>
                </a:solidFill>
                <a:latin typeface="Calibri"/>
              </a:rPr>
              <a:t>ăng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thô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lỗ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9156340" y="5949280"/>
            <a:ext cx="1219352" cy="72008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116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562824" y="1484784"/>
            <a:ext cx="7632848" cy="108012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Calibri"/>
              </a:rPr>
              <a:t>Khi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được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người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khác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giúp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đỡ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thì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ta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nên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nói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gì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?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2382804" y="3062331"/>
            <a:ext cx="7992888" cy="194421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Calibri"/>
              </a:rPr>
              <a:t>Nói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lời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cảm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ơn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9156340" y="5949280"/>
            <a:ext cx="1219352" cy="72008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69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23" y="413708"/>
            <a:ext cx="1715388" cy="171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B1EB76-4C67-470B-B559-9F9E687BCB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273" b="99790" l="5485" r="100000">
                        <a14:foregroundMark x1="25316" y1="23480" x2="43882" y2="32914"/>
                        <a14:foregroundMark x1="23629" y1="23061" x2="24684" y2="22013"/>
                        <a14:foregroundMark x1="68776" y1="19287" x2="80802" y2="21803"/>
                        <a14:foregroundMark x1="85021" y1="29769" x2="92616" y2="39832"/>
                        <a14:foregroundMark x1="87553" y1="26834" x2="95359" y2="38994"/>
                        <a14:foregroundMark x1="77848" y1="28302" x2="78059" y2="38994"/>
                        <a14:foregroundMark x1="48523" y1="46541" x2="58861" y2="42977"/>
                        <a14:foregroundMark x1="73418" y1="58491" x2="90084" y2="61845"/>
                        <a14:foregroundMark x1="30169" y1="91614" x2="33122" y2="82180"/>
                        <a14:foregroundMark x1="22574" y1="81551" x2="50000" y2="68763"/>
                        <a14:foregroundMark x1="12658" y1="67296" x2="28059" y2="61216"/>
                        <a14:foregroundMark x1="51266" y1="29140" x2="43038" y2="46331"/>
                        <a14:foregroundMark x1="61603" y1="45073" x2="64346" y2="42558"/>
                        <a14:foregroundMark x1="58861" y1="54717" x2="61603" y2="67715"/>
                        <a14:foregroundMark x1="78270" y1="69392" x2="92827" y2="62264"/>
                        <a14:foregroundMark x1="76160" y1="62474" x2="72152" y2="76101"/>
                        <a14:foregroundMark x1="64346" y1="24948" x2="84388" y2="25157"/>
                        <a14:foregroundMark x1="72574" y1="57862" x2="71941" y2="7400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077" t="10583"/>
          <a:stretch/>
        </p:blipFill>
        <p:spPr>
          <a:xfrm>
            <a:off x="4848447" y="1334942"/>
            <a:ext cx="5326912" cy="51034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C6451E-2FDB-4729-9E66-BC161BBF9E91}"/>
              </a:ext>
            </a:extLst>
          </p:cNvPr>
          <p:cNvSpPr txBox="1"/>
          <p:nvPr/>
        </p:nvSpPr>
        <p:spPr>
          <a:xfrm>
            <a:off x="2229446" y="2211572"/>
            <a:ext cx="2136081" cy="3375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333" kern="0" dirty="0">
                <a:solidFill>
                  <a:srgbClr val="FFAB40">
                    <a:lumMod val="75000"/>
                  </a:srgbClr>
                </a:solidFill>
                <a:latin typeface="UTM Cookies" panose="02040603050506020204" pitchFamily="18" charset="0"/>
                <a:cs typeface="Arial"/>
                <a:sym typeface="Arial"/>
              </a:rPr>
              <a:t>GIAO TIẾP VÀ KẾT NỐI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47916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1368</Words>
  <Application>Microsoft Office PowerPoint</Application>
  <PresentationFormat>Widescreen</PresentationFormat>
  <Paragraphs>106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28</vt:i4>
      </vt:variant>
    </vt:vector>
  </HeadingPairs>
  <TitlesOfParts>
    <vt:vector size="47" baseType="lpstr">
      <vt:lpstr>Microsoft YaHei</vt:lpstr>
      <vt:lpstr>宋体</vt:lpstr>
      <vt:lpstr>Arial</vt:lpstr>
      <vt:lpstr>Arial-Rounded</vt:lpstr>
      <vt:lpstr>Calibri</vt:lpstr>
      <vt:lpstr>等线</vt:lpstr>
      <vt:lpstr>Kalam</vt:lpstr>
      <vt:lpstr>Montserrat</vt:lpstr>
      <vt:lpstr>Times New Roman</vt:lpstr>
      <vt:lpstr>UTM Avo</vt:lpstr>
      <vt:lpstr>UTM Cookies</vt:lpstr>
      <vt:lpstr>Verdana</vt:lpstr>
      <vt:lpstr>Wingdings</vt:lpstr>
      <vt:lpstr>Office Theme</vt:lpstr>
      <vt:lpstr>Doodle Sketchbook by Slidesgo</vt:lpstr>
      <vt:lpstr>9_Office Theme</vt:lpstr>
      <vt:lpstr>3_Office Theme</vt:lpstr>
      <vt:lpstr>1_Office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18</cp:revision>
  <dcterms:created xsi:type="dcterms:W3CDTF">2021-07-20T01:55:21Z</dcterms:created>
  <dcterms:modified xsi:type="dcterms:W3CDTF">2022-04-02T03:50:59Z</dcterms:modified>
</cp:coreProperties>
</file>