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6" r:id="rId2"/>
    <p:sldId id="306" r:id="rId3"/>
    <p:sldId id="270" r:id="rId4"/>
    <p:sldId id="272" r:id="rId5"/>
    <p:sldId id="271" r:id="rId6"/>
    <p:sldId id="273" r:id="rId7"/>
    <p:sldId id="257" r:id="rId8"/>
    <p:sldId id="268" r:id="rId9"/>
    <p:sldId id="258" r:id="rId10"/>
    <p:sldId id="288" r:id="rId11"/>
    <p:sldId id="289" r:id="rId12"/>
    <p:sldId id="259" r:id="rId13"/>
    <p:sldId id="307" r:id="rId14"/>
    <p:sldId id="308" r:id="rId15"/>
    <p:sldId id="309" r:id="rId16"/>
    <p:sldId id="290" r:id="rId17"/>
    <p:sldId id="291" r:id="rId18"/>
    <p:sldId id="293" r:id="rId19"/>
    <p:sldId id="294" r:id="rId20"/>
    <p:sldId id="295" r:id="rId21"/>
    <p:sldId id="297" r:id="rId22"/>
    <p:sldId id="262" r:id="rId23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0" autoAdjust="0"/>
    <p:restoredTop sz="94660"/>
  </p:normalViewPr>
  <p:slideViewPr>
    <p:cSldViewPr>
      <p:cViewPr varScale="1">
        <p:scale>
          <a:sx n="69" d="100"/>
          <a:sy n="69" d="100"/>
        </p:scale>
        <p:origin x="7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50A17-0F88-4C99-A22B-F70153D2D3D1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8BDB3-568D-4A4C-994E-4474196A9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4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21B-1D0B-4A56-B101-1761050C4E82}" type="datetimeFigureOut">
              <a:rPr lang="vi-VN" smtClean="0"/>
              <a:t>06/05/2022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900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21B-1D0B-4A56-B101-1761050C4E82}" type="datetimeFigureOut">
              <a:rPr lang="vi-VN" smtClean="0"/>
              <a:t>06/05/2022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916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21B-1D0B-4A56-B101-1761050C4E82}" type="datetimeFigureOut">
              <a:rPr lang="vi-VN" smtClean="0"/>
              <a:t>06/05/2022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327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21B-1D0B-4A56-B101-1761050C4E82}" type="datetimeFigureOut">
              <a:rPr lang="vi-VN" smtClean="0"/>
              <a:t>06/05/2022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650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21B-1D0B-4A56-B101-1761050C4E82}" type="datetimeFigureOut">
              <a:rPr lang="vi-VN" smtClean="0"/>
              <a:t>06/05/2022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744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21B-1D0B-4A56-B101-1761050C4E82}" type="datetimeFigureOut">
              <a:rPr lang="vi-VN" smtClean="0"/>
              <a:t>06/05/2022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714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21B-1D0B-4A56-B101-1761050C4E82}" type="datetimeFigureOut">
              <a:rPr lang="vi-VN" smtClean="0"/>
              <a:t>06/05/2022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094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21B-1D0B-4A56-B101-1761050C4E82}" type="datetimeFigureOut">
              <a:rPr lang="vi-VN" smtClean="0"/>
              <a:t>06/05/2022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412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21B-1D0B-4A56-B101-1761050C4E82}" type="datetimeFigureOut">
              <a:rPr lang="vi-VN" smtClean="0"/>
              <a:t>06/05/2022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943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21B-1D0B-4A56-B101-1761050C4E82}" type="datetimeFigureOut">
              <a:rPr lang="vi-VN" smtClean="0"/>
              <a:t>06/05/2022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684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21B-1D0B-4A56-B101-1761050C4E82}" type="datetimeFigureOut">
              <a:rPr lang="vi-VN" smtClean="0"/>
              <a:t>06/05/2022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633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2D21B-1D0B-4A56-B101-1761050C4E82}" type="datetimeFigureOut">
              <a:rPr lang="vi-VN" smtClean="0"/>
              <a:t>06/05/2022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601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gif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slide" Target="slide20.xml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jpg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1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slide" Target="slide20.xml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jpg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3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slide" Target="slide20.xml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jpg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1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slide" Target="slide20.xml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jpg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5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slide" Target="slide4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gif"/><Relationship Id="rId4" Type="http://schemas.openxmlformats.org/officeDocument/2006/relationships/audio" Target="../media/media2.mp3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slide" Target="slide20.xml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jpg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7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openxmlformats.org/officeDocument/2006/relationships/image" Target="../media/image21.png"/><Relationship Id="rId12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jp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10" Type="http://schemas.openxmlformats.org/officeDocument/2006/relationships/slide" Target="slide20.xml"/><Relationship Id="rId4" Type="http://schemas.openxmlformats.org/officeDocument/2006/relationships/audio" Target="../media/media2.mp3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slide" Target="slide4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gif"/><Relationship Id="rId4" Type="http://schemas.openxmlformats.org/officeDocument/2006/relationships/audio" Target="../media/media2.mp3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slide" Target="slide4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gif"/><Relationship Id="rId4" Type="http://schemas.openxmlformats.org/officeDocument/2006/relationships/audio" Target="../media/media2.mp3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slide" Target="slide14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gif"/><Relationship Id="rId4" Type="http://schemas.openxmlformats.org/officeDocument/2006/relationships/audio" Target="../media/media2.mp3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slide" Target="slide14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gif"/><Relationship Id="rId4" Type="http://schemas.openxmlformats.org/officeDocument/2006/relationships/audio" Target="../media/media2.mp3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5126" y="2969076"/>
            <a:ext cx="5112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378" y="4077072"/>
            <a:ext cx="2973699" cy="262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3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CB2842EC-7581-46E8-BBE9-E443B2C112D4}"/>
              </a:ext>
            </a:extLst>
          </p:cNvPr>
          <p:cNvGrpSpPr/>
          <p:nvPr/>
        </p:nvGrpSpPr>
        <p:grpSpPr>
          <a:xfrm>
            <a:off x="334566" y="220802"/>
            <a:ext cx="10729193" cy="635000"/>
            <a:chOff x="1253941" y="554838"/>
            <a:chExt cx="10044352" cy="63500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9C7AC02-FFDB-4FA3-BD2A-E947E9664B74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8EA7C60-0107-427C-884B-3F2C4A0C8FA9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32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8C087F56-5315-4DDA-B039-2E35034CDE1F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803AB27-6330-4A29-AFC2-275A2FADB8B8}"/>
                </a:ext>
              </a:extLst>
            </p:cNvPr>
            <p:cNvSpPr txBox="1"/>
            <p:nvPr/>
          </p:nvSpPr>
          <p:spPr>
            <a:xfrm>
              <a:off x="2055530" y="595534"/>
              <a:ext cx="9242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endPara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B111454-F30C-46D1-B1EE-2846A53133B4}"/>
              </a:ext>
            </a:extLst>
          </p:cNvPr>
          <p:cNvCxnSpPr>
            <a:cxnSpLocks/>
          </p:cNvCxnSpPr>
          <p:nvPr/>
        </p:nvCxnSpPr>
        <p:spPr>
          <a:xfrm>
            <a:off x="1126654" y="782777"/>
            <a:ext cx="97930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8070E56D-D331-4633-A040-A188FA738D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t="20600" r="15933" b="21650"/>
          <a:stretch/>
        </p:blipFill>
        <p:spPr>
          <a:xfrm>
            <a:off x="3682938" y="1577318"/>
            <a:ext cx="5472608" cy="334437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1106E35-09AB-457B-A739-0C8F5C47665A}"/>
              </a:ext>
            </a:extLst>
          </p:cNvPr>
          <p:cNvSpPr txBox="1"/>
          <p:nvPr/>
        </p:nvSpPr>
        <p:spPr>
          <a:xfrm>
            <a:off x="2852400" y="1042447"/>
            <a:ext cx="7133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B888B9-F59A-4ADD-8C76-2B7C79409CB0}"/>
              </a:ext>
            </a:extLst>
          </p:cNvPr>
          <p:cNvSpPr txBox="1"/>
          <p:nvPr/>
        </p:nvSpPr>
        <p:spPr>
          <a:xfrm>
            <a:off x="767351" y="5151287"/>
            <a:ext cx="10984097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b="1" dirty="0" err="1"/>
              <a:t>Lớp</a:t>
            </a:r>
            <a:r>
              <a:rPr lang="en-US" sz="2800" b="1" dirty="0"/>
              <a:t> 2B </a:t>
            </a:r>
            <a:r>
              <a:rPr lang="en-US" sz="2800" b="1" dirty="0" err="1"/>
              <a:t>có</a:t>
            </a:r>
            <a:r>
              <a:rPr lang="en-US" sz="2800" b="1" dirty="0"/>
              <a:t> bao </a:t>
            </a:r>
            <a:r>
              <a:rPr lang="en-US" sz="2800" b="1" dirty="0" err="1"/>
              <a:t>nhiêu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 </a:t>
            </a:r>
            <a:r>
              <a:rPr lang="en-US" sz="2800" b="1" dirty="0" err="1"/>
              <a:t>tham</a:t>
            </a:r>
            <a:r>
              <a:rPr lang="en-US" sz="2800" b="1" dirty="0"/>
              <a:t> </a:t>
            </a:r>
            <a:r>
              <a:rPr lang="en-US" sz="2800" b="1" dirty="0" err="1"/>
              <a:t>gia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lạc</a:t>
            </a:r>
            <a:r>
              <a:rPr lang="en-US" sz="2800" b="1" dirty="0"/>
              <a:t> </a:t>
            </a:r>
            <a:r>
              <a:rPr lang="en-US" sz="2800" b="1" dirty="0" err="1"/>
              <a:t>bộ</a:t>
            </a:r>
            <a:r>
              <a:rPr lang="en-US" sz="2800" b="1" dirty="0"/>
              <a:t> </a:t>
            </a:r>
            <a:r>
              <a:rPr lang="en-US" sz="2800" b="1" dirty="0" err="1"/>
              <a:t>Mĩ</a:t>
            </a:r>
            <a:r>
              <a:rPr lang="en-US" sz="2800" b="1" dirty="0"/>
              <a:t> </a:t>
            </a:r>
            <a:r>
              <a:rPr lang="en-US" sz="2800" b="1" dirty="0" err="1"/>
              <a:t>thuật</a:t>
            </a:r>
            <a:r>
              <a:rPr lang="en-US" sz="2800" b="1" dirty="0"/>
              <a:t>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EBCF2F4-7933-46B2-A176-00987A954DE0}"/>
              </a:ext>
            </a:extLst>
          </p:cNvPr>
          <p:cNvSpPr txBox="1"/>
          <p:nvPr/>
        </p:nvSpPr>
        <p:spPr>
          <a:xfrm>
            <a:off x="1270670" y="5861152"/>
            <a:ext cx="8395247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2B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3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tham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thuật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78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FC56B0D5-88CC-40B5-9FA9-42BB2C04C75E}"/>
              </a:ext>
            </a:extLst>
          </p:cNvPr>
          <p:cNvGrpSpPr/>
          <p:nvPr/>
        </p:nvGrpSpPr>
        <p:grpSpPr>
          <a:xfrm>
            <a:off x="334566" y="220802"/>
            <a:ext cx="10729193" cy="635000"/>
            <a:chOff x="1253941" y="554838"/>
            <a:chExt cx="10044352" cy="63500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C693A62-6AB2-4DE7-ACF7-B7BFB2D96A8F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227FA4-7270-4DF0-80C4-C79447585E9B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32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3AE5639-35EA-4AC4-B61E-4D915450E362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2254CCD-4D53-48F6-88EA-BC17AB689818}"/>
                </a:ext>
              </a:extLst>
            </p:cNvPr>
            <p:cNvSpPr txBox="1"/>
            <p:nvPr/>
          </p:nvSpPr>
          <p:spPr>
            <a:xfrm>
              <a:off x="2055530" y="595534"/>
              <a:ext cx="9242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endPara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47F9FFC-7F9F-42E6-8226-526399D79732}"/>
              </a:ext>
            </a:extLst>
          </p:cNvPr>
          <p:cNvCxnSpPr>
            <a:cxnSpLocks/>
          </p:cNvCxnSpPr>
          <p:nvPr/>
        </p:nvCxnSpPr>
        <p:spPr>
          <a:xfrm>
            <a:off x="1126654" y="782777"/>
            <a:ext cx="97930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304CE7D8-3B10-46D1-81DD-0A16765677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t="20600" r="15933" b="21650"/>
          <a:stretch/>
        </p:blipFill>
        <p:spPr>
          <a:xfrm>
            <a:off x="3682938" y="1577318"/>
            <a:ext cx="5472608" cy="334437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96B79C5-C1A9-4798-B62E-FF31239E0208}"/>
              </a:ext>
            </a:extLst>
          </p:cNvPr>
          <p:cNvSpPr txBox="1"/>
          <p:nvPr/>
        </p:nvSpPr>
        <p:spPr>
          <a:xfrm>
            <a:off x="2852400" y="1042447"/>
            <a:ext cx="7133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93FAEA7-C1F4-44E5-B81C-B6C10FAF6BF7}"/>
              </a:ext>
            </a:extLst>
          </p:cNvPr>
          <p:cNvSpPr txBox="1"/>
          <p:nvPr/>
        </p:nvSpPr>
        <p:spPr>
          <a:xfrm>
            <a:off x="767351" y="5151287"/>
            <a:ext cx="11203708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b) </a:t>
            </a:r>
            <a:r>
              <a:rPr lang="en-US" sz="2800" b="1" dirty="0" err="1"/>
              <a:t>Lớp</a:t>
            </a:r>
            <a:r>
              <a:rPr lang="en-US" sz="2800" b="1" dirty="0"/>
              <a:t> </a:t>
            </a:r>
            <a:r>
              <a:rPr lang="en-US" sz="2800" b="1" dirty="0" err="1"/>
              <a:t>nào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nhiều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 </a:t>
            </a:r>
            <a:r>
              <a:rPr lang="en-US" sz="2800" b="1" dirty="0" err="1"/>
              <a:t>tham</a:t>
            </a:r>
            <a:r>
              <a:rPr lang="en-US" sz="2800" b="1" dirty="0"/>
              <a:t> </a:t>
            </a:r>
            <a:r>
              <a:rPr lang="en-US" sz="2800" b="1" dirty="0" err="1"/>
              <a:t>gia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lạc</a:t>
            </a:r>
            <a:r>
              <a:rPr lang="en-US" sz="2800" b="1" dirty="0"/>
              <a:t> </a:t>
            </a:r>
            <a:r>
              <a:rPr lang="en-US" sz="2800" b="1" dirty="0" err="1"/>
              <a:t>bộ</a:t>
            </a:r>
            <a:r>
              <a:rPr lang="en-US" sz="2800" b="1" dirty="0"/>
              <a:t> </a:t>
            </a:r>
            <a:r>
              <a:rPr lang="en-US" sz="2800" b="1" dirty="0" err="1"/>
              <a:t>Mĩ</a:t>
            </a:r>
            <a:r>
              <a:rPr lang="en-US" sz="2800" b="1" dirty="0"/>
              <a:t> </a:t>
            </a:r>
            <a:r>
              <a:rPr lang="en-US" sz="2800" b="1" dirty="0" err="1"/>
              <a:t>thuật</a:t>
            </a:r>
            <a:r>
              <a:rPr lang="en-US" sz="2800" b="1" dirty="0"/>
              <a:t> </a:t>
            </a:r>
            <a:r>
              <a:rPr lang="en-US" sz="2800" b="1" dirty="0" err="1"/>
              <a:t>nhất</a:t>
            </a:r>
            <a:r>
              <a:rPr lang="en-US" sz="2800" b="1" dirty="0"/>
              <a:t>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A563FA0-C821-4DA8-86A7-8B756B3D2726}"/>
              </a:ext>
            </a:extLst>
          </p:cNvPr>
          <p:cNvSpPr txBox="1"/>
          <p:nvPr/>
        </p:nvSpPr>
        <p:spPr>
          <a:xfrm>
            <a:off x="1270670" y="5861152"/>
            <a:ext cx="9897261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2C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tham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thuật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754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4E8B2E3C-C45A-48BA-9F76-5E49C0FF8A6D}"/>
              </a:ext>
            </a:extLst>
          </p:cNvPr>
          <p:cNvGrpSpPr/>
          <p:nvPr/>
        </p:nvGrpSpPr>
        <p:grpSpPr>
          <a:xfrm>
            <a:off x="334566" y="220802"/>
            <a:ext cx="11450060" cy="1518024"/>
            <a:chOff x="1253941" y="554838"/>
            <a:chExt cx="10719207" cy="151802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2C57C3B-25BD-4A7F-B7B8-08E08E0E94A5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7FDEA98-4179-4E9C-A685-5D28A5CD26C0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5</a:t>
                </a:r>
                <a:endParaRPr lang="vi-VN" sz="3200" b="1" dirty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C7AAD834-8B32-4F4D-8268-0DE2EBA91DE9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>
                  <a:latin typeface="+mj-lt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3AFECEA-9AD2-45D3-A78F-CAB124D27CEF}"/>
                </a:ext>
              </a:extLst>
            </p:cNvPr>
            <p:cNvSpPr txBox="1"/>
            <p:nvPr/>
          </p:nvSpPr>
          <p:spPr>
            <a:xfrm>
              <a:off x="2055529" y="595534"/>
              <a:ext cx="991761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Một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người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đi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18 km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để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đến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thị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trấn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,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sau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đó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lại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đi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tiếp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12 km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để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đến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thành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phố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.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Hỏi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người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đó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đã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đi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được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tất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cả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bao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nhiêu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ki-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lô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-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mét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?</a:t>
              </a:r>
              <a:endParaRPr lang="vi-VN" sz="30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60" name="Picture 2" descr="Tổng hợp hình động đẹp để trang trí Powerpoint, Word">
            <a:extLst>
              <a:ext uri="{FF2B5EF4-FFF2-40B4-BE49-F238E27FC236}">
                <a16:creationId xmlns:a16="http://schemas.microsoft.com/office/drawing/2014/main" id="{C6ACAA08-C01E-45C2-9EAA-33BD194FA6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72" y="3989629"/>
            <a:ext cx="1148439" cy="268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1DA53CE-A392-4D99-B013-B742F36D504F}"/>
              </a:ext>
            </a:extLst>
          </p:cNvPr>
          <p:cNvCxnSpPr>
            <a:cxnSpLocks/>
          </p:cNvCxnSpPr>
          <p:nvPr/>
        </p:nvCxnSpPr>
        <p:spPr>
          <a:xfrm>
            <a:off x="7656930" y="723260"/>
            <a:ext cx="3982892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34C79B7-D832-4E3B-8A5B-BFB558538610}"/>
              </a:ext>
            </a:extLst>
          </p:cNvPr>
          <p:cNvCxnSpPr>
            <a:cxnSpLocks/>
          </p:cNvCxnSpPr>
          <p:nvPr/>
        </p:nvCxnSpPr>
        <p:spPr>
          <a:xfrm>
            <a:off x="1190808" y="723260"/>
            <a:ext cx="61467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850BD09-FA91-448E-90C7-054F680348B5}"/>
              </a:ext>
            </a:extLst>
          </p:cNvPr>
          <p:cNvCxnSpPr>
            <a:cxnSpLocks/>
          </p:cNvCxnSpPr>
          <p:nvPr/>
        </p:nvCxnSpPr>
        <p:spPr>
          <a:xfrm>
            <a:off x="5263930" y="1196752"/>
            <a:ext cx="66389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20A1335-0814-4FFE-AD46-B0A0E06D24EF}"/>
              </a:ext>
            </a:extLst>
          </p:cNvPr>
          <p:cNvCxnSpPr>
            <a:cxnSpLocks/>
          </p:cNvCxnSpPr>
          <p:nvPr/>
        </p:nvCxnSpPr>
        <p:spPr>
          <a:xfrm>
            <a:off x="1205131" y="1628800"/>
            <a:ext cx="18362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0AF1A49-8C49-4E84-A67A-DA8A7F808123}"/>
              </a:ext>
            </a:extLst>
          </p:cNvPr>
          <p:cNvCxnSpPr>
            <a:cxnSpLocks/>
          </p:cNvCxnSpPr>
          <p:nvPr/>
        </p:nvCxnSpPr>
        <p:spPr>
          <a:xfrm>
            <a:off x="1190808" y="1196752"/>
            <a:ext cx="3320222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789691C-2614-43FE-BFEB-A939BFC335CC}"/>
              </a:ext>
            </a:extLst>
          </p:cNvPr>
          <p:cNvGrpSpPr/>
          <p:nvPr/>
        </p:nvGrpSpPr>
        <p:grpSpPr>
          <a:xfrm>
            <a:off x="841691" y="3798416"/>
            <a:ext cx="10671852" cy="386680"/>
            <a:chOff x="1778000" y="2519680"/>
            <a:chExt cx="8900160" cy="185875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2D20A9E-10BB-4290-B7C0-6F6F25548665}"/>
                </a:ext>
              </a:extLst>
            </p:cNvPr>
            <p:cNvSpPr/>
            <p:nvPr/>
          </p:nvSpPr>
          <p:spPr>
            <a:xfrm>
              <a:off x="1778000" y="2519680"/>
              <a:ext cx="8900160" cy="18587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9A2FF00-2DD0-42C3-A751-7B226F744BD2}"/>
                </a:ext>
              </a:extLst>
            </p:cNvPr>
            <p:cNvCxnSpPr/>
            <p:nvPr/>
          </p:nvCxnSpPr>
          <p:spPr>
            <a:xfrm>
              <a:off x="1778000" y="2611120"/>
              <a:ext cx="8900160" cy="0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625CD31-671D-4AED-B5E4-E9D7CE849D29}"/>
              </a:ext>
            </a:extLst>
          </p:cNvPr>
          <p:cNvGrpSpPr/>
          <p:nvPr/>
        </p:nvGrpSpPr>
        <p:grpSpPr>
          <a:xfrm>
            <a:off x="10573289" y="2464787"/>
            <a:ext cx="1679863" cy="1454497"/>
            <a:chOff x="9709496" y="1523895"/>
            <a:chExt cx="1679863" cy="1454497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51C15500-5EDD-4C16-AAE9-CC943814D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4192" y="1799621"/>
              <a:ext cx="807336" cy="1178771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72E55A0-76CB-4220-BF34-28D8AAE66E51}"/>
                </a:ext>
              </a:extLst>
            </p:cNvPr>
            <p:cNvSpPr txBox="1"/>
            <p:nvPr/>
          </p:nvSpPr>
          <p:spPr>
            <a:xfrm>
              <a:off x="9709496" y="1523895"/>
              <a:ext cx="16798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Thành</a:t>
              </a:r>
              <a:r>
                <a:rPr lang="en-US" sz="1600" b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phố</a:t>
              </a:r>
              <a:endParaRPr lang="en-US" sz="16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B044EBC-D249-474F-88AE-2DBBE3BBC41B}"/>
              </a:ext>
            </a:extLst>
          </p:cNvPr>
          <p:cNvGrpSpPr/>
          <p:nvPr/>
        </p:nvGrpSpPr>
        <p:grpSpPr>
          <a:xfrm>
            <a:off x="6340024" y="2805586"/>
            <a:ext cx="1627390" cy="1000772"/>
            <a:chOff x="6116581" y="2103446"/>
            <a:chExt cx="1419120" cy="783400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F130349F-1ADD-475D-BB4D-39219AE11A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54" t="42740" r="4754" b="17242"/>
            <a:stretch/>
          </p:blipFill>
          <p:spPr>
            <a:xfrm>
              <a:off x="6116581" y="2389006"/>
              <a:ext cx="896792" cy="497840"/>
            </a:xfrm>
            <a:prstGeom prst="rect">
              <a:avLst/>
            </a:prstGeom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A162F5E-C89B-4CF5-9729-47E7DC54DB5C}"/>
                </a:ext>
              </a:extLst>
            </p:cNvPr>
            <p:cNvSpPr txBox="1"/>
            <p:nvPr/>
          </p:nvSpPr>
          <p:spPr>
            <a:xfrm>
              <a:off x="6204741" y="2103446"/>
              <a:ext cx="1330960" cy="265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Thị</a:t>
              </a:r>
              <a:r>
                <a:rPr lang="en-US" sz="1600" b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trấn</a:t>
              </a:r>
              <a:endParaRPr lang="en-US" sz="16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D8EA710D-CD64-4618-B516-0D0F79ECC497}"/>
              </a:ext>
            </a:extLst>
          </p:cNvPr>
          <p:cNvSpPr txBox="1"/>
          <p:nvPr/>
        </p:nvSpPr>
        <p:spPr>
          <a:xfrm>
            <a:off x="3180070" y="4574865"/>
            <a:ext cx="133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18 km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ADCECC52-E2F6-4184-8140-B3E49167E3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49" b="86301" l="8268" r="92668">
                        <a14:foregroundMark x1="8580" y1="47945" x2="8580" y2="47945"/>
                        <a14:foregroundMark x1="91732" y1="53425" x2="91732" y2="53425"/>
                        <a14:foregroundMark x1="48050" y1="41096" x2="48050" y2="41096"/>
                        <a14:foregroundMark x1="59282" y1="41096" x2="59282" y2="41096"/>
                        <a14:foregroundMark x1="92668" y1="61644" x2="92668" y2="616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405787" y="4044466"/>
            <a:ext cx="7059042" cy="614926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067DC90D-1FC7-4A4A-B6D7-7D7B52E66C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49" b="86301" l="8268" r="92668">
                        <a14:foregroundMark x1="8580" y1="47945" x2="8580" y2="47945"/>
                        <a14:foregroundMark x1="91732" y1="53425" x2="91732" y2="53425"/>
                        <a14:foregroundMark x1="48050" y1="41096" x2="48050" y2="41096"/>
                        <a14:foregroundMark x1="59282" y1="41096" x2="59282" y2="41096"/>
                        <a14:foregroundMark x1="92668" y1="61644" x2="92668" y2="616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6598173" y="4006741"/>
            <a:ext cx="5186452" cy="655138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09D81CA6-D907-4FCD-AA82-7A470AE0801B}"/>
              </a:ext>
            </a:extLst>
          </p:cNvPr>
          <p:cNvSpPr txBox="1"/>
          <p:nvPr/>
        </p:nvSpPr>
        <p:spPr>
          <a:xfrm>
            <a:off x="8386808" y="4653136"/>
            <a:ext cx="133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12 km</a:t>
            </a: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DF6099B5-0BBC-4525-AC73-980BF9B856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flipH="1">
            <a:off x="676870" y="3205860"/>
            <a:ext cx="778431" cy="778431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447F3BDB-13F4-491C-AF9B-5FD8D37482F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flipH="1">
            <a:off x="676870" y="3192036"/>
            <a:ext cx="778431" cy="778431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6C492554-DC05-44ED-9CBA-E3644766A870}"/>
              </a:ext>
            </a:extLst>
          </p:cNvPr>
          <p:cNvSpPr txBox="1"/>
          <p:nvPr/>
        </p:nvSpPr>
        <p:spPr>
          <a:xfrm>
            <a:off x="5674544" y="2233954"/>
            <a:ext cx="133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? km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C7316725-6FB9-4198-80A2-B7EF9A6C9CEE}"/>
              </a:ext>
            </a:extLst>
          </p:cNvPr>
          <p:cNvSpPr/>
          <p:nvPr/>
        </p:nvSpPr>
        <p:spPr>
          <a:xfrm rot="16200000">
            <a:off x="5788402" y="-2089336"/>
            <a:ext cx="778430" cy="10503150"/>
          </a:xfrm>
          <a:prstGeom prst="rightBrace">
            <a:avLst>
              <a:gd name="adj1" fmla="val 139785"/>
              <a:gd name="adj2" fmla="val 5031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94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942E-6 -4.07407E-6 L 0.46582 -0.0007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582 -0.00069 L 0.82745 -0.00069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8" grpId="0"/>
      <p:bldP spid="112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1300CF-4019-4816-B8CE-C5A0619F7911}"/>
              </a:ext>
            </a:extLst>
          </p:cNvPr>
          <p:cNvGrpSpPr/>
          <p:nvPr/>
        </p:nvGrpSpPr>
        <p:grpSpPr>
          <a:xfrm>
            <a:off x="383961" y="332141"/>
            <a:ext cx="11363683" cy="1477328"/>
            <a:chOff x="1253941" y="452532"/>
            <a:chExt cx="10638343" cy="147732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AA257FF-B6AA-44AE-BF73-B4AE316DD62E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DB0411B0-D00E-435A-B98D-CBBD56FD7AC8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5</a:t>
                </a:r>
                <a:endParaRPr lang="vi-VN" sz="3200" b="1" dirty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1449C5A-F7C7-4733-938C-70E9CD4AF1BC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>
                  <a:latin typeface="+mj-lt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F494B76-AFB6-4697-9C17-91C33F0BC2DC}"/>
                </a:ext>
              </a:extLst>
            </p:cNvPr>
            <p:cNvSpPr txBox="1"/>
            <p:nvPr/>
          </p:nvSpPr>
          <p:spPr>
            <a:xfrm>
              <a:off x="1974665" y="452532"/>
              <a:ext cx="991761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Một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người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đi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18 km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để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đến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thị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trấn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,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sau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đó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lại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đi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tiếp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12 km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để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đến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thành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phố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.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Hỏi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người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đó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đã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đi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được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tất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cả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bao 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nhiêu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 ki-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lô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-</a:t>
              </a:r>
              <a:r>
                <a:rPr lang="en-US" sz="3000" dirty="0" err="1">
                  <a:latin typeface="+mj-lt"/>
                  <a:cs typeface="Arial" panose="020B0604020202020204" pitchFamily="34" charset="0"/>
                </a:rPr>
                <a:t>mét</a:t>
              </a:r>
              <a:r>
                <a:rPr lang="en-US" sz="3000" dirty="0">
                  <a:latin typeface="+mj-lt"/>
                  <a:cs typeface="Arial" panose="020B0604020202020204" pitchFamily="34" charset="0"/>
                </a:rPr>
                <a:t>?</a:t>
              </a:r>
              <a:endParaRPr lang="vi-VN" sz="30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EFC21C0-BD6D-4CA4-A546-992A3F0EC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08" y="2564904"/>
            <a:ext cx="10078787" cy="35981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2FBE1E-735F-4936-A14B-2C6096934189}"/>
              </a:ext>
            </a:extLst>
          </p:cNvPr>
          <p:cNvSpPr txBox="1"/>
          <p:nvPr/>
        </p:nvSpPr>
        <p:spPr>
          <a:xfrm>
            <a:off x="4430419" y="3068960"/>
            <a:ext cx="2179197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9" b="1" u="sng" dirty="0" err="1">
                <a:latin typeface="HP001 5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sz="3199" b="1" u="sng" dirty="0"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199" b="1" u="sng" dirty="0" err="1">
                <a:latin typeface="HP001 5 hàng" panose="020B0603050302020204" pitchFamily="34" charset="0"/>
                <a:cs typeface="Arial" panose="020B0604020202020204" pitchFamily="34" charset="0"/>
              </a:rPr>
              <a:t>giải</a:t>
            </a:r>
            <a:endParaRPr lang="vi-VN" sz="3199" b="1" u="sng" dirty="0"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9AA60-6C72-416A-915F-BCCF4968555A}"/>
              </a:ext>
            </a:extLst>
          </p:cNvPr>
          <p:cNvSpPr txBox="1"/>
          <p:nvPr/>
        </p:nvSpPr>
        <p:spPr>
          <a:xfrm>
            <a:off x="2558960" y="3996481"/>
            <a:ext cx="6680784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9" b="1" dirty="0" err="1">
                <a:latin typeface="HP001 5 hàng" panose="020B0603050302020204" pitchFamily="34" charset="0"/>
                <a:cs typeface="Arial" panose="020B0604020202020204" pitchFamily="34" charset="0"/>
              </a:rPr>
              <a:t>Người</a:t>
            </a:r>
            <a:r>
              <a:rPr lang="en-US" sz="3199" b="1" dirty="0"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199" b="1" dirty="0" err="1">
                <a:latin typeface="HP001 5 hàng" panose="020B0603050302020204" pitchFamily="34" charset="0"/>
                <a:cs typeface="Arial" panose="020B0604020202020204" pitchFamily="34" charset="0"/>
              </a:rPr>
              <a:t>đó</a:t>
            </a:r>
            <a:r>
              <a:rPr lang="en-US" sz="3199" b="1" dirty="0"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199" b="1" dirty="0" err="1">
                <a:latin typeface="HP001 5 hàng" panose="020B0603050302020204" pitchFamily="34" charset="0"/>
                <a:cs typeface="Arial" panose="020B0604020202020204" pitchFamily="34" charset="0"/>
              </a:rPr>
              <a:t>đã</a:t>
            </a:r>
            <a:r>
              <a:rPr lang="en-US" sz="3199" b="1" dirty="0"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199" b="1" dirty="0" err="1">
                <a:latin typeface="HP001 5 hàng" panose="020B0603050302020204" pitchFamily="34" charset="0"/>
                <a:cs typeface="Arial" panose="020B0604020202020204" pitchFamily="34" charset="0"/>
              </a:rPr>
              <a:t>đi</a:t>
            </a:r>
            <a:r>
              <a:rPr lang="en-US" sz="3199" b="1" dirty="0"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199" b="1" dirty="0" err="1">
                <a:latin typeface="HP001 5 hàng" panose="020B0603050302020204" pitchFamily="34" charset="0"/>
                <a:cs typeface="Arial" panose="020B0604020202020204" pitchFamily="34" charset="0"/>
              </a:rPr>
              <a:t>được</a:t>
            </a:r>
            <a:r>
              <a:rPr lang="en-US" sz="3199" b="1" dirty="0"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199" b="1" dirty="0" err="1">
                <a:latin typeface="HP001 5 hàng" panose="020B0603050302020204" pitchFamily="34" charset="0"/>
                <a:cs typeface="Arial" panose="020B0604020202020204" pitchFamily="34" charset="0"/>
              </a:rPr>
              <a:t>số</a:t>
            </a:r>
            <a:r>
              <a:rPr lang="en-US" sz="3199" b="1" dirty="0">
                <a:latin typeface="HP001 5 hàng" panose="020B0603050302020204" pitchFamily="34" charset="0"/>
                <a:cs typeface="Arial" panose="020B0604020202020204" pitchFamily="34" charset="0"/>
              </a:rPr>
              <a:t> ki-</a:t>
            </a:r>
            <a:r>
              <a:rPr lang="en-US" sz="3199" b="1" dirty="0" err="1">
                <a:latin typeface="HP001 5 hàng" panose="020B0603050302020204" pitchFamily="34" charset="0"/>
                <a:cs typeface="Arial" panose="020B0604020202020204" pitchFamily="34" charset="0"/>
              </a:rPr>
              <a:t>lô</a:t>
            </a:r>
            <a:r>
              <a:rPr lang="en-US" sz="3199" b="1" dirty="0">
                <a:latin typeface="HP001 5 hàng" panose="020B0603050302020204" pitchFamily="34" charset="0"/>
                <a:cs typeface="Arial" panose="020B0604020202020204" pitchFamily="34" charset="0"/>
              </a:rPr>
              <a:t>-</a:t>
            </a:r>
            <a:r>
              <a:rPr lang="en-US" sz="3199" b="1" dirty="0" err="1">
                <a:latin typeface="HP001 5 hàng" panose="020B0603050302020204" pitchFamily="34" charset="0"/>
                <a:cs typeface="Arial" panose="020B0604020202020204" pitchFamily="34" charset="0"/>
              </a:rPr>
              <a:t>mét</a:t>
            </a:r>
            <a:r>
              <a:rPr lang="en-US" sz="3199" b="1" dirty="0"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199" b="1" dirty="0" err="1">
                <a:latin typeface="HP001 5 hàng" panose="020B0603050302020204" pitchFamily="34" charset="0"/>
                <a:cs typeface="Arial" panose="020B0604020202020204" pitchFamily="34" charset="0"/>
              </a:rPr>
              <a:t>là</a:t>
            </a:r>
            <a:r>
              <a:rPr lang="en-US" sz="3199" b="1" dirty="0">
                <a:latin typeface="HP001 5 hàng" panose="020B0603050302020204" pitchFamily="34" charset="0"/>
                <a:cs typeface="Arial" panose="020B0604020202020204" pitchFamily="34" charset="0"/>
              </a:rPr>
              <a:t>:</a:t>
            </a:r>
            <a:endParaRPr lang="vi-VN" sz="3199" b="1" dirty="0"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615F64-121A-4177-A4DA-0C59258BEA1A}"/>
              </a:ext>
            </a:extLst>
          </p:cNvPr>
          <p:cNvSpPr txBox="1"/>
          <p:nvPr/>
        </p:nvSpPr>
        <p:spPr>
          <a:xfrm>
            <a:off x="2962267" y="4827035"/>
            <a:ext cx="25577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9" b="1" dirty="0">
                <a:latin typeface="HP001 5 hàng" panose="020B0603050302020204" pitchFamily="34" charset="0"/>
                <a:cs typeface="Arial" panose="020B0604020202020204" pitchFamily="34" charset="0"/>
              </a:rPr>
              <a:t>18 + 12  </a:t>
            </a:r>
            <a:endParaRPr lang="vi-VN" sz="3199" b="1" dirty="0"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4B1AB1-B174-4238-B356-CDBFA9439BD7}"/>
              </a:ext>
            </a:extLst>
          </p:cNvPr>
          <p:cNvSpPr txBox="1"/>
          <p:nvPr/>
        </p:nvSpPr>
        <p:spPr>
          <a:xfrm>
            <a:off x="3310637" y="5720232"/>
            <a:ext cx="5759307" cy="58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9" b="1" dirty="0" err="1">
                <a:latin typeface="HP001 5 hàng" panose="020B0603050302020204" pitchFamily="34" charset="0"/>
                <a:cs typeface="Arial" panose="020B0604020202020204" pitchFamily="34" charset="0"/>
              </a:rPr>
              <a:t>Đáp</a:t>
            </a:r>
            <a:r>
              <a:rPr lang="en-US" sz="3199" b="1" dirty="0"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199" b="1" dirty="0" err="1">
                <a:latin typeface="HP001 5 hàng" panose="020B0603050302020204" pitchFamily="34" charset="0"/>
                <a:cs typeface="Arial" panose="020B0604020202020204" pitchFamily="34" charset="0"/>
              </a:rPr>
              <a:t>số</a:t>
            </a:r>
            <a:r>
              <a:rPr lang="en-US" sz="3199" b="1" dirty="0">
                <a:latin typeface="HP001 5 hàng" panose="020B0603050302020204" pitchFamily="34" charset="0"/>
                <a:cs typeface="Arial" panose="020B0604020202020204" pitchFamily="34" charset="0"/>
              </a:rPr>
              <a:t>: 30 km.</a:t>
            </a:r>
            <a:endParaRPr lang="vi-VN" sz="3199" b="1" dirty="0"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4D4287-1A8C-42D8-AFD6-82DD6023986B}"/>
              </a:ext>
            </a:extLst>
          </p:cNvPr>
          <p:cNvSpPr/>
          <p:nvPr/>
        </p:nvSpPr>
        <p:spPr>
          <a:xfrm>
            <a:off x="3956022" y="4860577"/>
            <a:ext cx="4219562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199" b="1" dirty="0">
                <a:latin typeface="HP001 5 hàng" panose="020B0603050302020204" pitchFamily="34" charset="0"/>
                <a:cs typeface="Arial" panose="020B0604020202020204" pitchFamily="34" charset="0"/>
              </a:rPr>
              <a:t>= 30 (km)</a:t>
            </a:r>
            <a:endParaRPr lang="vi-VN" sz="3199" b="1" dirty="0">
              <a:latin typeface="HP001 5 hàng" panose="020B06030503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5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9D9040-A6FD-4208-A55E-90AD9B38E6A2}"/>
              </a:ext>
            </a:extLst>
          </p:cNvPr>
          <p:cNvGrpSpPr/>
          <p:nvPr/>
        </p:nvGrpSpPr>
        <p:grpSpPr>
          <a:xfrm>
            <a:off x="478582" y="332656"/>
            <a:ext cx="11113784" cy="989553"/>
            <a:chOff x="910632" y="557947"/>
            <a:chExt cx="10980641" cy="98955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10D21F-E384-4BFC-899C-AA087246FB04}"/>
                </a:ext>
              </a:extLst>
            </p:cNvPr>
            <p:cNvSpPr txBox="1"/>
            <p:nvPr/>
          </p:nvSpPr>
          <p:spPr>
            <a:xfrm>
              <a:off x="1760961" y="593393"/>
              <a:ext cx="101303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quãng</a:t>
              </a:r>
              <a:r>
                <a:rPr lang="en-US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ngắn</a:t>
              </a:r>
              <a:r>
                <a:rPr lang="en-US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STEM </a:t>
              </a:r>
              <a:r>
                <a:rPr lang="en-US" sz="28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tới</a:t>
              </a:r>
              <a:r>
                <a:rPr lang="en-US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A55DB0F-AF00-42E5-AC33-C23AE995BAEE}"/>
                </a:ext>
              </a:extLst>
            </p:cNvPr>
            <p:cNvGrpSpPr/>
            <p:nvPr/>
          </p:nvGrpSpPr>
          <p:grpSpPr>
            <a:xfrm>
              <a:off x="910632" y="557947"/>
              <a:ext cx="806857" cy="784079"/>
              <a:chOff x="1522699" y="971728"/>
              <a:chExt cx="678031" cy="70428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783F0F8-864D-49EA-9681-5DD3097C680B}"/>
                  </a:ext>
                </a:extLst>
              </p:cNvPr>
              <p:cNvSpPr/>
              <p:nvPr/>
            </p:nvSpPr>
            <p:spPr>
              <a:xfrm>
                <a:off x="1643720" y="1085813"/>
                <a:ext cx="437437" cy="460843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599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vi-VN" sz="3599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BEB96BD-8358-455A-B890-9BABFE144ED6}"/>
                  </a:ext>
                </a:extLst>
              </p:cNvPr>
              <p:cNvSpPr/>
              <p:nvPr/>
            </p:nvSpPr>
            <p:spPr>
              <a:xfrm>
                <a:off x="1522699" y="971728"/>
                <a:ext cx="678031" cy="70428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endParaRPr lang="vi-VN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F5B9DD5-C4E9-469A-AC8A-288ADAF51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" t="14184" r="1438" b="4850"/>
          <a:stretch/>
        </p:blipFill>
        <p:spPr>
          <a:xfrm>
            <a:off x="968633" y="1469165"/>
            <a:ext cx="10253145" cy="512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2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32A832F-F9EA-4AFC-83E5-E8C55F915792}"/>
              </a:ext>
            </a:extLst>
          </p:cNvPr>
          <p:cNvSpPr/>
          <p:nvPr/>
        </p:nvSpPr>
        <p:spPr>
          <a:xfrm>
            <a:off x="3430910" y="4029041"/>
            <a:ext cx="6232193" cy="703379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/>
            <a:r>
              <a:rPr lang="en-US" sz="2600" dirty="0">
                <a:solidFill>
                  <a:schemeClr val="tx1"/>
                </a:solidFill>
              </a:rPr>
              <a:t>250 m + 300 m + 450 m =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642092-90AA-4595-A6C5-5C1D20F541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" t="14184" r="1438" b="4850"/>
          <a:stretch/>
        </p:blipFill>
        <p:spPr>
          <a:xfrm>
            <a:off x="2527308" y="260648"/>
            <a:ext cx="7135795" cy="356515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3844652-D056-46A3-9DCA-38323A43F9A0}"/>
              </a:ext>
            </a:extLst>
          </p:cNvPr>
          <p:cNvSpPr/>
          <p:nvPr/>
        </p:nvSpPr>
        <p:spPr>
          <a:xfrm>
            <a:off x="3106874" y="4083428"/>
            <a:ext cx="588272" cy="5971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16174B2-50B5-40FA-9E44-AE2BA74041E7}"/>
              </a:ext>
            </a:extLst>
          </p:cNvPr>
          <p:cNvCxnSpPr/>
          <p:nvPr/>
        </p:nvCxnSpPr>
        <p:spPr>
          <a:xfrm flipV="1">
            <a:off x="3574926" y="1196752"/>
            <a:ext cx="0" cy="165618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EC28EB1-B22C-4ED7-A380-BEA8D77A41ED}"/>
              </a:ext>
            </a:extLst>
          </p:cNvPr>
          <p:cNvCxnSpPr>
            <a:cxnSpLocks/>
          </p:cNvCxnSpPr>
          <p:nvPr/>
        </p:nvCxnSpPr>
        <p:spPr>
          <a:xfrm>
            <a:off x="3574926" y="1268760"/>
            <a:ext cx="2088232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5CBB9C-FF25-4E93-86F8-A886B346D70D}"/>
              </a:ext>
            </a:extLst>
          </p:cNvPr>
          <p:cNvCxnSpPr>
            <a:cxnSpLocks/>
          </p:cNvCxnSpPr>
          <p:nvPr/>
        </p:nvCxnSpPr>
        <p:spPr>
          <a:xfrm>
            <a:off x="5623064" y="1268760"/>
            <a:ext cx="306443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546E4BB-94C4-4442-A562-46F1C1592923}"/>
              </a:ext>
            </a:extLst>
          </p:cNvPr>
          <p:cNvSpPr txBox="1"/>
          <p:nvPr/>
        </p:nvSpPr>
        <p:spPr>
          <a:xfrm>
            <a:off x="7895406" y="4136077"/>
            <a:ext cx="12987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1000 m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3D58B4A-CFB4-4D59-8371-4CBACBCCD1A3}"/>
              </a:ext>
            </a:extLst>
          </p:cNvPr>
          <p:cNvSpPr/>
          <p:nvPr/>
        </p:nvSpPr>
        <p:spPr>
          <a:xfrm>
            <a:off x="3430910" y="4903932"/>
            <a:ext cx="6232193" cy="703379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/>
            <a:r>
              <a:rPr lang="en-US" sz="2600" dirty="0">
                <a:solidFill>
                  <a:schemeClr val="tx1"/>
                </a:solidFill>
              </a:rPr>
              <a:t>300 m + 250 m + 450 m =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166665A-5305-4982-B4AE-4CDC52B32EBF}"/>
              </a:ext>
            </a:extLst>
          </p:cNvPr>
          <p:cNvSpPr/>
          <p:nvPr/>
        </p:nvSpPr>
        <p:spPr>
          <a:xfrm>
            <a:off x="3106874" y="4958319"/>
            <a:ext cx="588272" cy="59712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B5A5A2-3CF1-4E39-8F4B-4F4BAB028EBA}"/>
              </a:ext>
            </a:extLst>
          </p:cNvPr>
          <p:cNvSpPr txBox="1"/>
          <p:nvPr/>
        </p:nvSpPr>
        <p:spPr>
          <a:xfrm>
            <a:off x="7895406" y="5010968"/>
            <a:ext cx="12987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1000 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F3F5287-6218-4414-8DDF-1943AE944E36}"/>
              </a:ext>
            </a:extLst>
          </p:cNvPr>
          <p:cNvCxnSpPr>
            <a:cxnSpLocks/>
          </p:cNvCxnSpPr>
          <p:nvPr/>
        </p:nvCxnSpPr>
        <p:spPr>
          <a:xfrm>
            <a:off x="3559189" y="2852936"/>
            <a:ext cx="2063875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06BF2AE-6F73-409E-B552-93BADAAE3652}"/>
              </a:ext>
            </a:extLst>
          </p:cNvPr>
          <p:cNvCxnSpPr>
            <a:cxnSpLocks/>
          </p:cNvCxnSpPr>
          <p:nvPr/>
        </p:nvCxnSpPr>
        <p:spPr>
          <a:xfrm flipV="1">
            <a:off x="5623064" y="1268760"/>
            <a:ext cx="40094" cy="158417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45023DE-A017-4E18-B499-95B04CE1A92C}"/>
              </a:ext>
            </a:extLst>
          </p:cNvPr>
          <p:cNvCxnSpPr>
            <a:cxnSpLocks/>
          </p:cNvCxnSpPr>
          <p:nvPr/>
        </p:nvCxnSpPr>
        <p:spPr>
          <a:xfrm>
            <a:off x="5623064" y="1296481"/>
            <a:ext cx="306443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728AD2A-F3A1-4CA6-A693-0B5AECD7080D}"/>
              </a:ext>
            </a:extLst>
          </p:cNvPr>
          <p:cNvSpPr/>
          <p:nvPr/>
        </p:nvSpPr>
        <p:spPr>
          <a:xfrm>
            <a:off x="3413957" y="5718156"/>
            <a:ext cx="6232193" cy="703379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/>
            <a:r>
              <a:rPr lang="en-US" sz="2600" dirty="0">
                <a:solidFill>
                  <a:schemeClr val="tx1"/>
                </a:solidFill>
              </a:rPr>
              <a:t>300 m + 470 m + 150 m =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03B9734-3402-4ABC-9028-241BF9EF96FD}"/>
              </a:ext>
            </a:extLst>
          </p:cNvPr>
          <p:cNvSpPr/>
          <p:nvPr/>
        </p:nvSpPr>
        <p:spPr>
          <a:xfrm>
            <a:off x="3089921" y="5772543"/>
            <a:ext cx="588272" cy="5971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2E07DF-B0BB-4266-8BAE-0AD94DE8E081}"/>
              </a:ext>
            </a:extLst>
          </p:cNvPr>
          <p:cNvSpPr txBox="1"/>
          <p:nvPr/>
        </p:nvSpPr>
        <p:spPr>
          <a:xfrm>
            <a:off x="7878453" y="5825192"/>
            <a:ext cx="11128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920 m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C7E5374-D5D4-4ADF-88DE-3BF735F3C411}"/>
              </a:ext>
            </a:extLst>
          </p:cNvPr>
          <p:cNvCxnSpPr>
            <a:cxnSpLocks/>
          </p:cNvCxnSpPr>
          <p:nvPr/>
        </p:nvCxnSpPr>
        <p:spPr>
          <a:xfrm>
            <a:off x="3559189" y="2852936"/>
            <a:ext cx="206387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5433315-900B-46A6-A351-BCA0531E55F1}"/>
              </a:ext>
            </a:extLst>
          </p:cNvPr>
          <p:cNvCxnSpPr>
            <a:cxnSpLocks/>
          </p:cNvCxnSpPr>
          <p:nvPr/>
        </p:nvCxnSpPr>
        <p:spPr>
          <a:xfrm flipV="1">
            <a:off x="5663158" y="2203095"/>
            <a:ext cx="3024336" cy="6498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3BD3D6D-63C1-4899-9746-3BE4CE8B26E6}"/>
              </a:ext>
            </a:extLst>
          </p:cNvPr>
          <p:cNvCxnSpPr>
            <a:cxnSpLocks/>
          </p:cNvCxnSpPr>
          <p:nvPr/>
        </p:nvCxnSpPr>
        <p:spPr>
          <a:xfrm flipV="1">
            <a:off x="8687494" y="1296481"/>
            <a:ext cx="0" cy="9066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1015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1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3" grpId="1" animBg="1"/>
      <p:bldP spid="12" grpId="0"/>
      <p:bldP spid="13" grpId="0" animBg="1"/>
      <p:bldP spid="14" grpId="0" animBg="1"/>
      <p:bldP spid="14" grpId="1" animBg="1"/>
      <p:bldP spid="15" grpId="0"/>
      <p:bldP spid="24" grpId="0" animBg="1"/>
      <p:bldP spid="24" grpId="1" animBg="1"/>
      <p:bldP spid="25" grpId="0" animBg="1"/>
      <p:bldP spid="25" grpId="1" animBg="1"/>
      <p:bldP spid="26" grpId="0"/>
      <p:bldP spid="2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ADMIN\Desktop\Tai nguyen thiet ke tro choi\Bảng gỗ\tro v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17" y="188607"/>
            <a:ext cx="1699898" cy="69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"/>
          <p:cNvSpPr/>
          <p:nvPr/>
        </p:nvSpPr>
        <p:spPr>
          <a:xfrm>
            <a:off x="2238813" y="4968520"/>
            <a:ext cx="3052348" cy="104624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704</a:t>
            </a:r>
          </a:p>
        </p:txBody>
      </p:sp>
      <p:sp>
        <p:nvSpPr>
          <p:cNvPr id="15" name="C"/>
          <p:cNvSpPr/>
          <p:nvPr/>
        </p:nvSpPr>
        <p:spPr>
          <a:xfrm>
            <a:off x="7380399" y="3530587"/>
            <a:ext cx="3166026" cy="104624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804</a:t>
            </a:r>
          </a:p>
        </p:txBody>
      </p:sp>
      <p:sp>
        <p:nvSpPr>
          <p:cNvPr id="16" name="B"/>
          <p:cNvSpPr/>
          <p:nvPr/>
        </p:nvSpPr>
        <p:spPr>
          <a:xfrm>
            <a:off x="2250488" y="3403608"/>
            <a:ext cx="3040673" cy="10063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714</a:t>
            </a:r>
          </a:p>
        </p:txBody>
      </p:sp>
      <p:sp>
        <p:nvSpPr>
          <p:cNvPr id="17" name="D"/>
          <p:cNvSpPr/>
          <p:nvPr/>
        </p:nvSpPr>
        <p:spPr>
          <a:xfrm>
            <a:off x="7380399" y="4981561"/>
            <a:ext cx="3166026" cy="1008942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716</a:t>
            </a:r>
          </a:p>
        </p:txBody>
      </p:sp>
      <p:sp>
        <p:nvSpPr>
          <p:cNvPr id="2" name="Flowchart: Terminator 1"/>
          <p:cNvSpPr/>
          <p:nvPr/>
        </p:nvSpPr>
        <p:spPr>
          <a:xfrm>
            <a:off x="2250489" y="781059"/>
            <a:ext cx="8013627" cy="2003519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810 – 106 =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4511030" y="5161996"/>
            <a:ext cx="648072" cy="6480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4654151" y="3717124"/>
            <a:ext cx="648072" cy="6480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920477" y="3729675"/>
            <a:ext cx="648072" cy="6480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940080" y="5161996"/>
            <a:ext cx="648072" cy="648072"/>
          </a:xfrm>
          <a:prstGeom prst="rect">
            <a:avLst/>
          </a:prstGeom>
        </p:spPr>
      </p:pic>
      <p:pic>
        <p:nvPicPr>
          <p:cNvPr id="5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917388" y="290194"/>
            <a:ext cx="812694" cy="812694"/>
          </a:xfrm>
          <a:prstGeom prst="rect">
            <a:avLst/>
          </a:prstGeom>
        </p:spPr>
      </p:pic>
      <p:pic>
        <p:nvPicPr>
          <p:cNvPr id="23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120562" y="493368"/>
            <a:ext cx="812694" cy="812694"/>
          </a:xfrm>
          <a:prstGeom prst="rect">
            <a:avLst/>
          </a:prstGeom>
        </p:spPr>
      </p:pic>
      <p:pic>
        <p:nvPicPr>
          <p:cNvPr id="24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323735" y="696541"/>
            <a:ext cx="812694" cy="812694"/>
          </a:xfrm>
          <a:prstGeom prst="rect">
            <a:avLst/>
          </a:prstGeom>
        </p:spPr>
      </p:pic>
      <p:pic>
        <p:nvPicPr>
          <p:cNvPr id="6" name="Tieng-tinh-tinh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323735" y="-624087"/>
            <a:ext cx="812694" cy="81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7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4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15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15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81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17" grpId="0" bldLvl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 descr="C:\Users\ADMIN\Desktop\Tai nguyen thiet ke tro choi\Bảng gỗ\tro v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49" y="290194"/>
            <a:ext cx="1661742" cy="69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"/>
          <p:cNvSpPr/>
          <p:nvPr/>
        </p:nvSpPr>
        <p:spPr>
          <a:xfrm>
            <a:off x="7408527" y="4949698"/>
            <a:ext cx="3052348" cy="104624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70</a:t>
            </a:r>
          </a:p>
        </p:txBody>
      </p:sp>
      <p:sp>
        <p:nvSpPr>
          <p:cNvPr id="29" name="C"/>
          <p:cNvSpPr/>
          <p:nvPr/>
        </p:nvSpPr>
        <p:spPr>
          <a:xfrm>
            <a:off x="7380399" y="3530587"/>
            <a:ext cx="3080476" cy="104624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7</a:t>
            </a:r>
          </a:p>
        </p:txBody>
      </p:sp>
      <p:sp>
        <p:nvSpPr>
          <p:cNvPr id="30" name="B"/>
          <p:cNvSpPr/>
          <p:nvPr/>
        </p:nvSpPr>
        <p:spPr>
          <a:xfrm>
            <a:off x="1851183" y="4989610"/>
            <a:ext cx="3040673" cy="10063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17</a:t>
            </a:r>
          </a:p>
        </p:txBody>
      </p:sp>
      <p:sp>
        <p:nvSpPr>
          <p:cNvPr id="31" name="D"/>
          <p:cNvSpPr/>
          <p:nvPr/>
        </p:nvSpPr>
        <p:spPr>
          <a:xfrm>
            <a:off x="1897375" y="3530362"/>
            <a:ext cx="3119096" cy="1008942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700</a:t>
            </a:r>
          </a:p>
        </p:txBody>
      </p:sp>
      <p:sp>
        <p:nvSpPr>
          <p:cNvPr id="32" name="Flowchart: Terminator 31"/>
          <p:cNvSpPr/>
          <p:nvPr/>
        </p:nvSpPr>
        <p:spPr>
          <a:xfrm>
            <a:off x="2250489" y="781059"/>
            <a:ext cx="8013627" cy="2003519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579 = 500 +     	+ 9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9445007" y="4977513"/>
            <a:ext cx="1015868" cy="101586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4063905" y="5028975"/>
            <a:ext cx="1015868" cy="101586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530557" y="3584938"/>
            <a:ext cx="1015868" cy="101586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4000049" y="3663439"/>
            <a:ext cx="1015868" cy="1015868"/>
          </a:xfrm>
          <a:prstGeom prst="rect">
            <a:avLst/>
          </a:prstGeom>
        </p:spPr>
      </p:pic>
      <p:pic>
        <p:nvPicPr>
          <p:cNvPr id="37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917388" y="290194"/>
            <a:ext cx="812694" cy="812694"/>
          </a:xfrm>
          <a:prstGeom prst="rect">
            <a:avLst/>
          </a:prstGeom>
        </p:spPr>
      </p:pic>
      <p:pic>
        <p:nvPicPr>
          <p:cNvPr id="38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120562" y="493368"/>
            <a:ext cx="812694" cy="812694"/>
          </a:xfrm>
          <a:prstGeom prst="rect">
            <a:avLst/>
          </a:prstGeom>
        </p:spPr>
      </p:pic>
      <p:pic>
        <p:nvPicPr>
          <p:cNvPr id="39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323735" y="696541"/>
            <a:ext cx="812694" cy="812694"/>
          </a:xfrm>
          <a:prstGeom prst="rect">
            <a:avLst/>
          </a:prstGeom>
        </p:spPr>
      </p:pic>
      <p:pic>
        <p:nvPicPr>
          <p:cNvPr id="40" name="Tieng-tinh-tinh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323735" y="-624087"/>
            <a:ext cx="812694" cy="81269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3BDEB13-3083-4047-A87E-F4889FEF45DB}"/>
              </a:ext>
            </a:extLst>
          </p:cNvPr>
          <p:cNvSpPr/>
          <p:nvPr/>
        </p:nvSpPr>
        <p:spPr>
          <a:xfrm>
            <a:off x="6974052" y="1376471"/>
            <a:ext cx="812694" cy="81269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087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44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15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815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8" grpId="0" bldLvl="0" animBg="1"/>
      <p:bldP spid="29" grpId="0" bldLvl="0" animBg="1"/>
      <p:bldP spid="30" grpId="0" bldLvl="0" animBg="1"/>
      <p:bldP spid="31" grpId="0" bldLvl="0" animBg="1"/>
      <p:bldP spid="32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5" descr="C:\Users\ADMIN\Desktop\Tai nguyen thiet ke tro choi\Bảng gỗ\tro ve.png">
            <a:hlinkClick r:id="rId7" action="ppaction://hlinksldjump"/>
            <a:extLst>
              <a:ext uri="{FF2B5EF4-FFF2-40B4-BE49-F238E27FC236}">
                <a16:creationId xmlns:a16="http://schemas.microsoft.com/office/drawing/2014/main" id="{A42DE684-C577-4AF8-A2C0-799B23BC4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17" y="188607"/>
            <a:ext cx="1699898" cy="69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A">
            <a:extLst>
              <a:ext uri="{FF2B5EF4-FFF2-40B4-BE49-F238E27FC236}">
                <a16:creationId xmlns:a16="http://schemas.microsoft.com/office/drawing/2014/main" id="{D744412E-D806-42EA-89B2-A3EE58660BE5}"/>
              </a:ext>
            </a:extLst>
          </p:cNvPr>
          <p:cNvSpPr/>
          <p:nvPr/>
        </p:nvSpPr>
        <p:spPr>
          <a:xfrm>
            <a:off x="2238131" y="3394528"/>
            <a:ext cx="3052348" cy="104624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 m</a:t>
            </a:r>
          </a:p>
        </p:txBody>
      </p:sp>
      <p:sp>
        <p:nvSpPr>
          <p:cNvPr id="34" name="C">
            <a:extLst>
              <a:ext uri="{FF2B5EF4-FFF2-40B4-BE49-F238E27FC236}">
                <a16:creationId xmlns:a16="http://schemas.microsoft.com/office/drawing/2014/main" id="{B6341455-06BB-43D9-BF61-9FD6C4BA14AB}"/>
              </a:ext>
            </a:extLst>
          </p:cNvPr>
          <p:cNvSpPr/>
          <p:nvPr/>
        </p:nvSpPr>
        <p:spPr>
          <a:xfrm>
            <a:off x="7380399" y="3530587"/>
            <a:ext cx="3166026" cy="104624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300 m</a:t>
            </a:r>
          </a:p>
        </p:txBody>
      </p:sp>
      <p:sp>
        <p:nvSpPr>
          <p:cNvPr id="35" name="B">
            <a:extLst>
              <a:ext uri="{FF2B5EF4-FFF2-40B4-BE49-F238E27FC236}">
                <a16:creationId xmlns:a16="http://schemas.microsoft.com/office/drawing/2014/main" id="{53B08209-F6DA-4999-A003-8D07238C6A94}"/>
              </a:ext>
            </a:extLst>
          </p:cNvPr>
          <p:cNvSpPr/>
          <p:nvPr/>
        </p:nvSpPr>
        <p:spPr>
          <a:xfrm>
            <a:off x="2250489" y="4984167"/>
            <a:ext cx="3040673" cy="10063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3000</a:t>
            </a:r>
          </a:p>
        </p:txBody>
      </p:sp>
      <p:sp>
        <p:nvSpPr>
          <p:cNvPr id="36" name="D">
            <a:extLst>
              <a:ext uri="{FF2B5EF4-FFF2-40B4-BE49-F238E27FC236}">
                <a16:creationId xmlns:a16="http://schemas.microsoft.com/office/drawing/2014/main" id="{C522775A-DA0B-463A-A114-23A7AB1EFEAF}"/>
              </a:ext>
            </a:extLst>
          </p:cNvPr>
          <p:cNvSpPr/>
          <p:nvPr/>
        </p:nvSpPr>
        <p:spPr>
          <a:xfrm>
            <a:off x="7380399" y="4981561"/>
            <a:ext cx="3166026" cy="1008942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30 m</a:t>
            </a:r>
          </a:p>
        </p:txBody>
      </p:sp>
      <p:sp>
        <p:nvSpPr>
          <p:cNvPr id="37" name="Flowchart: Terminator 36">
            <a:extLst>
              <a:ext uri="{FF2B5EF4-FFF2-40B4-BE49-F238E27FC236}">
                <a16:creationId xmlns:a16="http://schemas.microsoft.com/office/drawing/2014/main" id="{FE0650CA-48D2-4C0F-BA08-5E8CDF80DEEA}"/>
              </a:ext>
            </a:extLst>
          </p:cNvPr>
          <p:cNvSpPr/>
          <p:nvPr/>
        </p:nvSpPr>
        <p:spPr>
          <a:xfrm>
            <a:off x="2250489" y="781059"/>
            <a:ext cx="8013627" cy="2003519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dm =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AB962DA-5CB0-4F28-BE1A-16C48EBF921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4510348" y="3588004"/>
            <a:ext cx="648072" cy="64807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0178971-E3D2-4821-96C2-0B196CAADE0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4654152" y="5297683"/>
            <a:ext cx="648072" cy="64807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E86C584-4747-4DBF-B532-588C87C94B7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920477" y="3729675"/>
            <a:ext cx="648072" cy="6480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F6A7225-3940-479D-9482-3A26FB341CD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940080" y="5161996"/>
            <a:ext cx="648072" cy="648072"/>
          </a:xfrm>
          <a:prstGeom prst="rect">
            <a:avLst/>
          </a:prstGeom>
        </p:spPr>
      </p:pic>
      <p:pic>
        <p:nvPicPr>
          <p:cNvPr id="42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E66FC31-0867-4695-B5D5-44F15807E0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917388" y="290194"/>
            <a:ext cx="812694" cy="812694"/>
          </a:xfrm>
          <a:prstGeom prst="rect">
            <a:avLst/>
          </a:prstGeom>
        </p:spPr>
      </p:pic>
      <p:pic>
        <p:nvPicPr>
          <p:cNvPr id="43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1A7BFDA-966E-4B68-AE3E-FD56E519BD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120562" y="493368"/>
            <a:ext cx="812694" cy="812694"/>
          </a:xfrm>
          <a:prstGeom prst="rect">
            <a:avLst/>
          </a:prstGeom>
        </p:spPr>
      </p:pic>
      <p:pic>
        <p:nvPicPr>
          <p:cNvPr id="44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2DB3E0E-EED4-4DC2-937C-72A1DC0840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323735" y="696541"/>
            <a:ext cx="812694" cy="812694"/>
          </a:xfrm>
          <a:prstGeom prst="rect">
            <a:avLst/>
          </a:prstGeom>
        </p:spPr>
      </p:pic>
      <p:pic>
        <p:nvPicPr>
          <p:cNvPr id="45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85CB74D-AB96-4F03-9454-FF8421113A7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323735" y="-624087"/>
            <a:ext cx="812694" cy="81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6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448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15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15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815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33" grpId="0" bldLvl="0" animBg="1"/>
      <p:bldP spid="34" grpId="0" bldLvl="0" animBg="1"/>
      <p:bldP spid="35" grpId="0" bldLvl="0" animBg="1"/>
      <p:bldP spid="36" grpId="0" bldLvl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ADMIN\Desktop\Tai nguyen thiet ke tro choi\Bảng gỗ\tro v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1" y="114818"/>
            <a:ext cx="1445718" cy="69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owchart: Terminator 12"/>
          <p:cNvSpPr/>
          <p:nvPr/>
        </p:nvSpPr>
        <p:spPr>
          <a:xfrm>
            <a:off x="2417551" y="781882"/>
            <a:ext cx="7355310" cy="1595561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dm + 5 m =   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"/>
          <p:cNvSpPr/>
          <p:nvPr/>
        </p:nvSpPr>
        <p:spPr>
          <a:xfrm>
            <a:off x="7031310" y="3356992"/>
            <a:ext cx="3052348" cy="104624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8 m</a:t>
            </a:r>
          </a:p>
        </p:txBody>
      </p:sp>
      <p:sp>
        <p:nvSpPr>
          <p:cNvPr id="18" name="C"/>
          <p:cNvSpPr/>
          <p:nvPr/>
        </p:nvSpPr>
        <p:spPr>
          <a:xfrm>
            <a:off x="7038287" y="4653136"/>
            <a:ext cx="3045371" cy="104624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80 m</a:t>
            </a:r>
          </a:p>
        </p:txBody>
      </p:sp>
      <p:sp>
        <p:nvSpPr>
          <p:cNvPr id="19" name="B"/>
          <p:cNvSpPr/>
          <p:nvPr/>
        </p:nvSpPr>
        <p:spPr>
          <a:xfrm>
            <a:off x="1810094" y="4745481"/>
            <a:ext cx="3040673" cy="10063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350 m</a:t>
            </a:r>
          </a:p>
        </p:txBody>
      </p:sp>
      <p:sp>
        <p:nvSpPr>
          <p:cNvPr id="20" name="D"/>
          <p:cNvSpPr/>
          <p:nvPr/>
        </p:nvSpPr>
        <p:spPr>
          <a:xfrm>
            <a:off x="1810094" y="3417632"/>
            <a:ext cx="3040673" cy="1008942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35 m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9310280" y="3639793"/>
            <a:ext cx="652723" cy="6527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4265306" y="5039832"/>
            <a:ext cx="652723" cy="6527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430935" y="4962473"/>
            <a:ext cx="652723" cy="6527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4155258" y="3805695"/>
            <a:ext cx="652723" cy="652723"/>
          </a:xfrm>
          <a:prstGeom prst="rect">
            <a:avLst/>
          </a:prstGeom>
        </p:spPr>
      </p:pic>
      <p:pic>
        <p:nvPicPr>
          <p:cNvPr id="25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917388" y="290194"/>
            <a:ext cx="812694" cy="812694"/>
          </a:xfrm>
          <a:prstGeom prst="rect">
            <a:avLst/>
          </a:prstGeom>
        </p:spPr>
      </p:pic>
      <p:pic>
        <p:nvPicPr>
          <p:cNvPr id="26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120562" y="493368"/>
            <a:ext cx="812694" cy="812694"/>
          </a:xfrm>
          <a:prstGeom prst="rect">
            <a:avLst/>
          </a:prstGeom>
        </p:spPr>
      </p:pic>
      <p:pic>
        <p:nvPicPr>
          <p:cNvPr id="27" name="Tieng-tinh-tinh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323735" y="-624087"/>
            <a:ext cx="812694" cy="812694"/>
          </a:xfrm>
          <a:prstGeom prst="rect">
            <a:avLst/>
          </a:prstGeom>
        </p:spPr>
      </p:pic>
      <p:pic>
        <p:nvPicPr>
          <p:cNvPr id="28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272962" y="645768"/>
            <a:ext cx="812694" cy="81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8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44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15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815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3" grpId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>
            <a:extLst>
              <a:ext uri="{FF2B5EF4-FFF2-40B4-BE49-F238E27FC236}">
                <a16:creationId xmlns:a16="http://schemas.microsoft.com/office/drawing/2014/main" id="{2246CF94-DCF9-47D7-80E1-08E957EFE056}"/>
              </a:ext>
            </a:extLst>
          </p:cNvPr>
          <p:cNvSpPr/>
          <p:nvPr/>
        </p:nvSpPr>
        <p:spPr>
          <a:xfrm>
            <a:off x="2011279" y="4978358"/>
            <a:ext cx="3052348" cy="104624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1000</a:t>
            </a:r>
          </a:p>
        </p:txBody>
      </p:sp>
      <p:sp>
        <p:nvSpPr>
          <p:cNvPr id="20" name="C">
            <a:extLst>
              <a:ext uri="{FF2B5EF4-FFF2-40B4-BE49-F238E27FC236}">
                <a16:creationId xmlns:a16="http://schemas.microsoft.com/office/drawing/2014/main" id="{33527F53-4895-4B1F-B1CA-70D009E1B865}"/>
              </a:ext>
            </a:extLst>
          </p:cNvPr>
          <p:cNvSpPr/>
          <p:nvPr/>
        </p:nvSpPr>
        <p:spPr>
          <a:xfrm>
            <a:off x="6983038" y="3524230"/>
            <a:ext cx="3166026" cy="104624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10</a:t>
            </a:r>
          </a:p>
        </p:txBody>
      </p:sp>
      <p:sp>
        <p:nvSpPr>
          <p:cNvPr id="21" name="B">
            <a:extLst>
              <a:ext uri="{FF2B5EF4-FFF2-40B4-BE49-F238E27FC236}">
                <a16:creationId xmlns:a16="http://schemas.microsoft.com/office/drawing/2014/main" id="{DA8626F1-A28E-4A57-9B66-7EBB31A6313A}"/>
              </a:ext>
            </a:extLst>
          </p:cNvPr>
          <p:cNvSpPr/>
          <p:nvPr/>
        </p:nvSpPr>
        <p:spPr>
          <a:xfrm>
            <a:off x="1853128" y="3397251"/>
            <a:ext cx="3040673" cy="10063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100</a:t>
            </a:r>
          </a:p>
        </p:txBody>
      </p:sp>
      <p:sp>
        <p:nvSpPr>
          <p:cNvPr id="22" name="D">
            <a:extLst>
              <a:ext uri="{FF2B5EF4-FFF2-40B4-BE49-F238E27FC236}">
                <a16:creationId xmlns:a16="http://schemas.microsoft.com/office/drawing/2014/main" id="{A19D7153-DE3A-46B5-BFFA-0241ACAFD893}"/>
              </a:ext>
            </a:extLst>
          </p:cNvPr>
          <p:cNvSpPr/>
          <p:nvPr/>
        </p:nvSpPr>
        <p:spPr>
          <a:xfrm>
            <a:off x="6983038" y="4975204"/>
            <a:ext cx="3166026" cy="1008942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</a:t>
            </a: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2EFFF732-4A61-47D3-AFF3-055540C0E8AF}"/>
              </a:ext>
            </a:extLst>
          </p:cNvPr>
          <p:cNvSpPr/>
          <p:nvPr/>
        </p:nvSpPr>
        <p:spPr>
          <a:xfrm>
            <a:off x="2722402" y="971414"/>
            <a:ext cx="6546334" cy="1595337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km = …. 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4D9336F-5550-4EF4-B54E-954AD39F34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4467237" y="5297979"/>
            <a:ext cx="507933" cy="5079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9FA7469-D4D8-49BA-AB07-22FFF172C5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4555694" y="3737743"/>
            <a:ext cx="507933" cy="5079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6E210E1-5BCA-4F0C-8260-0F0A112BBF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542562" y="3848477"/>
            <a:ext cx="507933" cy="5079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E6D527F-BF01-4DC1-904E-D7284E5EA7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542562" y="5316486"/>
            <a:ext cx="507933" cy="507933"/>
          </a:xfrm>
          <a:prstGeom prst="rect">
            <a:avLst/>
          </a:prstGeom>
        </p:spPr>
      </p:pic>
      <p:pic>
        <p:nvPicPr>
          <p:cNvPr id="32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F8F574A0-10FC-4127-92B1-13D17ECB14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918975" y="290194"/>
            <a:ext cx="812694" cy="812694"/>
          </a:xfrm>
          <a:prstGeom prst="rect">
            <a:avLst/>
          </a:prstGeom>
        </p:spPr>
      </p:pic>
      <p:pic>
        <p:nvPicPr>
          <p:cNvPr id="33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3B2D5EF-2452-4776-A6CC-C9D2583EE2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122149" y="493368"/>
            <a:ext cx="812694" cy="812694"/>
          </a:xfrm>
          <a:prstGeom prst="rect">
            <a:avLst/>
          </a:prstGeom>
        </p:spPr>
      </p:pic>
      <p:pic>
        <p:nvPicPr>
          <p:cNvPr id="34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52A4981-B763-478B-9402-D1A555D669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325322" y="696541"/>
            <a:ext cx="812694" cy="812694"/>
          </a:xfrm>
          <a:prstGeom prst="rect">
            <a:avLst/>
          </a:prstGeom>
        </p:spPr>
      </p:pic>
      <p:pic>
        <p:nvPicPr>
          <p:cNvPr id="35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79AF7C7E-9454-4423-87E6-6AF1600346C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325322" y="-624087"/>
            <a:ext cx="812694" cy="812694"/>
          </a:xfrm>
          <a:prstGeom prst="rect">
            <a:avLst/>
          </a:prstGeom>
        </p:spPr>
      </p:pic>
      <p:pic>
        <p:nvPicPr>
          <p:cNvPr id="36" name="sai">
            <a:extLst>
              <a:ext uri="{FF2B5EF4-FFF2-40B4-BE49-F238E27FC236}">
                <a16:creationId xmlns:a16="http://schemas.microsoft.com/office/drawing/2014/main" id="{A64947F0-6892-40FD-9C49-2F80661BD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40217" y="2496043"/>
            <a:ext cx="3556396" cy="3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ADMIN\Desktop\Tai nguyen thiet ke tro choi\Bảng gỗ\tro ve.png">
            <a:hlinkClick r:id="rId11" action="ppaction://hlinksldjump"/>
            <a:extLst>
              <a:ext uri="{FF2B5EF4-FFF2-40B4-BE49-F238E27FC236}">
                <a16:creationId xmlns:a16="http://schemas.microsoft.com/office/drawing/2014/main" id="{103B35F0-C2D6-4401-BDC5-FB3436867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77" y="130831"/>
            <a:ext cx="1636051" cy="77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41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44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15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815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815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9" grpId="0" bldLvl="0" animBg="1"/>
      <p:bldP spid="20" grpId="0" bldLvl="0" animBg="1"/>
      <p:bldP spid="21" grpId="0" bldLvl="0" animBg="1"/>
      <p:bldP spid="22" grpId="0" bldLvl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 descr="C:\Users\ADMIN\Desktop\Tai nguyen thiet ke tro choi\Bảng gỗ\tro v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6" y="-667"/>
            <a:ext cx="2209512" cy="69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lowchart: Terminator 27"/>
          <p:cNvSpPr/>
          <p:nvPr/>
        </p:nvSpPr>
        <p:spPr>
          <a:xfrm>
            <a:off x="1949180" y="681311"/>
            <a:ext cx="8597245" cy="2289798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 = ….. cm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"/>
          <p:cNvSpPr/>
          <p:nvPr/>
        </p:nvSpPr>
        <p:spPr>
          <a:xfrm>
            <a:off x="1926139" y="5205403"/>
            <a:ext cx="3040673" cy="104624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100</a:t>
            </a:r>
          </a:p>
        </p:txBody>
      </p:sp>
      <p:sp>
        <p:nvSpPr>
          <p:cNvPr id="31" name="C"/>
          <p:cNvSpPr/>
          <p:nvPr/>
        </p:nvSpPr>
        <p:spPr>
          <a:xfrm>
            <a:off x="7154332" y="5143860"/>
            <a:ext cx="3045371" cy="104624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1000</a:t>
            </a:r>
          </a:p>
        </p:txBody>
      </p:sp>
      <p:sp>
        <p:nvSpPr>
          <p:cNvPr id="32" name="B"/>
          <p:cNvSpPr/>
          <p:nvPr/>
        </p:nvSpPr>
        <p:spPr>
          <a:xfrm>
            <a:off x="7069486" y="3770005"/>
            <a:ext cx="3040673" cy="10063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10</a:t>
            </a:r>
          </a:p>
        </p:txBody>
      </p:sp>
      <p:sp>
        <p:nvSpPr>
          <p:cNvPr id="33" name="D"/>
          <p:cNvSpPr/>
          <p:nvPr/>
        </p:nvSpPr>
        <p:spPr>
          <a:xfrm>
            <a:off x="1926139" y="3672473"/>
            <a:ext cx="3040673" cy="1008942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4015977" y="5472513"/>
            <a:ext cx="679148" cy="67914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335566" y="4048665"/>
            <a:ext cx="679148" cy="67914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357848" y="5437506"/>
            <a:ext cx="679148" cy="67914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4082171" y="4044845"/>
            <a:ext cx="679148" cy="679148"/>
          </a:xfrm>
          <a:prstGeom prst="rect">
            <a:avLst/>
          </a:prstGeom>
        </p:spPr>
      </p:pic>
      <p:pic>
        <p:nvPicPr>
          <p:cNvPr id="38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917388" y="290194"/>
            <a:ext cx="812694" cy="812694"/>
          </a:xfrm>
          <a:prstGeom prst="rect">
            <a:avLst/>
          </a:prstGeom>
        </p:spPr>
      </p:pic>
      <p:pic>
        <p:nvPicPr>
          <p:cNvPr id="39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120562" y="493368"/>
            <a:ext cx="812694" cy="812694"/>
          </a:xfrm>
          <a:prstGeom prst="rect">
            <a:avLst/>
          </a:prstGeom>
        </p:spPr>
      </p:pic>
      <p:pic>
        <p:nvPicPr>
          <p:cNvPr id="40" name="Tieng-tinh-tinh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323735" y="-624087"/>
            <a:ext cx="812694" cy="812694"/>
          </a:xfrm>
          <a:prstGeom prst="rect">
            <a:avLst/>
          </a:prstGeom>
        </p:spPr>
      </p:pic>
      <p:pic>
        <p:nvPicPr>
          <p:cNvPr id="4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272962" y="645768"/>
            <a:ext cx="812694" cy="81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3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44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15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815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8" grpId="0" animBg="1"/>
      <p:bldP spid="30" grpId="0" bldLvl="0" animBg="1"/>
      <p:bldP spid="31" grpId="0" bldLvl="0" animBg="1"/>
      <p:bldP spid="32" grpId="0" bldLvl="0" animBg="1"/>
      <p:bldP spid="3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">
            <a:extLst>
              <a:ext uri="{FF2B5EF4-FFF2-40B4-BE49-F238E27FC236}">
                <a16:creationId xmlns:a16="http://schemas.microsoft.com/office/drawing/2014/main" id="{250BBFD9-E8AE-43CF-B320-D4982BDCE991}"/>
              </a:ext>
            </a:extLst>
          </p:cNvPr>
          <p:cNvSpPr/>
          <p:nvPr/>
        </p:nvSpPr>
        <p:spPr>
          <a:xfrm>
            <a:off x="2293370" y="4000865"/>
            <a:ext cx="3052348" cy="104624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58</a:t>
            </a:r>
          </a:p>
        </p:txBody>
      </p:sp>
      <p:sp>
        <p:nvSpPr>
          <p:cNvPr id="60" name="C">
            <a:extLst>
              <a:ext uri="{FF2B5EF4-FFF2-40B4-BE49-F238E27FC236}">
                <a16:creationId xmlns:a16="http://schemas.microsoft.com/office/drawing/2014/main" id="{C2FA7171-DBA5-4867-9AEF-8F45F55B9D49}"/>
              </a:ext>
            </a:extLst>
          </p:cNvPr>
          <p:cNvSpPr/>
          <p:nvPr/>
        </p:nvSpPr>
        <p:spPr>
          <a:xfrm>
            <a:off x="7486626" y="5384613"/>
            <a:ext cx="3024752" cy="104624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450</a:t>
            </a:r>
          </a:p>
        </p:txBody>
      </p:sp>
      <p:sp>
        <p:nvSpPr>
          <p:cNvPr id="61" name="B">
            <a:extLst>
              <a:ext uri="{FF2B5EF4-FFF2-40B4-BE49-F238E27FC236}">
                <a16:creationId xmlns:a16="http://schemas.microsoft.com/office/drawing/2014/main" id="{9D2DC164-67C8-4DC5-A456-DB5FA0EDAB81}"/>
              </a:ext>
            </a:extLst>
          </p:cNvPr>
          <p:cNvSpPr/>
          <p:nvPr/>
        </p:nvSpPr>
        <p:spPr>
          <a:xfrm>
            <a:off x="2296980" y="5404569"/>
            <a:ext cx="3040673" cy="10063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408</a:t>
            </a:r>
          </a:p>
        </p:txBody>
      </p:sp>
      <p:sp>
        <p:nvSpPr>
          <p:cNvPr id="62" name="D">
            <a:extLst>
              <a:ext uri="{FF2B5EF4-FFF2-40B4-BE49-F238E27FC236}">
                <a16:creationId xmlns:a16="http://schemas.microsoft.com/office/drawing/2014/main" id="{6A353F50-AE57-4CD0-A1B4-8EF88A748579}"/>
              </a:ext>
            </a:extLst>
          </p:cNvPr>
          <p:cNvSpPr/>
          <p:nvPr/>
        </p:nvSpPr>
        <p:spPr>
          <a:xfrm>
            <a:off x="7319342" y="4019518"/>
            <a:ext cx="3119096" cy="1008942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48</a:t>
            </a:r>
          </a:p>
        </p:txBody>
      </p:sp>
      <p:sp>
        <p:nvSpPr>
          <p:cNvPr id="63" name="Flowchart: Terminator 62">
            <a:extLst>
              <a:ext uri="{FF2B5EF4-FFF2-40B4-BE49-F238E27FC236}">
                <a16:creationId xmlns:a16="http://schemas.microsoft.com/office/drawing/2014/main" id="{76CC28B9-EAA9-44B0-A448-5AC6F82B68AE}"/>
              </a:ext>
            </a:extLst>
          </p:cNvPr>
          <p:cNvSpPr/>
          <p:nvPr/>
        </p:nvSpPr>
        <p:spPr>
          <a:xfrm>
            <a:off x="1486694" y="945949"/>
            <a:ext cx="9420125" cy="2590512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B2E3DF2B-6553-407E-8AD4-C1F1A6B7DDF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4643594" y="4149049"/>
            <a:ext cx="649257" cy="64925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88FED89-436C-4B79-BD57-01342D8884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4738043" y="5619847"/>
            <a:ext cx="649257" cy="64925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4A82DD5-7BAE-4FA6-A15D-BF5E8ACFDCA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943959" y="5573291"/>
            <a:ext cx="649257" cy="64925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A5F3954-3CC0-4013-8126-FA2738EEB8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735760" y="4351333"/>
            <a:ext cx="649257" cy="649257"/>
          </a:xfrm>
          <a:prstGeom prst="rect">
            <a:avLst/>
          </a:prstGeom>
        </p:spPr>
      </p:pic>
      <p:pic>
        <p:nvPicPr>
          <p:cNvPr id="68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E724C83-F9A5-4FEA-9DDB-019E3FD265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917388" y="290194"/>
            <a:ext cx="812694" cy="812694"/>
          </a:xfrm>
          <a:prstGeom prst="rect">
            <a:avLst/>
          </a:prstGeom>
        </p:spPr>
      </p:pic>
      <p:pic>
        <p:nvPicPr>
          <p:cNvPr id="69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21E42D9-3435-487C-986D-D0832D6A07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120562" y="493368"/>
            <a:ext cx="812694" cy="812694"/>
          </a:xfrm>
          <a:prstGeom prst="rect">
            <a:avLst/>
          </a:prstGeom>
        </p:spPr>
      </p:pic>
      <p:pic>
        <p:nvPicPr>
          <p:cNvPr id="70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E636C68-4A28-4FE2-A366-52F41F1389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323735" y="696541"/>
            <a:ext cx="812694" cy="812694"/>
          </a:xfrm>
          <a:prstGeom prst="rect">
            <a:avLst/>
          </a:prstGeom>
        </p:spPr>
      </p:pic>
      <p:pic>
        <p:nvPicPr>
          <p:cNvPr id="71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11F6267-A48F-4207-AC62-518925F131A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323735" y="-624087"/>
            <a:ext cx="812694" cy="812694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3A34AD60-2802-4B1B-BF4A-36EC15A5DDC5}"/>
              </a:ext>
            </a:extLst>
          </p:cNvPr>
          <p:cNvGrpSpPr/>
          <p:nvPr/>
        </p:nvGrpSpPr>
        <p:grpSpPr>
          <a:xfrm>
            <a:off x="3147230" y="1328743"/>
            <a:ext cx="5880628" cy="1824923"/>
            <a:chOff x="6030075" y="145948"/>
            <a:chExt cx="5880628" cy="1824923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77F1074-DB22-4055-9027-355FEFF55DC7}"/>
                </a:ext>
              </a:extLst>
            </p:cNvPr>
            <p:cNvSpPr txBox="1"/>
            <p:nvPr/>
          </p:nvSpPr>
          <p:spPr>
            <a:xfrm>
              <a:off x="6030075" y="145948"/>
              <a:ext cx="5443211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458 = 400 +         +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Khi </a:t>
              </a:r>
              <a:r>
                <a:rPr lang="en-US" sz="4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+ B =  </a:t>
              </a:r>
              <a:endParaRPr lang="vi-V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Rounded Rectangle 53">
              <a:extLst>
                <a:ext uri="{FF2B5EF4-FFF2-40B4-BE49-F238E27FC236}">
                  <a16:creationId xmlns:a16="http://schemas.microsoft.com/office/drawing/2014/main" id="{6868C917-AFD9-46A2-8940-C8DA95DE7BB5}"/>
                </a:ext>
              </a:extLst>
            </p:cNvPr>
            <p:cNvSpPr/>
            <p:nvPr/>
          </p:nvSpPr>
          <p:spPr>
            <a:xfrm>
              <a:off x="9529947" y="326440"/>
              <a:ext cx="827881" cy="6920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vi-V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ounded Rectangle 53">
              <a:extLst>
                <a:ext uri="{FF2B5EF4-FFF2-40B4-BE49-F238E27FC236}">
                  <a16:creationId xmlns:a16="http://schemas.microsoft.com/office/drawing/2014/main" id="{6F6C32F5-B35F-44B4-8598-A8DADD06EA2F}"/>
                </a:ext>
              </a:extLst>
            </p:cNvPr>
            <p:cNvSpPr/>
            <p:nvPr/>
          </p:nvSpPr>
          <p:spPr>
            <a:xfrm>
              <a:off x="11082822" y="349121"/>
              <a:ext cx="827881" cy="6920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vi-V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6" name="Picture 5" descr="C:\Users\ADMIN\Desktop\Tai nguyen thiet ke tro choi\Bảng gỗ\tro ve.png">
            <a:hlinkClick r:id="rId10" action="ppaction://hlinksldjump"/>
            <a:extLst>
              <a:ext uri="{FF2B5EF4-FFF2-40B4-BE49-F238E27FC236}">
                <a16:creationId xmlns:a16="http://schemas.microsoft.com/office/drawing/2014/main" id="{8B30BF28-E569-4C1E-8D91-2208912C1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7" y="306773"/>
            <a:ext cx="1525982" cy="86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09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448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0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150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8150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</p:childTnLst>
        </p:cTn>
      </p:par>
    </p:tnLst>
    <p:bldLst>
      <p:bldP spid="59" grpId="0" bldLvl="0" animBg="1"/>
      <p:bldP spid="60" grpId="0" bldLvl="0" animBg="1"/>
      <p:bldP spid="61" grpId="0" bldLvl="0" animBg="1"/>
      <p:bldP spid="62" grpId="0" bldLvl="0" animBg="1"/>
      <p:bldP spid="6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5406" y="476672"/>
            <a:ext cx="415099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Củng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cố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Dặn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dò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2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>
            <a:extLst>
              <a:ext uri="{FF2B5EF4-FFF2-40B4-BE49-F238E27FC236}">
                <a16:creationId xmlns:a16="http://schemas.microsoft.com/office/drawing/2014/main" id="{251A8921-6421-4A96-B9BD-471C5E2C47F1}"/>
              </a:ext>
            </a:extLst>
          </p:cNvPr>
          <p:cNvSpPr/>
          <p:nvPr/>
        </p:nvSpPr>
        <p:spPr>
          <a:xfrm>
            <a:off x="6971770" y="3524230"/>
            <a:ext cx="3052348" cy="104624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700</a:t>
            </a:r>
          </a:p>
        </p:txBody>
      </p:sp>
      <p:sp>
        <p:nvSpPr>
          <p:cNvPr id="20" name="C">
            <a:extLst>
              <a:ext uri="{FF2B5EF4-FFF2-40B4-BE49-F238E27FC236}">
                <a16:creationId xmlns:a16="http://schemas.microsoft.com/office/drawing/2014/main" id="{E441FB11-DC7E-46E4-A04D-5639617B0E55}"/>
              </a:ext>
            </a:extLst>
          </p:cNvPr>
          <p:cNvSpPr/>
          <p:nvPr/>
        </p:nvSpPr>
        <p:spPr>
          <a:xfrm>
            <a:off x="1777052" y="4919885"/>
            <a:ext cx="3166026" cy="104624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650</a:t>
            </a:r>
          </a:p>
        </p:txBody>
      </p:sp>
      <p:sp>
        <p:nvSpPr>
          <p:cNvPr id="21" name="B">
            <a:extLst>
              <a:ext uri="{FF2B5EF4-FFF2-40B4-BE49-F238E27FC236}">
                <a16:creationId xmlns:a16="http://schemas.microsoft.com/office/drawing/2014/main" id="{D0B9A329-73EE-4DDE-8366-B96B73413B0D}"/>
              </a:ext>
            </a:extLst>
          </p:cNvPr>
          <p:cNvSpPr/>
          <p:nvPr/>
        </p:nvSpPr>
        <p:spPr>
          <a:xfrm>
            <a:off x="1853128" y="3524230"/>
            <a:ext cx="3040673" cy="10063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500</a:t>
            </a:r>
          </a:p>
        </p:txBody>
      </p:sp>
      <p:sp>
        <p:nvSpPr>
          <p:cNvPr id="22" name="D">
            <a:extLst>
              <a:ext uri="{FF2B5EF4-FFF2-40B4-BE49-F238E27FC236}">
                <a16:creationId xmlns:a16="http://schemas.microsoft.com/office/drawing/2014/main" id="{761BEB38-12A6-4C32-B4FC-95ABA28ED9B2}"/>
              </a:ext>
            </a:extLst>
          </p:cNvPr>
          <p:cNvSpPr/>
          <p:nvPr/>
        </p:nvSpPr>
        <p:spPr>
          <a:xfrm>
            <a:off x="6971770" y="4957191"/>
            <a:ext cx="3052348" cy="1008942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600</a:t>
            </a: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72C61B24-E619-4787-A06F-8B42D81F07F0}"/>
              </a:ext>
            </a:extLst>
          </p:cNvPr>
          <p:cNvSpPr/>
          <p:nvPr/>
        </p:nvSpPr>
        <p:spPr>
          <a:xfrm>
            <a:off x="1853128" y="753543"/>
            <a:ext cx="8013627" cy="2003519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 + 150 + 200 =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AD6DFDA-313B-4A2E-8971-72F9CD91A2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9427728" y="3843851"/>
            <a:ext cx="507933" cy="5079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9D2A07C-33AB-4B6A-B698-D6AF01769F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4555694" y="3864722"/>
            <a:ext cx="507933" cy="5079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42FB3A2-C5C2-4E2F-B20D-AFD8BDB5733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4336576" y="5244132"/>
            <a:ext cx="507933" cy="5079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2DE05A1-B923-4078-BA05-AAC5F9C651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417616" y="5298473"/>
            <a:ext cx="507933" cy="507933"/>
          </a:xfrm>
          <a:prstGeom prst="rect">
            <a:avLst/>
          </a:prstGeom>
        </p:spPr>
      </p:pic>
      <p:pic>
        <p:nvPicPr>
          <p:cNvPr id="32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50E93A3-9F86-4FD0-A74E-5D69A4C4BA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918975" y="290194"/>
            <a:ext cx="812694" cy="812694"/>
          </a:xfrm>
          <a:prstGeom prst="rect">
            <a:avLst/>
          </a:prstGeom>
        </p:spPr>
      </p:pic>
      <p:pic>
        <p:nvPicPr>
          <p:cNvPr id="33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9745C09-D6FE-4F95-8939-9C908646E7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122149" y="493368"/>
            <a:ext cx="812694" cy="812694"/>
          </a:xfrm>
          <a:prstGeom prst="rect">
            <a:avLst/>
          </a:prstGeom>
        </p:spPr>
      </p:pic>
      <p:pic>
        <p:nvPicPr>
          <p:cNvPr id="34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B2C035F-7791-44BB-9B46-6AAB76AA72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325322" y="696541"/>
            <a:ext cx="812694" cy="812694"/>
          </a:xfrm>
          <a:prstGeom prst="rect">
            <a:avLst/>
          </a:prstGeom>
        </p:spPr>
      </p:pic>
      <p:pic>
        <p:nvPicPr>
          <p:cNvPr id="35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F629F14-8726-4A32-B4C5-42F163CCBB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325322" y="-624087"/>
            <a:ext cx="812694" cy="812694"/>
          </a:xfrm>
          <a:prstGeom prst="rect">
            <a:avLst/>
          </a:prstGeom>
        </p:spPr>
      </p:pic>
      <p:pic>
        <p:nvPicPr>
          <p:cNvPr id="36" name="sai">
            <a:extLst>
              <a:ext uri="{FF2B5EF4-FFF2-40B4-BE49-F238E27FC236}">
                <a16:creationId xmlns:a16="http://schemas.microsoft.com/office/drawing/2014/main" id="{50708D99-EA40-4AF0-AAFB-206CDB8DC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1547" y="2623022"/>
            <a:ext cx="3556396" cy="3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ADMIN\Desktop\Tai nguyen thiet ke tro choi\Bảng gỗ\tro ve.png">
            <a:hlinkClick r:id="rId11" action="ppaction://hlinksldjump"/>
            <a:extLst>
              <a:ext uri="{FF2B5EF4-FFF2-40B4-BE49-F238E27FC236}">
                <a16:creationId xmlns:a16="http://schemas.microsoft.com/office/drawing/2014/main" id="{7EE12520-C3FA-4E89-9D43-6FE9FEB6E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5" y="188607"/>
            <a:ext cx="1361979" cy="6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81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44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15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815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815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9" grpId="0" bldLvl="0" animBg="1"/>
      <p:bldP spid="20" grpId="0" bldLvl="0" animBg="1"/>
      <p:bldP spid="21" grpId="0" bldLvl="0" animBg="1"/>
      <p:bldP spid="22" grpId="0" bldLvl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">
            <a:extLst>
              <a:ext uri="{FF2B5EF4-FFF2-40B4-BE49-F238E27FC236}">
                <a16:creationId xmlns:a16="http://schemas.microsoft.com/office/drawing/2014/main" id="{6AD8D261-3F23-426D-BA69-75A7209AE635}"/>
              </a:ext>
            </a:extLst>
          </p:cNvPr>
          <p:cNvSpPr/>
          <p:nvPr/>
        </p:nvSpPr>
        <p:spPr>
          <a:xfrm>
            <a:off x="1853128" y="4977810"/>
            <a:ext cx="3040673" cy="10063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300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4F1F02A-A923-458C-A0FD-50C06AD1B5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4555694" y="5318302"/>
            <a:ext cx="507933" cy="507933"/>
          </a:xfrm>
          <a:prstGeom prst="rect">
            <a:avLst/>
          </a:prstGeom>
        </p:spPr>
      </p:pic>
      <p:sp>
        <p:nvSpPr>
          <p:cNvPr id="19" name="A">
            <a:extLst>
              <a:ext uri="{FF2B5EF4-FFF2-40B4-BE49-F238E27FC236}">
                <a16:creationId xmlns:a16="http://schemas.microsoft.com/office/drawing/2014/main" id="{DD3C318B-A8C5-4073-8540-3E88BE7D7C39}"/>
              </a:ext>
            </a:extLst>
          </p:cNvPr>
          <p:cNvSpPr/>
          <p:nvPr/>
        </p:nvSpPr>
        <p:spPr>
          <a:xfrm>
            <a:off x="1841453" y="3514558"/>
            <a:ext cx="3052348" cy="104624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</a:t>
            </a:r>
          </a:p>
        </p:txBody>
      </p:sp>
      <p:sp>
        <p:nvSpPr>
          <p:cNvPr id="20" name="C">
            <a:extLst>
              <a:ext uri="{FF2B5EF4-FFF2-40B4-BE49-F238E27FC236}">
                <a16:creationId xmlns:a16="http://schemas.microsoft.com/office/drawing/2014/main" id="{6DE53A9B-E898-4058-9728-543E14B01C39}"/>
              </a:ext>
            </a:extLst>
          </p:cNvPr>
          <p:cNvSpPr/>
          <p:nvPr/>
        </p:nvSpPr>
        <p:spPr>
          <a:xfrm>
            <a:off x="6983038" y="3524230"/>
            <a:ext cx="3166026" cy="104624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30</a:t>
            </a:r>
          </a:p>
        </p:txBody>
      </p:sp>
      <p:sp>
        <p:nvSpPr>
          <p:cNvPr id="22" name="D">
            <a:extLst>
              <a:ext uri="{FF2B5EF4-FFF2-40B4-BE49-F238E27FC236}">
                <a16:creationId xmlns:a16="http://schemas.microsoft.com/office/drawing/2014/main" id="{391B9E2E-933E-4259-A14A-EAE7BE147AF9}"/>
              </a:ext>
            </a:extLst>
          </p:cNvPr>
          <p:cNvSpPr/>
          <p:nvPr/>
        </p:nvSpPr>
        <p:spPr>
          <a:xfrm>
            <a:off x="6983038" y="4975204"/>
            <a:ext cx="3166026" cy="1008942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35</a:t>
            </a: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13EF2B17-ABD4-49BC-B84D-909B2B04F77D}"/>
              </a:ext>
            </a:extLst>
          </p:cNvPr>
          <p:cNvSpPr/>
          <p:nvPr/>
        </p:nvSpPr>
        <p:spPr>
          <a:xfrm>
            <a:off x="1853128" y="753543"/>
            <a:ext cx="8013627" cy="2003519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m = …. km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C9B5AFC-4C2E-41A0-875F-A031DB702DE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4297411" y="3834179"/>
            <a:ext cx="507933" cy="5079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936B256-59EF-4F73-8244-5BA7BA6E49C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542562" y="3848477"/>
            <a:ext cx="507933" cy="5079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B56C253-313E-4635-9A1C-A7F6227A20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542562" y="5316486"/>
            <a:ext cx="507933" cy="507933"/>
          </a:xfrm>
          <a:prstGeom prst="rect">
            <a:avLst/>
          </a:prstGeom>
        </p:spPr>
      </p:pic>
      <p:pic>
        <p:nvPicPr>
          <p:cNvPr id="32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FDA1B373-E45C-4F7F-B38E-93B2B8BBDD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918975" y="290194"/>
            <a:ext cx="812694" cy="812694"/>
          </a:xfrm>
          <a:prstGeom prst="rect">
            <a:avLst/>
          </a:prstGeom>
        </p:spPr>
      </p:pic>
      <p:pic>
        <p:nvPicPr>
          <p:cNvPr id="33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F5379C0-5926-4C00-B9D3-11F2EEDF12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122149" y="493368"/>
            <a:ext cx="812694" cy="812694"/>
          </a:xfrm>
          <a:prstGeom prst="rect">
            <a:avLst/>
          </a:prstGeom>
        </p:spPr>
      </p:pic>
      <p:pic>
        <p:nvPicPr>
          <p:cNvPr id="34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D95877A-E75C-4B3F-A5D8-15FB3DD572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325322" y="696541"/>
            <a:ext cx="812694" cy="812694"/>
          </a:xfrm>
          <a:prstGeom prst="rect">
            <a:avLst/>
          </a:prstGeom>
        </p:spPr>
      </p:pic>
      <p:pic>
        <p:nvPicPr>
          <p:cNvPr id="35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34EC47F-C8B4-4BB5-A4C0-13C6518BEA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325322" y="-624087"/>
            <a:ext cx="812694" cy="812694"/>
          </a:xfrm>
          <a:prstGeom prst="rect">
            <a:avLst/>
          </a:prstGeom>
        </p:spPr>
      </p:pic>
      <p:pic>
        <p:nvPicPr>
          <p:cNvPr id="36" name="sai">
            <a:extLst>
              <a:ext uri="{FF2B5EF4-FFF2-40B4-BE49-F238E27FC236}">
                <a16:creationId xmlns:a16="http://schemas.microsoft.com/office/drawing/2014/main" id="{3128FBC3-D4B3-4D87-9FD8-A795FF187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81743" y="2640257"/>
            <a:ext cx="3556396" cy="3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ADMIN\Desktop\Tai nguyen thiet ke tro choi\Bảng gỗ\tro ve.png">
            <a:hlinkClick r:id="rId11" action="ppaction://hlinksldjump"/>
            <a:extLst>
              <a:ext uri="{FF2B5EF4-FFF2-40B4-BE49-F238E27FC236}">
                <a16:creationId xmlns:a16="http://schemas.microsoft.com/office/drawing/2014/main" id="{808785E2-C558-4FF9-9E43-BD189008E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64" y="148033"/>
            <a:ext cx="1584177" cy="75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2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44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15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815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815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21" grpId="0" bldLvl="0" animBg="1"/>
      <p:bldP spid="19" grpId="0" bldLvl="0" animBg="1"/>
      <p:bldP spid="20" grpId="0" bldLvl="0" animBg="1"/>
      <p:bldP spid="22" grpId="0" bldLvl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>
            <a:extLst>
              <a:ext uri="{FF2B5EF4-FFF2-40B4-BE49-F238E27FC236}">
                <a16:creationId xmlns:a16="http://schemas.microsoft.com/office/drawing/2014/main" id="{B75A94A9-8E38-43D4-9E84-142492629194}"/>
              </a:ext>
            </a:extLst>
          </p:cNvPr>
          <p:cNvSpPr/>
          <p:nvPr/>
        </p:nvSpPr>
        <p:spPr>
          <a:xfrm>
            <a:off x="7098575" y="5186505"/>
            <a:ext cx="3052348" cy="104624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1000 m</a:t>
            </a:r>
          </a:p>
        </p:txBody>
      </p:sp>
      <p:sp>
        <p:nvSpPr>
          <p:cNvPr id="20" name="C">
            <a:extLst>
              <a:ext uri="{FF2B5EF4-FFF2-40B4-BE49-F238E27FC236}">
                <a16:creationId xmlns:a16="http://schemas.microsoft.com/office/drawing/2014/main" id="{6E90B899-37A7-4BC1-8A37-2F9D2F01B7A8}"/>
              </a:ext>
            </a:extLst>
          </p:cNvPr>
          <p:cNvSpPr/>
          <p:nvPr/>
        </p:nvSpPr>
        <p:spPr>
          <a:xfrm>
            <a:off x="6984897" y="3756179"/>
            <a:ext cx="3166026" cy="104624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 km</a:t>
            </a:r>
          </a:p>
        </p:txBody>
      </p:sp>
      <p:sp>
        <p:nvSpPr>
          <p:cNvPr id="21" name="B">
            <a:extLst>
              <a:ext uri="{FF2B5EF4-FFF2-40B4-BE49-F238E27FC236}">
                <a16:creationId xmlns:a16="http://schemas.microsoft.com/office/drawing/2014/main" id="{D9FC0E82-DFF3-4284-82F0-963CA2A5F885}"/>
              </a:ext>
            </a:extLst>
          </p:cNvPr>
          <p:cNvSpPr/>
          <p:nvPr/>
        </p:nvSpPr>
        <p:spPr>
          <a:xfrm>
            <a:off x="1977992" y="3752548"/>
            <a:ext cx="3040673" cy="10063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1000 km</a:t>
            </a:r>
          </a:p>
        </p:txBody>
      </p:sp>
      <p:sp>
        <p:nvSpPr>
          <p:cNvPr id="22" name="D">
            <a:extLst>
              <a:ext uri="{FF2B5EF4-FFF2-40B4-BE49-F238E27FC236}">
                <a16:creationId xmlns:a16="http://schemas.microsoft.com/office/drawing/2014/main" id="{A10F77D5-99A5-485E-A307-13ACD3D564E7}"/>
              </a:ext>
            </a:extLst>
          </p:cNvPr>
          <p:cNvSpPr/>
          <p:nvPr/>
        </p:nvSpPr>
        <p:spPr>
          <a:xfrm>
            <a:off x="1962474" y="5186505"/>
            <a:ext cx="3166026" cy="1008942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 m</a:t>
            </a: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A092641E-6176-4A82-9E2D-6FF3F8CC1761}"/>
              </a:ext>
            </a:extLst>
          </p:cNvPr>
          <p:cNvSpPr/>
          <p:nvPr/>
        </p:nvSpPr>
        <p:spPr>
          <a:xfrm>
            <a:off x="1977992" y="780606"/>
            <a:ext cx="8013627" cy="2003519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m + 500 m =</a:t>
            </a:r>
          </a:p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E6B5D97-E691-4D41-B386-083EB5EFF6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9424296" y="5418439"/>
            <a:ext cx="726627" cy="7266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BAC12AE-3CDB-411E-B4A7-283C587D79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4680558" y="4093040"/>
            <a:ext cx="507933" cy="5079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49817FC-C525-4953-B064-BDFDA9892C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4521998" y="5527787"/>
            <a:ext cx="507933" cy="507933"/>
          </a:xfrm>
          <a:prstGeom prst="rect">
            <a:avLst/>
          </a:prstGeom>
        </p:spPr>
      </p:pic>
      <p:pic>
        <p:nvPicPr>
          <p:cNvPr id="32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42E277A-9DE2-4282-82F4-B287A033ED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918975" y="290194"/>
            <a:ext cx="812694" cy="812694"/>
          </a:xfrm>
          <a:prstGeom prst="rect">
            <a:avLst/>
          </a:prstGeom>
        </p:spPr>
      </p:pic>
      <p:pic>
        <p:nvPicPr>
          <p:cNvPr id="34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325CE8-B31F-4A9F-A9D5-FAF608D83E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325322" y="696541"/>
            <a:ext cx="812694" cy="812694"/>
          </a:xfrm>
          <a:prstGeom prst="rect">
            <a:avLst/>
          </a:prstGeom>
        </p:spPr>
      </p:pic>
      <p:pic>
        <p:nvPicPr>
          <p:cNvPr id="35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66575CF-13B7-46DC-903D-6768F6DFF30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325322" y="-624087"/>
            <a:ext cx="812694" cy="812694"/>
          </a:xfrm>
          <a:prstGeom prst="rect">
            <a:avLst/>
          </a:prstGeom>
        </p:spPr>
      </p:pic>
      <p:pic>
        <p:nvPicPr>
          <p:cNvPr id="36" name="sai">
            <a:extLst>
              <a:ext uri="{FF2B5EF4-FFF2-40B4-BE49-F238E27FC236}">
                <a16:creationId xmlns:a16="http://schemas.microsoft.com/office/drawing/2014/main" id="{284F50E3-806C-474B-80A4-635E3DAFA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23583" y="2784373"/>
            <a:ext cx="3556396" cy="363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ADMIN\Desktop\Tai nguyen thiet ke tro choi\Bảng gỗ\tro ve.png">
            <a:hlinkClick r:id="rId11" action="ppaction://hlinksldjump"/>
            <a:extLst>
              <a:ext uri="{FF2B5EF4-FFF2-40B4-BE49-F238E27FC236}">
                <a16:creationId xmlns:a16="http://schemas.microsoft.com/office/drawing/2014/main" id="{ADD902DF-A2C6-4F0F-BFCB-941268A2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88" y="200885"/>
            <a:ext cx="1472791" cy="69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C76CC85-2DB7-4FA5-8E51-52FA747B4A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477722" y="-471687"/>
            <a:ext cx="812694" cy="81269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278A576-0CF3-449F-A390-307760ED12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9337425" y="3874346"/>
            <a:ext cx="726627" cy="72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8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44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15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3448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815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19" grpId="0" bldLvl="0" animBg="1"/>
      <p:bldP spid="20" grpId="0" bldLvl="0" animBg="1"/>
      <p:bldP spid="21" grpId="0" bldLvl="0" animBg="1"/>
      <p:bldP spid="22" grpId="0" bldLvl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">
            <a:extLst>
              <a:ext uri="{FF2B5EF4-FFF2-40B4-BE49-F238E27FC236}">
                <a16:creationId xmlns:a16="http://schemas.microsoft.com/office/drawing/2014/main" id="{25508F13-8A95-4059-B664-DF12CFAF6D30}"/>
              </a:ext>
            </a:extLst>
          </p:cNvPr>
          <p:cNvSpPr/>
          <p:nvPr/>
        </p:nvSpPr>
        <p:spPr>
          <a:xfrm>
            <a:off x="7096716" y="4954556"/>
            <a:ext cx="3052348" cy="104624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791 m</a:t>
            </a:r>
          </a:p>
        </p:txBody>
      </p:sp>
      <p:sp>
        <p:nvSpPr>
          <p:cNvPr id="21" name="C">
            <a:extLst>
              <a:ext uri="{FF2B5EF4-FFF2-40B4-BE49-F238E27FC236}">
                <a16:creationId xmlns:a16="http://schemas.microsoft.com/office/drawing/2014/main" id="{C51B34D8-DE20-46DB-971C-C8A48A222420}"/>
              </a:ext>
            </a:extLst>
          </p:cNvPr>
          <p:cNvSpPr/>
          <p:nvPr/>
        </p:nvSpPr>
        <p:spPr>
          <a:xfrm>
            <a:off x="6983038" y="3524230"/>
            <a:ext cx="3166026" cy="1046248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781 m</a:t>
            </a:r>
          </a:p>
        </p:txBody>
      </p:sp>
      <p:sp>
        <p:nvSpPr>
          <p:cNvPr id="22" name="B">
            <a:extLst>
              <a:ext uri="{FF2B5EF4-FFF2-40B4-BE49-F238E27FC236}">
                <a16:creationId xmlns:a16="http://schemas.microsoft.com/office/drawing/2014/main" id="{9BBB1B89-4742-411C-B9E8-76CAA0609536}"/>
              </a:ext>
            </a:extLst>
          </p:cNvPr>
          <p:cNvSpPr/>
          <p:nvPr/>
        </p:nvSpPr>
        <p:spPr>
          <a:xfrm>
            <a:off x="1976133" y="3520599"/>
            <a:ext cx="3040673" cy="100633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800 m</a:t>
            </a:r>
          </a:p>
        </p:txBody>
      </p:sp>
      <p:sp>
        <p:nvSpPr>
          <p:cNvPr id="23" name="D">
            <a:extLst>
              <a:ext uri="{FF2B5EF4-FFF2-40B4-BE49-F238E27FC236}">
                <a16:creationId xmlns:a16="http://schemas.microsoft.com/office/drawing/2014/main" id="{C9DC778D-710F-4898-A795-7070DD1718DD}"/>
              </a:ext>
            </a:extLst>
          </p:cNvPr>
          <p:cNvSpPr/>
          <p:nvPr/>
        </p:nvSpPr>
        <p:spPr>
          <a:xfrm>
            <a:off x="1960615" y="4954556"/>
            <a:ext cx="3166026" cy="1008942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831</a:t>
            </a:r>
          </a:p>
        </p:txBody>
      </p:sp>
      <p:sp>
        <p:nvSpPr>
          <p:cNvPr id="24" name="Flowchart: Terminator 23">
            <a:extLst>
              <a:ext uri="{FF2B5EF4-FFF2-40B4-BE49-F238E27FC236}">
                <a16:creationId xmlns:a16="http://schemas.microsoft.com/office/drawing/2014/main" id="{4288AB35-E7C4-400A-AA1B-3E8F3A57CF82}"/>
              </a:ext>
            </a:extLst>
          </p:cNvPr>
          <p:cNvSpPr/>
          <p:nvPr/>
        </p:nvSpPr>
        <p:spPr>
          <a:xfrm>
            <a:off x="1853128" y="753543"/>
            <a:ext cx="8013627" cy="2003519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458 m + 333 m =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B3C1CA8-8CF6-410E-8B07-3D04885317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9552674" y="5274177"/>
            <a:ext cx="507933" cy="5079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8997C5E-58CD-4027-8709-C40F449821E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4678699" y="3861091"/>
            <a:ext cx="507933" cy="5079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6C833EB-6836-4D72-9E87-93EDAF87DD1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542562" y="3848477"/>
            <a:ext cx="507933" cy="50793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D6CED6C-D5D0-4C1F-8BB0-825C87791C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4520139" y="5295838"/>
            <a:ext cx="507933" cy="507933"/>
          </a:xfrm>
          <a:prstGeom prst="rect">
            <a:avLst/>
          </a:prstGeom>
        </p:spPr>
      </p:pic>
      <p:pic>
        <p:nvPicPr>
          <p:cNvPr id="33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21870DA-2330-4E30-9794-838FAE354A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918975" y="290194"/>
            <a:ext cx="812694" cy="812694"/>
          </a:xfrm>
          <a:prstGeom prst="rect">
            <a:avLst/>
          </a:prstGeom>
        </p:spPr>
      </p:pic>
      <p:pic>
        <p:nvPicPr>
          <p:cNvPr id="34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015713E7-07DC-4FA3-AEAD-93174564D6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122149" y="493368"/>
            <a:ext cx="812694" cy="812694"/>
          </a:xfrm>
          <a:prstGeom prst="rect">
            <a:avLst/>
          </a:prstGeom>
        </p:spPr>
      </p:pic>
      <p:pic>
        <p:nvPicPr>
          <p:cNvPr id="35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0D0F5E4-0C72-4C2C-A2F7-E2D7E638DB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325322" y="696541"/>
            <a:ext cx="812694" cy="812694"/>
          </a:xfrm>
          <a:prstGeom prst="rect">
            <a:avLst/>
          </a:prstGeom>
        </p:spPr>
      </p:pic>
      <p:pic>
        <p:nvPicPr>
          <p:cNvPr id="3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F19C80C-0CAF-4F35-A6AA-3CCD32EC674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325322" y="-624087"/>
            <a:ext cx="812694" cy="812694"/>
          </a:xfrm>
          <a:prstGeom prst="rect">
            <a:avLst/>
          </a:prstGeom>
        </p:spPr>
      </p:pic>
      <p:pic>
        <p:nvPicPr>
          <p:cNvPr id="37" name="sai">
            <a:extLst>
              <a:ext uri="{FF2B5EF4-FFF2-40B4-BE49-F238E27FC236}">
                <a16:creationId xmlns:a16="http://schemas.microsoft.com/office/drawing/2014/main" id="{CBA0AF23-0A16-4FD0-9331-BA075199D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0511" y="2619391"/>
            <a:ext cx="3556396" cy="3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C:\Users\ADMIN\Desktop\Tai nguyen thiet ke tro choi\Bảng gỗ\tro ve.png">
            <a:hlinkClick r:id="rId11" action="ppaction://hlinksldjump"/>
            <a:extLst>
              <a:ext uri="{FF2B5EF4-FFF2-40B4-BE49-F238E27FC236}">
                <a16:creationId xmlns:a16="http://schemas.microsoft.com/office/drawing/2014/main" id="{D92A881E-ED15-4610-A1D7-216DF4B7F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70" y="290194"/>
            <a:ext cx="1424781" cy="67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13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44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15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815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815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20" grpId="0" bldLvl="0" animBg="1"/>
      <p:bldP spid="21" grpId="0" bldLvl="0" animBg="1"/>
      <p:bldP spid="22" grpId="0" bldLvl="0" animBg="1"/>
      <p:bldP spid="23" grpId="0" bldLvl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0750" y="2367171"/>
            <a:ext cx="820891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EM ÔN LẠI NHỮNG GÌ ĐÃ HỌC</a:t>
            </a:r>
          </a:p>
        </p:txBody>
      </p:sp>
    </p:spTree>
    <p:extLst>
      <p:ext uri="{BB962C8B-B14F-4D97-AF65-F5344CB8AC3E}">
        <p14:creationId xmlns:p14="http://schemas.microsoft.com/office/powerpoint/2010/main" val="169206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7054" y="2276872"/>
            <a:ext cx="31138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Tiết</a:t>
            </a:r>
            <a:r>
              <a:rPr lang="en-US" sz="8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9280222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AA8215F-0C61-423D-9C0B-302173CE9A1D}"/>
              </a:ext>
            </a:extLst>
          </p:cNvPr>
          <p:cNvGrpSpPr/>
          <p:nvPr/>
        </p:nvGrpSpPr>
        <p:grpSpPr>
          <a:xfrm>
            <a:off x="334566" y="220802"/>
            <a:ext cx="10729193" cy="635000"/>
            <a:chOff x="1253941" y="554838"/>
            <a:chExt cx="10044352" cy="6350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2D1B1A6-C211-4E4B-9B5C-88E5BF267E0F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6149A7B-3783-489A-87AC-B7579EA865A8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32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D71CF14-D5B6-415A-A155-6ECBFC6B73C1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777B2FB-16F1-404E-8ED7-A52133AB2F13}"/>
                </a:ext>
              </a:extLst>
            </p:cNvPr>
            <p:cNvSpPr txBox="1"/>
            <p:nvPr/>
          </p:nvSpPr>
          <p:spPr>
            <a:xfrm>
              <a:off x="2055530" y="595534"/>
              <a:ext cx="92427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endPara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71993F-C3D9-4ED2-B1DB-71A27A27BC81}"/>
              </a:ext>
            </a:extLst>
          </p:cNvPr>
          <p:cNvCxnSpPr>
            <a:cxnSpLocks/>
          </p:cNvCxnSpPr>
          <p:nvPr/>
        </p:nvCxnSpPr>
        <p:spPr>
          <a:xfrm>
            <a:off x="1126654" y="782777"/>
            <a:ext cx="97930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E68E7FF-9B57-4A92-B8E5-588591094F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t="20600" r="15933" b="21650"/>
          <a:stretch/>
        </p:blipFill>
        <p:spPr>
          <a:xfrm>
            <a:off x="3682938" y="1577318"/>
            <a:ext cx="5472608" cy="33443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D9F1F5-C8F4-4EB1-84CF-A801185BEBC8}"/>
              </a:ext>
            </a:extLst>
          </p:cNvPr>
          <p:cNvSpPr txBox="1"/>
          <p:nvPr/>
        </p:nvSpPr>
        <p:spPr>
          <a:xfrm>
            <a:off x="2852400" y="1042447"/>
            <a:ext cx="7133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82D4B-9FF2-4D30-B028-B050E7D2D499}"/>
              </a:ext>
            </a:extLst>
          </p:cNvPr>
          <p:cNvSpPr txBox="1"/>
          <p:nvPr/>
        </p:nvSpPr>
        <p:spPr>
          <a:xfrm>
            <a:off x="794042" y="5162970"/>
            <a:ext cx="10458312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Lớp</a:t>
            </a:r>
            <a:r>
              <a:rPr lang="en-US" sz="2800" dirty="0"/>
              <a:t> 2B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lạc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Mĩ</a:t>
            </a:r>
            <a:r>
              <a:rPr lang="en-US" sz="2800" dirty="0"/>
              <a:t> </a:t>
            </a:r>
            <a:r>
              <a:rPr lang="en-US" sz="2800" dirty="0" err="1"/>
              <a:t>thuật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lạc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Mĩ</a:t>
            </a:r>
            <a:r>
              <a:rPr lang="en-US" sz="2800" dirty="0"/>
              <a:t> </a:t>
            </a:r>
            <a:r>
              <a:rPr lang="en-US" sz="2800" dirty="0" err="1"/>
              <a:t>thuật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64934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554</Words>
  <Application>Microsoft Office PowerPoint</Application>
  <PresentationFormat>Custom</PresentationFormat>
  <Paragraphs>104</Paragraphs>
  <Slides>22</Slides>
  <Notes>0</Notes>
  <HiddenSlides>0</HiddenSlides>
  <MMClips>44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</cp:lastModifiedBy>
  <cp:revision>54</cp:revision>
  <dcterms:created xsi:type="dcterms:W3CDTF">2021-08-11T01:40:55Z</dcterms:created>
  <dcterms:modified xsi:type="dcterms:W3CDTF">2022-05-06T16:26:56Z</dcterms:modified>
</cp:coreProperties>
</file>