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3"/>
  </p:notesMasterIdLst>
  <p:sldIdLst>
    <p:sldId id="2929" r:id="rId6"/>
    <p:sldId id="2908" r:id="rId7"/>
    <p:sldId id="257" r:id="rId8"/>
    <p:sldId id="522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9/25/2022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9/25/2022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b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392" y="3345470"/>
            <a:ext cx="2313215" cy="3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atin typeface="UTM Avo" panose="02040603050506020204" pitchFamily="18" charset="0"/>
              </a:rPr>
              <a:t>Đ</a:t>
            </a:r>
            <a:r>
              <a:rPr lang="vi-VN" sz="4800" dirty="0">
                <a:latin typeface="UTM Avo" panose="02040603050506020204" pitchFamily="18" charset="0"/>
              </a:rPr>
              <a:t>ọc một bài viết về hoạt động thể tha</a:t>
            </a:r>
            <a:r>
              <a:rPr lang="en-US" sz="4800" dirty="0">
                <a:latin typeface="UTM Avo" panose="02040603050506020204" pitchFamily="18" charset="0"/>
              </a:rPr>
              <a:t>o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cho các bạn nghe điều thú vị em đọc được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80</Words>
  <Application>Microsoft Office PowerPoint</Application>
  <PresentationFormat>Widescreen</PresentationFormat>
  <Paragraphs>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UTM Avo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9</cp:revision>
  <dcterms:created xsi:type="dcterms:W3CDTF">2021-07-24T09:41:32Z</dcterms:created>
  <dcterms:modified xsi:type="dcterms:W3CDTF">2022-09-25T15:19:15Z</dcterms:modified>
</cp:coreProperties>
</file>