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79" r:id="rId3"/>
    <p:sldId id="263" r:id="rId4"/>
    <p:sldId id="270" r:id="rId5"/>
    <p:sldId id="271" r:id="rId6"/>
    <p:sldId id="281" r:id="rId7"/>
    <p:sldId id="282" r:id="rId8"/>
    <p:sldId id="268" r:id="rId9"/>
    <p:sldId id="269" r:id="rId10"/>
    <p:sldId id="272" r:id="rId11"/>
    <p:sldId id="273" r:id="rId1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2" autoAdjust="0"/>
    <p:restoredTop sz="90941" autoAdjust="0"/>
  </p:normalViewPr>
  <p:slideViewPr>
    <p:cSldViewPr>
      <p:cViewPr varScale="1">
        <p:scale>
          <a:sx n="63" d="100"/>
          <a:sy n="63" d="100"/>
        </p:scale>
        <p:origin x="9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Tiết</a:t>
            </a:r>
            <a:r>
              <a:rPr lang="en-US" baseline="0" dirty="0"/>
              <a:t> 1: </a:t>
            </a:r>
            <a:r>
              <a:rPr lang="en-US" baseline="0" dirty="0" err="1"/>
              <a:t>bài</a:t>
            </a:r>
            <a:r>
              <a:rPr lang="en-US" baseline="0" dirty="0"/>
              <a:t> 1, 2</a:t>
            </a:r>
          </a:p>
          <a:p>
            <a:r>
              <a:rPr lang="en-US" baseline="0" dirty="0" err="1"/>
              <a:t>Tiết</a:t>
            </a:r>
            <a:r>
              <a:rPr lang="en-US" baseline="0" dirty="0"/>
              <a:t> 2: </a:t>
            </a:r>
            <a:r>
              <a:rPr lang="en-US" baseline="0" dirty="0" err="1"/>
              <a:t>bài</a:t>
            </a:r>
            <a:r>
              <a:rPr lang="en-US" baseline="0" dirty="0"/>
              <a:t> 3,4, 5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82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Tiết</a:t>
            </a:r>
            <a:r>
              <a:rPr lang="en-US" baseline="0" dirty="0"/>
              <a:t> 1: </a:t>
            </a:r>
            <a:r>
              <a:rPr lang="en-US" baseline="0" dirty="0" err="1"/>
              <a:t>bài</a:t>
            </a:r>
            <a:r>
              <a:rPr lang="en-US" baseline="0" dirty="0"/>
              <a:t> 1,2</a:t>
            </a:r>
          </a:p>
          <a:p>
            <a:r>
              <a:rPr lang="en-US" baseline="0" dirty="0" err="1"/>
              <a:t>Tiết</a:t>
            </a:r>
            <a:r>
              <a:rPr lang="en-US" baseline="0" dirty="0"/>
              <a:t> 2: </a:t>
            </a:r>
            <a:r>
              <a:rPr lang="en-US" baseline="0" dirty="0" err="1"/>
              <a:t>bài</a:t>
            </a:r>
            <a:r>
              <a:rPr lang="en-US" baseline="0" dirty="0"/>
              <a:t> 3,4, 5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5E729-80D6-4D29-9381-D8EA86CCD34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8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baseline="0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5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baseline="0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80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077284" y="764704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0170" y="489446"/>
            <a:ext cx="30700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598" y="1988840"/>
            <a:ext cx="11293156" cy="2621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721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</a:t>
            </a:r>
          </a:p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 BIỆT VÀ HẸN GẶP LẠI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 r="76727" b="70999"/>
          <a:stretch/>
        </p:blipFill>
        <p:spPr>
          <a:xfrm>
            <a:off x="622598" y="3800948"/>
            <a:ext cx="3013149" cy="33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2718" y="1218523"/>
            <a:ext cx="8352928" cy="1202365"/>
          </a:xfrm>
        </p:spPr>
        <p:txBody>
          <a:bodyPr>
            <a:normAutofit/>
          </a:bodyPr>
          <a:lstStyle/>
          <a:p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Toán - Lớp 2 - Sách Cánh diều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3E184-E04F-43E7-87F7-7A79425D2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19" y="2420888"/>
            <a:ext cx="2969925" cy="39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2838" y="2492896"/>
            <a:ext cx="78488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098591"/>
            <a:ext cx="74168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endParaRPr lang="en-US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854" y="2326228"/>
            <a:ext cx="5904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số trạm không gian ngoài Trái Đất đang gặp một số lỗi kĩ thuật cần các phi hành gia đến sữa chữa.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0951" y="404664"/>
            <a:ext cx="46085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8968" y="2060848"/>
            <a:ext cx="456573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138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105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rạ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6239222" y="3356992"/>
            <a:ext cx="2015209" cy="1715828"/>
          </a:xfrm>
          <a:prstGeom prst="rect">
            <a:avLst/>
          </a:prstGeom>
        </p:spPr>
      </p:pic>
      <p:pic>
        <p:nvPicPr>
          <p:cNvPr id="22" name="trạ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>
            <a:off x="3525892" y="1029461"/>
            <a:ext cx="1728192" cy="1715828"/>
          </a:xfrm>
          <a:prstGeom prst="rect">
            <a:avLst/>
          </a:prstGeom>
        </p:spPr>
      </p:pic>
      <p:pic>
        <p:nvPicPr>
          <p:cNvPr id="23" name="trạ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74995" r="79297" b="5738"/>
          <a:stretch/>
        </p:blipFill>
        <p:spPr>
          <a:xfrm rot="20789473">
            <a:off x="2131228" y="4029149"/>
            <a:ext cx="1840102" cy="1905751"/>
          </a:xfrm>
          <a:prstGeom prst="rect">
            <a:avLst/>
          </a:prstGeom>
        </p:spPr>
      </p:pic>
      <p:pic>
        <p:nvPicPr>
          <p:cNvPr id="24" name="trạ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9767613" y="3814240"/>
            <a:ext cx="2015209" cy="1715828"/>
          </a:xfrm>
          <a:prstGeom prst="rect">
            <a:avLst/>
          </a:prstGeom>
        </p:spPr>
      </p:pic>
      <p:pic>
        <p:nvPicPr>
          <p:cNvPr id="25" name="trạ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 rot="19860363" flipH="1">
            <a:off x="10252152" y="-4095"/>
            <a:ext cx="1728192" cy="1715828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3539981" y="2492896"/>
            <a:ext cx="178961" cy="172201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43078" y="1628800"/>
            <a:ext cx="1872208" cy="194421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111430" y="4214906"/>
            <a:ext cx="2160240" cy="29421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116248" y="1029461"/>
            <a:ext cx="883614" cy="31854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trạm 3 mờ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6239222" y="3353901"/>
            <a:ext cx="2015209" cy="1715828"/>
          </a:xfrm>
          <a:prstGeom prst="rect">
            <a:avLst/>
          </a:prstGeom>
        </p:spPr>
      </p:pic>
      <p:pic>
        <p:nvPicPr>
          <p:cNvPr id="40" name="trạm 4 mờ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9767612" y="3800094"/>
            <a:ext cx="2015209" cy="1715828"/>
          </a:xfrm>
          <a:prstGeom prst="rect">
            <a:avLst/>
          </a:prstGeom>
        </p:spPr>
      </p:pic>
      <p:pic>
        <p:nvPicPr>
          <p:cNvPr id="41" name="trạm 5 mờ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 rot="19860363" flipH="1">
            <a:off x="10252153" y="-4095"/>
            <a:ext cx="1728192" cy="171582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53863" r="80871" b="29233"/>
          <a:stretch/>
        </p:blipFill>
        <p:spPr>
          <a:xfrm rot="556301">
            <a:off x="-1418523" y="5354298"/>
            <a:ext cx="1468934" cy="1489759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519142" y="2570164"/>
            <a:ext cx="2051538" cy="1617966"/>
            <a:chOff x="746770" y="3635323"/>
            <a:chExt cx="2051538" cy="161796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1" name="Freeform 50"/>
            <p:cNvSpPr/>
            <p:nvPr/>
          </p:nvSpPr>
          <p:spPr>
            <a:xfrm>
              <a:off x="746770" y="4373109"/>
              <a:ext cx="1120130" cy="880180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296867" y="4669279"/>
            <a:ext cx="2135664" cy="1164751"/>
            <a:chOff x="662644" y="3635323"/>
            <a:chExt cx="2135664" cy="116475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4" name="Freeform 53"/>
            <p:cNvSpPr/>
            <p:nvPr/>
          </p:nvSpPr>
          <p:spPr>
            <a:xfrm rot="261724">
              <a:off x="662644" y="4365915"/>
              <a:ext cx="1176019" cy="434159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454622" y="-179736"/>
            <a:ext cx="1039052" cy="2202790"/>
            <a:chOff x="1759256" y="3635323"/>
            <a:chExt cx="1039052" cy="220279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7" name="Freeform 56"/>
            <p:cNvSpPr/>
            <p:nvPr/>
          </p:nvSpPr>
          <p:spPr>
            <a:xfrm flipH="1">
              <a:off x="1866900" y="4373108"/>
              <a:ext cx="411882" cy="1465005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3" name="Rounded Rectangle 62">
            <a:hlinkClick r:id="rId11" action="ppaction://hlinksldjump"/>
          </p:cNvPr>
          <p:cNvSpPr/>
          <p:nvPr/>
        </p:nvSpPr>
        <p:spPr>
          <a:xfrm>
            <a:off x="5872555" y="3509143"/>
            <a:ext cx="1342679" cy="692696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END</a:t>
            </a:r>
            <a:endParaRPr kumimoji="0" lang="vi-VN" sz="28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7278" y="507473"/>
            <a:ext cx="1475050" cy="1121328"/>
            <a:chOff x="1323258" y="3635323"/>
            <a:chExt cx="1475050" cy="112132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66" name="Freeform 65"/>
            <p:cNvSpPr/>
            <p:nvPr/>
          </p:nvSpPr>
          <p:spPr>
            <a:xfrm rot="356818">
              <a:off x="1323258" y="4387799"/>
              <a:ext cx="514288" cy="368852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9" t="18559" r="31197" b="61970"/>
          <a:stretch/>
        </p:blipFill>
        <p:spPr>
          <a:xfrm>
            <a:off x="5156323" y="792860"/>
            <a:ext cx="2492669" cy="279674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77269" b="72479"/>
          <a:stretch/>
        </p:blipFill>
        <p:spPr>
          <a:xfrm>
            <a:off x="5678757" y="-9635"/>
            <a:ext cx="1270670" cy="13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23 -0.64143 L 0.51471 -0.2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17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471 -0.28426 L 0.53763 -0.11435 C 0.54792 -0.03843 0.63307 0.02454 0.69206 -0.00069 L 0.82357 -0.05671 " pathEditMode="relative" rAng="-808260" ptsTypes="FfFF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113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35 -0.05671 L 0.87508 -0.59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" y="-2713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069E-6 4.44444E-6 L -0.24059 0.7222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6" y="3611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682E-6 0 L 0.07503 0.6134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1" y="3067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86694" y="4509120"/>
            <a:ext cx="9937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con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78982" y="4869160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39222" y="4904031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23398" y="4904031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31110" y="4869160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07846" y="5945235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78982" y="4869160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31110" y="4869160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39222" y="4869159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23398" y="4910054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99462" y="5945235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8" y="1412776"/>
            <a:ext cx="6624736" cy="33370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22598" y="191542"/>
            <a:ext cx="11233247" cy="1077218"/>
            <a:chOff x="1253941" y="339290"/>
            <a:chExt cx="11233247" cy="1077218"/>
          </a:xfrm>
        </p:grpSpPr>
        <p:grpSp>
          <p:nvGrpSpPr>
            <p:cNvPr id="22" name="Group 21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66FFF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36629" y="339290"/>
              <a:ext cx="10450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Duyên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6 con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7 con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Duyên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3562" r="16706" b="13363"/>
          <a:stretch/>
        </p:blipFill>
        <p:spPr>
          <a:xfrm>
            <a:off x="10971642" y="5558126"/>
            <a:ext cx="1167367" cy="12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50590" y="2924944"/>
            <a:ext cx="3960440" cy="21660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9 + 5 = 9 + 1 + 4</a:t>
            </a:r>
          </a:p>
          <a:p>
            <a:pPr indent="1165225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10 + 4</a:t>
            </a:r>
          </a:p>
          <a:p>
            <a:pPr indent="1165225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14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8582" y="263550"/>
            <a:ext cx="10092041" cy="1077218"/>
            <a:chOff x="910630" y="557947"/>
            <a:chExt cx="10092041" cy="1077218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57947"/>
              <a:ext cx="9241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" name="Rounded Rectangle 6"/>
          <p:cNvSpPr/>
          <p:nvPr/>
        </p:nvSpPr>
        <p:spPr>
          <a:xfrm>
            <a:off x="4511030" y="1628800"/>
            <a:ext cx="2844317" cy="792088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+ 5 = ?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3855" r="26295"/>
          <a:stretch/>
        </p:blipFill>
        <p:spPr>
          <a:xfrm>
            <a:off x="-97482" y="4143246"/>
            <a:ext cx="2095128" cy="3894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3020" y="4477629"/>
            <a:ext cx="1552575" cy="29337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59102" y="3082882"/>
            <a:ext cx="4511810" cy="1924460"/>
            <a:chOff x="5303118" y="3082882"/>
            <a:chExt cx="4511810" cy="1924460"/>
          </a:xfrm>
        </p:grpSpPr>
        <p:sp>
          <p:nvSpPr>
            <p:cNvPr id="12" name="Rounded Rectangle 11"/>
            <p:cNvSpPr/>
            <p:nvPr/>
          </p:nvSpPr>
          <p:spPr>
            <a:xfrm>
              <a:off x="5303118" y="3082882"/>
              <a:ext cx="4511810" cy="192446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9  10  11  12  13  14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9 + 5 = 14</a:t>
              </a:r>
              <a:endParaRPr lang="vi-VN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884862" y="3281452"/>
              <a:ext cx="545690" cy="147548"/>
            </a:xfrm>
            <a:custGeom>
              <a:avLst/>
              <a:gdLst>
                <a:gd name="connsiteX0" fmla="*/ 0 w 545690"/>
                <a:gd name="connsiteY0" fmla="*/ 147548 h 147548"/>
                <a:gd name="connsiteX1" fmla="*/ 294967 w 545690"/>
                <a:gd name="connsiteY1" fmla="*/ 65 h 147548"/>
                <a:gd name="connsiteX2" fmla="*/ 545690 w 545690"/>
                <a:gd name="connsiteY2" fmla="*/ 132800 h 1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690" h="147548">
                  <a:moveTo>
                    <a:pt x="0" y="147548"/>
                  </a:moveTo>
                  <a:cubicBezTo>
                    <a:pt x="102009" y="75035"/>
                    <a:pt x="204019" y="2523"/>
                    <a:pt x="294967" y="65"/>
                  </a:cubicBezTo>
                  <a:cubicBezTo>
                    <a:pt x="385915" y="-2393"/>
                    <a:pt x="465802" y="65203"/>
                    <a:pt x="545690" y="132800"/>
                  </a:cubicBezTo>
                </a:path>
              </a:pathLst>
            </a:cu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532934" y="3281452"/>
              <a:ext cx="545690" cy="147548"/>
            </a:xfrm>
            <a:custGeom>
              <a:avLst/>
              <a:gdLst>
                <a:gd name="connsiteX0" fmla="*/ 0 w 545690"/>
                <a:gd name="connsiteY0" fmla="*/ 147548 h 147548"/>
                <a:gd name="connsiteX1" fmla="*/ 294967 w 545690"/>
                <a:gd name="connsiteY1" fmla="*/ 65 h 147548"/>
                <a:gd name="connsiteX2" fmla="*/ 545690 w 545690"/>
                <a:gd name="connsiteY2" fmla="*/ 132800 h 1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690" h="147548">
                  <a:moveTo>
                    <a:pt x="0" y="147548"/>
                  </a:moveTo>
                  <a:cubicBezTo>
                    <a:pt x="102009" y="75035"/>
                    <a:pt x="204019" y="2523"/>
                    <a:pt x="294967" y="65"/>
                  </a:cubicBezTo>
                  <a:cubicBezTo>
                    <a:pt x="385915" y="-2393"/>
                    <a:pt x="465802" y="65203"/>
                    <a:pt x="545690" y="132800"/>
                  </a:cubicBezTo>
                </a:path>
              </a:pathLst>
            </a:cu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81006" y="3284984"/>
              <a:ext cx="545690" cy="147548"/>
            </a:xfrm>
            <a:custGeom>
              <a:avLst/>
              <a:gdLst>
                <a:gd name="connsiteX0" fmla="*/ 0 w 545690"/>
                <a:gd name="connsiteY0" fmla="*/ 147548 h 147548"/>
                <a:gd name="connsiteX1" fmla="*/ 294967 w 545690"/>
                <a:gd name="connsiteY1" fmla="*/ 65 h 147548"/>
                <a:gd name="connsiteX2" fmla="*/ 545690 w 545690"/>
                <a:gd name="connsiteY2" fmla="*/ 132800 h 1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690" h="147548">
                  <a:moveTo>
                    <a:pt x="0" y="147548"/>
                  </a:moveTo>
                  <a:cubicBezTo>
                    <a:pt x="102009" y="75035"/>
                    <a:pt x="204019" y="2523"/>
                    <a:pt x="294967" y="65"/>
                  </a:cubicBezTo>
                  <a:cubicBezTo>
                    <a:pt x="385915" y="-2393"/>
                    <a:pt x="465802" y="65203"/>
                    <a:pt x="545690" y="132800"/>
                  </a:cubicBezTo>
                </a:path>
              </a:pathLst>
            </a:cu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901086" y="3284984"/>
              <a:ext cx="545690" cy="147548"/>
            </a:xfrm>
            <a:custGeom>
              <a:avLst/>
              <a:gdLst>
                <a:gd name="connsiteX0" fmla="*/ 0 w 545690"/>
                <a:gd name="connsiteY0" fmla="*/ 147548 h 147548"/>
                <a:gd name="connsiteX1" fmla="*/ 294967 w 545690"/>
                <a:gd name="connsiteY1" fmla="*/ 65 h 147548"/>
                <a:gd name="connsiteX2" fmla="*/ 545690 w 545690"/>
                <a:gd name="connsiteY2" fmla="*/ 132800 h 1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690" h="147548">
                  <a:moveTo>
                    <a:pt x="0" y="147548"/>
                  </a:moveTo>
                  <a:cubicBezTo>
                    <a:pt x="102009" y="75035"/>
                    <a:pt x="204019" y="2523"/>
                    <a:pt x="294967" y="65"/>
                  </a:cubicBezTo>
                  <a:cubicBezTo>
                    <a:pt x="385915" y="-2393"/>
                    <a:pt x="465802" y="65203"/>
                    <a:pt x="545690" y="132800"/>
                  </a:cubicBezTo>
                </a:path>
              </a:pathLst>
            </a:cu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8549158" y="3284984"/>
              <a:ext cx="545690" cy="147548"/>
            </a:xfrm>
            <a:custGeom>
              <a:avLst/>
              <a:gdLst>
                <a:gd name="connsiteX0" fmla="*/ 0 w 545690"/>
                <a:gd name="connsiteY0" fmla="*/ 147548 h 147548"/>
                <a:gd name="connsiteX1" fmla="*/ 294967 w 545690"/>
                <a:gd name="connsiteY1" fmla="*/ 65 h 147548"/>
                <a:gd name="connsiteX2" fmla="*/ 545690 w 545690"/>
                <a:gd name="connsiteY2" fmla="*/ 132800 h 14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690" h="147548">
                  <a:moveTo>
                    <a:pt x="0" y="147548"/>
                  </a:moveTo>
                  <a:cubicBezTo>
                    <a:pt x="102009" y="75035"/>
                    <a:pt x="204019" y="2523"/>
                    <a:pt x="294967" y="65"/>
                  </a:cubicBezTo>
                  <a:cubicBezTo>
                    <a:pt x="385915" y="-2393"/>
                    <a:pt x="465802" y="65203"/>
                    <a:pt x="545690" y="132800"/>
                  </a:cubicBezTo>
                </a:path>
              </a:pathLst>
            </a:cu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Oval Callout 18"/>
          <p:cNvSpPr/>
          <p:nvPr/>
        </p:nvSpPr>
        <p:spPr>
          <a:xfrm>
            <a:off x="8950833" y="2204865"/>
            <a:ext cx="3239580" cy="1656184"/>
          </a:xfrm>
          <a:prstGeom prst="wedgeEllipseCallout">
            <a:avLst>
              <a:gd name="adj1" fmla="val 2559"/>
              <a:gd name="adj2" fmla="val 952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86694" y="6165304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endParaRPr lang="vi-VN" sz="4000" dirty="0">
              <a:solidFill>
                <a:srgbClr val="66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88513" y="6165304"/>
            <a:ext cx="1090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vi-VN" sz="4000" dirty="0">
              <a:solidFill>
                <a:srgbClr val="66FFFF"/>
              </a:solidFill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3562" r="16706" b="13363"/>
          <a:stretch/>
        </p:blipFill>
        <p:spPr>
          <a:xfrm>
            <a:off x="10917076" y="110728"/>
            <a:ext cx="933011" cy="10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7" grpId="1" animBg="1"/>
      <p:bldP spid="19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248</Words>
  <Application>Microsoft Office PowerPoint</Application>
  <PresentationFormat>Custom</PresentationFormat>
  <Paragraphs>46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Arial-Rounded</vt:lpstr>
      <vt:lpstr>Calibri</vt:lpstr>
      <vt:lpstr>Times New Roman</vt:lpstr>
      <vt:lpstr>Office Theme</vt:lpstr>
      <vt:lpstr>PowerPoint Presentation</vt:lpstr>
      <vt:lpstr>Toán - Lớp 2 - Sách Cánh diều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Nguyen Dang  Dat</cp:lastModifiedBy>
  <cp:revision>113</cp:revision>
  <dcterms:created xsi:type="dcterms:W3CDTF">2021-07-30T14:15:01Z</dcterms:created>
  <dcterms:modified xsi:type="dcterms:W3CDTF">2022-09-25T15:23:32Z</dcterms:modified>
</cp:coreProperties>
</file>