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5" r:id="rId3"/>
    <p:sldId id="266" r:id="rId4"/>
    <p:sldId id="267" r:id="rId5"/>
    <p:sldId id="268" r:id="rId6"/>
    <p:sldId id="269" r:id="rId7"/>
    <p:sldId id="258" r:id="rId8"/>
    <p:sldId id="259" r:id="rId9"/>
    <p:sldId id="260" r:id="rId10"/>
    <p:sldId id="270" r:id="rId11"/>
    <p:sldId id="277" r:id="rId12"/>
    <p:sldId id="264" r:id="rId13"/>
    <p:sldId id="256" r:id="rId14"/>
    <p:sldId id="261" r:id="rId15"/>
    <p:sldId id="278" r:id="rId16"/>
    <p:sldId id="279" r:id="rId17"/>
    <p:sldId id="262" r:id="rId18"/>
    <p:sldId id="274" r:id="rId19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66FFFF"/>
    <a:srgbClr val="FF6699"/>
    <a:srgbClr val="FF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22" autoAdjust="0"/>
  </p:normalViewPr>
  <p:slideViewPr>
    <p:cSldViewPr>
      <p:cViewPr varScale="1">
        <p:scale>
          <a:sx n="61" d="100"/>
          <a:sy n="61" d="100"/>
        </p:scale>
        <p:origin x="10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1177-A294-4611-BEA6-E5A54D2D58F3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1C3F-E602-4E41-AC4A-210E4F347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04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xây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xây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</a:t>
            </a:r>
            <a:r>
              <a:rPr lang="en-US" baseline="0" dirty="0" err="1"/>
              <a:t>xây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ĐI HỌC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sang </a:t>
            </a:r>
            <a:r>
              <a:rPr lang="en-US" baseline="0" dirty="0" err="1"/>
              <a:t>bờ</a:t>
            </a: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bác</a:t>
            </a:r>
            <a:r>
              <a:rPr lang="en-US" baseline="0" dirty="0"/>
              <a:t> </a:t>
            </a:r>
            <a:r>
              <a:rPr lang="en-US" baseline="0" dirty="0" err="1"/>
              <a:t>thợ</a:t>
            </a:r>
            <a:r>
              <a:rPr lang="en-US" baseline="0" dirty="0"/>
              <a:t> </a:t>
            </a:r>
            <a:r>
              <a:rPr lang="en-US" baseline="0" dirty="0" err="1"/>
              <a:t>mộc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cam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1C3F-E602-4E41-AC4A-210E4F3479EF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176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15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10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63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8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307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20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4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0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08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7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C485-AA43-4968-AD01-E15B222FE421}" type="datetimeFigureOut">
              <a:rPr lang="vi-VN" smtClean="0"/>
              <a:t>25/09/2022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slide" Target="slide7.xml"/><Relationship Id="rId26" Type="http://schemas.microsoft.com/office/2007/relationships/hdphoto" Target="../media/hdphoto7.wdp"/><Relationship Id="rId3" Type="http://schemas.openxmlformats.org/officeDocument/2006/relationships/slideLayout" Target="../slideLayouts/slideLayout7.xml"/><Relationship Id="rId21" Type="http://schemas.openxmlformats.org/officeDocument/2006/relationships/slide" Target="slide8.xml"/><Relationship Id="rId7" Type="http://schemas.microsoft.com/office/2007/relationships/hdphoto" Target="../media/hdphoto1.wdp"/><Relationship Id="rId12" Type="http://schemas.openxmlformats.org/officeDocument/2006/relationships/slide" Target="slide5.xml"/><Relationship Id="rId17" Type="http://schemas.microsoft.com/office/2007/relationships/hdphoto" Target="../media/hdphoto4.wdp"/><Relationship Id="rId25" Type="http://schemas.openxmlformats.org/officeDocument/2006/relationships/image" Target="../media/image19.png"/><Relationship Id="rId33" Type="http://schemas.openxmlformats.org/officeDocument/2006/relationships/slide" Target="slide10.xml"/><Relationship Id="rId2" Type="http://schemas.openxmlformats.org/officeDocument/2006/relationships/audio" Target="../media/media2.mp3"/><Relationship Id="rId16" Type="http://schemas.openxmlformats.org/officeDocument/2006/relationships/image" Target="../media/image16.png"/><Relationship Id="rId20" Type="http://schemas.microsoft.com/office/2007/relationships/hdphoto" Target="../media/hdphoto5.wdp"/><Relationship Id="rId29" Type="http://schemas.openxmlformats.org/officeDocument/2006/relationships/image" Target="../media/image21.png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24" Type="http://schemas.openxmlformats.org/officeDocument/2006/relationships/slide" Target="slide9.xml"/><Relationship Id="rId32" Type="http://schemas.microsoft.com/office/2007/relationships/hdphoto" Target="../media/hdphoto8.wdp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23" Type="http://schemas.microsoft.com/office/2007/relationships/hdphoto" Target="../media/hdphoto6.wdp"/><Relationship Id="rId28" Type="http://schemas.openxmlformats.org/officeDocument/2006/relationships/image" Target="../media/image5.png"/><Relationship Id="rId10" Type="http://schemas.microsoft.com/office/2007/relationships/hdphoto" Target="../media/hdphoto2.wdp"/><Relationship Id="rId19" Type="http://schemas.openxmlformats.org/officeDocument/2006/relationships/image" Target="../media/image17.png"/><Relationship Id="rId31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Relationship Id="rId14" Type="http://schemas.microsoft.com/office/2007/relationships/hdphoto" Target="../media/hdphoto3.wdp"/><Relationship Id="rId22" Type="http://schemas.openxmlformats.org/officeDocument/2006/relationships/image" Target="../media/image18.png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8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4.wav"/><Relationship Id="rId7" Type="http://schemas.openxmlformats.org/officeDocument/2006/relationships/image" Target="../media/image2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4.wav"/><Relationship Id="rId7" Type="http://schemas.openxmlformats.org/officeDocument/2006/relationships/image" Target="../media/image2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4.wav"/><Relationship Id="rId7" Type="http://schemas.openxmlformats.org/officeDocument/2006/relationships/image" Target="../media/image2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4.wav"/><Relationship Id="rId7" Type="http://schemas.openxmlformats.org/officeDocument/2006/relationships/image" Target="../media/image2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4.wav"/><Relationship Id="rId7" Type="http://schemas.openxmlformats.org/officeDocument/2006/relationships/image" Target="../media/image2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494806" y="332656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5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582" y="2200796"/>
            <a:ext cx="1149580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BẢNG CỘNG (CÓ NHỚ) </a:t>
            </a:r>
          </a:p>
          <a:p>
            <a:pPr algn="ctr"/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4138643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1578" y="2219380"/>
            <a:ext cx="40272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838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4" b="97774" l="1949" r="92814">
                        <a14:foregroundMark x1="31790" y1="17996" x2="31790" y2="16327"/>
                        <a14:foregroundMark x1="6943" y1="39518" x2="16078" y2="41929"/>
                        <a14:foregroundMark x1="6456" y1="39703" x2="4385" y2="39518"/>
                        <a14:foregroundMark x1="16565" y1="45455" x2="18879" y2="45640"/>
                        <a14:foregroundMark x1="59805" y1="29314" x2="59805" y2="29314"/>
                        <a14:foregroundMark x1="73082" y1="34694" x2="75274" y2="26160"/>
                        <a14:backgroundMark x1="21194" y1="69944" x2="21437" y2="73469"/>
                        <a14:backgroundMark x1="30572" y1="71058" x2="30938" y2="69202"/>
                        <a14:backgroundMark x1="72838" y1="82375" x2="72838" y2="84045"/>
                        <a14:backgroundMark x1="76370" y1="81076" x2="76979" y2="83302"/>
                        <a14:backgroundMark x1="87698" y1="69944" x2="86967" y2="7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94" y="315615"/>
            <a:ext cx="9073008" cy="595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752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542" y="620688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+ 2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542" y="6303355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+ 9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8542" y="3867928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+ 6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8542" y="5491548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+ 8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8542" y="4679738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+ 7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8542" y="1432498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+ 3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8542" y="2244308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+ 4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8542" y="3056118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+ 5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86694" y="6283633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+ 9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86694" y="3848206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+ 6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86694" y="5471826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+ 8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6694" y="4660016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+ 7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86694" y="1412776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+ 3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86694" y="2224586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+ 4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86694" y="3036396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+ 5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54846" y="6280758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+ 9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54846" y="3845331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+ 6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4846" y="5468951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+ 8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54846" y="4657141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+ 7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54846" y="2221711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+ 4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54846" y="3033521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+ 5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22998" y="6261036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+ 9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222998" y="3825609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+ 6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222998" y="5449229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+ 8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222998" y="4637419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+ 7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222998" y="3013799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+ 5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91150" y="6241314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+ 9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591150" y="3805887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+ 6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591150" y="5429507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+ 8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591150" y="4617697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+ 7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959302" y="6265041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+ 9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959302" y="5453234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+ 8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959302" y="4641424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+ 7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327454" y="6273878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+ 9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327454" y="5462071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+ 8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695606" y="6273878"/>
            <a:ext cx="1224136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+ 9</a:t>
            </a:r>
            <a:endParaRPr lang="vi-VN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3038" y="44624"/>
            <a:ext cx="76073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vi 20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7564" y="190150"/>
            <a:ext cx="4251352" cy="678033"/>
            <a:chOff x="1253941" y="511805"/>
            <a:chExt cx="4251352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3445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7334" y="1196752"/>
            <a:ext cx="12190413" cy="2160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spcAft>
                <a:spcPts val="1200"/>
              </a:spcAft>
              <a:buAutoNum type="alphaLcParenR"/>
            </a:pP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+ 5 			9 + 4			7 + 9</a:t>
            </a:r>
          </a:p>
          <a:p>
            <a:pPr indent="723900">
              <a:spcAft>
                <a:spcPts val="1200"/>
              </a:spcAft>
            </a:pP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+ 8			7 + 7			6 + 9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23714" y="3933056"/>
            <a:ext cx="12190413" cy="216024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spcAft>
                <a:spcPts val="1200"/>
              </a:spcAft>
              <a:buFont typeface="+mj-lt"/>
              <a:buAutoNum type="alphaLcParenR" startAt="2"/>
            </a:pP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+ 3 			7 + 6			9 + 5</a:t>
            </a:r>
          </a:p>
          <a:p>
            <a:pPr indent="723900">
              <a:spcAft>
                <a:spcPts val="1200"/>
              </a:spcAft>
            </a:pP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+ 8			6 + 7			5 + 9</a:t>
            </a:r>
            <a:endParaRPr lang="vi-VN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6774" y="144587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2540" y="144587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7614" y="144587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6774" y="227687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2540" y="227687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67614" y="227687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0750" y="421527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516" y="421527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51590" y="421527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0750" y="504627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6516" y="504627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51590" y="504627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6901223" y="3586105"/>
            <a:ext cx="1917095" cy="19256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8822" y="2081625"/>
            <a:ext cx="74238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TÌM HOA</a:t>
            </a:r>
          </a:p>
        </p:txBody>
      </p:sp>
    </p:spTree>
    <p:extLst>
      <p:ext uri="{BB962C8B-B14F-4D97-AF65-F5344CB8AC3E}">
        <p14:creationId xmlns:p14="http://schemas.microsoft.com/office/powerpoint/2010/main" val="2437983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94606" y="4437112"/>
            <a:ext cx="2132856" cy="2132856"/>
            <a:chOff x="694606" y="4437112"/>
            <a:chExt cx="2132856" cy="21328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06" y="4437112"/>
              <a:ext cx="2132856" cy="2132856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126654" y="4797152"/>
              <a:ext cx="1224136" cy="11521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47962" y="4437112"/>
            <a:ext cx="2132856" cy="2132856"/>
            <a:chOff x="694606" y="4437112"/>
            <a:chExt cx="2132856" cy="21328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06" y="4437112"/>
              <a:ext cx="2132856" cy="2132856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126654" y="4797152"/>
              <a:ext cx="1224136" cy="11521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35566" y="4437112"/>
            <a:ext cx="2132856" cy="2132856"/>
            <a:chOff x="694606" y="4437112"/>
            <a:chExt cx="2132856" cy="213285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06" y="4437112"/>
              <a:ext cx="2132856" cy="2132856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126654" y="4797152"/>
              <a:ext cx="1224136" cy="11521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66" y="4437112"/>
            <a:ext cx="2132856" cy="2132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9944280" y="4203331"/>
            <a:ext cx="1423992" cy="143032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251099"/>
            <a:ext cx="3646934" cy="2177988"/>
            <a:chOff x="0" y="251099"/>
            <a:chExt cx="3646934" cy="2177988"/>
          </a:xfrm>
        </p:grpSpPr>
        <p:sp>
          <p:nvSpPr>
            <p:cNvPr id="2" name="Rounded Rectangle 1"/>
            <p:cNvSpPr/>
            <p:nvPr/>
          </p:nvSpPr>
          <p:spPr>
            <a:xfrm>
              <a:off x="1198662" y="1420975"/>
              <a:ext cx="2448272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+ 9 </a:t>
              </a:r>
            </a:p>
          </p:txBody>
        </p:sp>
        <p:pic>
          <p:nvPicPr>
            <p:cNvPr id="3" name="Picture 2" descr="Con Ong Vò Vẽ Vui Dễ - Miễn Phí vector hình ảnh trê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251099"/>
              <a:ext cx="2026304" cy="1919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327454" y="251099"/>
            <a:ext cx="3459544" cy="2192374"/>
            <a:chOff x="7820238" y="260648"/>
            <a:chExt cx="3459544" cy="2192374"/>
          </a:xfrm>
        </p:grpSpPr>
        <p:sp>
          <p:nvSpPr>
            <p:cNvPr id="7" name="Rounded Rectangle 6"/>
            <p:cNvSpPr/>
            <p:nvPr/>
          </p:nvSpPr>
          <p:spPr>
            <a:xfrm>
              <a:off x="7820238" y="1444910"/>
              <a:ext cx="2448272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+ 6 </a:t>
              </a:r>
            </a:p>
          </p:txBody>
        </p:sp>
        <p:pic>
          <p:nvPicPr>
            <p:cNvPr id="1026" name="Picture 2" descr="Con Ong Vò Vẽ Vui Dễ - Miễn Phí vector hình ảnh trên Pixaba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3558" y="260648"/>
              <a:ext cx="2016224" cy="191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090254" y="0"/>
            <a:ext cx="2448272" cy="2511575"/>
            <a:chOff x="5090254" y="163236"/>
            <a:chExt cx="2448272" cy="2511575"/>
          </a:xfrm>
        </p:grpSpPr>
        <p:pic>
          <p:nvPicPr>
            <p:cNvPr id="1028" name="Picture 4" descr="Hình ảnh Ong Minh Họa Màu Vector, Ong Clipart, Côn Trùng, Mật Ong Vector và  PNG với nền trong suốt để tải xuống miễn phí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40469" y1="28750" x2="40469" y2="44375"/>
                          <a14:foregroundMark x1="47500" y1="31094" x2="67969" y2="33438"/>
                          <a14:foregroundMark x1="53125" y1="22344" x2="60938" y2="43594"/>
                          <a14:foregroundMark x1="57031" y1="22344" x2="64063" y2="30312"/>
                          <a14:foregroundMark x1="64063" y1="30312" x2="63281" y2="40469"/>
                          <a14:foregroundMark x1="63281" y1="39688" x2="65625" y2="23125"/>
                          <a14:foregroundMark x1="57500" y1="30156" x2="57500" y2="27031"/>
                          <a14:foregroundMark x1="39531" y1="25469" x2="43594" y2="26875"/>
                          <a14:foregroundMark x1="43594" y1="26875" x2="45781" y2="35000"/>
                          <a14:foregroundMark x1="45781" y1="31406" x2="45469" y2="25625"/>
                          <a14:foregroundMark x1="36094" y1="23438" x2="31719" y2="27187"/>
                          <a14:foregroundMark x1="32656" y1="29219" x2="34531" y2="32969"/>
                          <a14:foregroundMark x1="36250" y1="35938" x2="38906" y2="36875"/>
                          <a14:foregroundMark x1="38125" y1="30000" x2="37969" y2="28750"/>
                          <a14:foregroundMark x1="25156" y1="7187" x2="25156" y2="11250"/>
                          <a14:foregroundMark x1="24375" y1="7500" x2="29375" y2="7656"/>
                          <a14:foregroundMark x1="30000" y1="8281" x2="34375" y2="8906"/>
                          <a14:foregroundMark x1="34375" y1="8906" x2="38750" y2="10625"/>
                          <a14:foregroundMark x1="38750" y1="10625" x2="42656" y2="14219"/>
                          <a14:foregroundMark x1="42656" y1="14219" x2="45000" y2="19219"/>
                          <a14:foregroundMark x1="73438" y1="9219" x2="76406" y2="2656"/>
                          <a14:foregroundMark x1="70469" y1="8281" x2="64375" y2="9688"/>
                          <a14:foregroundMark x1="64375" y1="9688" x2="60625" y2="12500"/>
                          <a14:foregroundMark x1="60625" y1="12500" x2="57656" y2="16094"/>
                          <a14:foregroundMark x1="57656" y1="16094" x2="56094" y2="196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654" y="163236"/>
              <a:ext cx="2198188" cy="2198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5090254" y="1666699"/>
              <a:ext cx="2448272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+ 9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6" y="4437112"/>
            <a:ext cx="2132856" cy="21328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1303320" y="4203331"/>
            <a:ext cx="1423992" cy="1430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05" y="4437112"/>
            <a:ext cx="2132856" cy="21328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5882319" y="4203331"/>
            <a:ext cx="1423992" cy="14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737E-6 -3.7037E-7 L 0.69905 0.5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52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266E-6 -1.85185E-6 L -0.37818 0.547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9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943E-6 3.7037E-6 L -0.32518 0.5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2558" y="116632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CỦNG CỐ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06574" y="2060848"/>
            <a:ext cx="6229737" cy="2939105"/>
            <a:chOff x="1930469" y="2290095"/>
            <a:chExt cx="5136845" cy="293910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21" r="50000" b="6686"/>
            <a:stretch/>
          </p:blipFill>
          <p:spPr>
            <a:xfrm>
              <a:off x="1930469" y="2290095"/>
              <a:ext cx="5136845" cy="293910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573881" y="2802397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8 +  3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9 + 2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30165" y="2084207"/>
            <a:ext cx="6229737" cy="2939105"/>
            <a:chOff x="1930469" y="2290095"/>
            <a:chExt cx="5136845" cy="293910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55" t="68693" r="-1255" b="6314"/>
            <a:stretch/>
          </p:blipFill>
          <p:spPr>
            <a:xfrm>
              <a:off x="1930469" y="2290095"/>
              <a:ext cx="5136845" cy="293910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3370629" y="2784744"/>
              <a:ext cx="22322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5 + 8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8 + 8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929141" y="2549791"/>
            <a:ext cx="1806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11784" y="3600492"/>
            <a:ext cx="1806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20984" y="2549791"/>
            <a:ext cx="1806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38508" y="3615605"/>
            <a:ext cx="1806026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47708" y="2564904"/>
            <a:ext cx="1806026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7" grpId="0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5811" y="1412776"/>
            <a:ext cx="36663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1379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96" y="5080155"/>
            <a:ext cx="1121321" cy="11213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34964" y="980728"/>
            <a:ext cx="5041265" cy="1152128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CHẮP CÁNH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 MƠ</a:t>
            </a:r>
          </a:p>
        </p:txBody>
      </p:sp>
      <p:pic>
        <p:nvPicPr>
          <p:cNvPr id="23" name="Picture 22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05" y="3501008"/>
            <a:ext cx="1463181" cy="8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20" y="5190876"/>
            <a:ext cx="586883" cy="9580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1435" y="5300869"/>
            <a:ext cx="680911" cy="955619"/>
          </a:xfrm>
          <a:prstGeom prst="rect">
            <a:avLst/>
          </a:prstGeom>
        </p:spPr>
      </p:pic>
      <p:pic>
        <p:nvPicPr>
          <p:cNvPr id="26" name="TiengKhenTayB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31910" y="2422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00" numSld="8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74" y="0"/>
            <a:ext cx="9721080" cy="60960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2878" y="1484784"/>
            <a:ext cx="609282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3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ầu 1"/>
          <p:cNvGrpSpPr/>
          <p:nvPr/>
        </p:nvGrpSpPr>
        <p:grpSpPr>
          <a:xfrm>
            <a:off x="7892499" y="5917357"/>
            <a:ext cx="1371059" cy="931229"/>
            <a:chOff x="7874128" y="5679058"/>
            <a:chExt cx="1557892" cy="12767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5" name="cầu 2"/>
          <p:cNvGrpSpPr/>
          <p:nvPr/>
        </p:nvGrpSpPr>
        <p:grpSpPr>
          <a:xfrm>
            <a:off x="6704770" y="5954155"/>
            <a:ext cx="1352824" cy="931229"/>
            <a:chOff x="6482861" y="5717172"/>
            <a:chExt cx="1537172" cy="12767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8" name="cầu 3"/>
          <p:cNvGrpSpPr/>
          <p:nvPr/>
        </p:nvGrpSpPr>
        <p:grpSpPr>
          <a:xfrm>
            <a:off x="5496461" y="5920089"/>
            <a:ext cx="1357880" cy="931229"/>
            <a:chOff x="5109357" y="5685240"/>
            <a:chExt cx="1542917" cy="12767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11" name="cầu 4"/>
          <p:cNvGrpSpPr/>
          <p:nvPr/>
        </p:nvGrpSpPr>
        <p:grpSpPr>
          <a:xfrm>
            <a:off x="4264701" y="5937837"/>
            <a:ext cx="1353663" cy="931229"/>
            <a:chOff x="3709629" y="5706861"/>
            <a:chExt cx="1538126" cy="12767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14" name="cầu 5"/>
          <p:cNvGrpSpPr/>
          <p:nvPr/>
        </p:nvGrpSpPr>
        <p:grpSpPr>
          <a:xfrm>
            <a:off x="2904344" y="5937836"/>
            <a:ext cx="1479193" cy="931229"/>
            <a:chOff x="2151235" y="5706860"/>
            <a:chExt cx="1680762" cy="12767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brightnessContrast contrast="-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17" name="1" descr="C:\Users\ADMIN\Desktop\Tai nguyen thiet ke tro choi\Bảng gỗ\1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7" y="397693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2" descr="C:\Users\ADMIN\Desktop\Tai nguyen thiet ke tro choi\Bảng gỗ\2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404664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3" descr="C:\Users\ADMIN\Desktop\Tai nguyen thiet ke tro choi\Bảng gỗ\3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44" y="357626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4" descr="C:\Users\ADMIN\Desktop\Tai nguyen thiet ke tro choi\Bảng gỗ\4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09" y="397692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5" descr="C:\Users\ADMIN\Desktop\Tai nguyen thiet ke tro choi\Bảng gỗ\5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81" y="361857"/>
            <a:ext cx="813476" cy="8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ÁC THỢ MỘC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56" y="4725144"/>
            <a:ext cx="1471205" cy="1471205"/>
          </a:xfrm>
          <a:prstGeom prst="rect">
            <a:avLst/>
          </a:prstGeom>
        </p:spPr>
      </p:pic>
      <p:pic>
        <p:nvPicPr>
          <p:cNvPr id="23" name="hs 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211" y="5187333"/>
            <a:ext cx="586883" cy="958023"/>
          </a:xfrm>
          <a:prstGeom prst="rect">
            <a:avLst/>
          </a:prstGeom>
        </p:spPr>
      </p:pic>
      <p:pic>
        <p:nvPicPr>
          <p:cNvPr id="24" name="hs 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94" y="5241820"/>
            <a:ext cx="675991" cy="849050"/>
          </a:xfrm>
          <a:prstGeom prst="rect">
            <a:avLst/>
          </a:prstGeom>
        </p:spPr>
      </p:pic>
      <p:sp>
        <p:nvSpPr>
          <p:cNvPr id="25" name="Xây Cầu 1"/>
          <p:cNvSpPr/>
          <p:nvPr/>
        </p:nvSpPr>
        <p:spPr>
          <a:xfrm>
            <a:off x="358548" y="-5227"/>
            <a:ext cx="1008112" cy="4098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vi-VN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Xây Cầu 2"/>
          <p:cNvSpPr/>
          <p:nvPr/>
        </p:nvSpPr>
        <p:spPr>
          <a:xfrm>
            <a:off x="1598995" y="-5227"/>
            <a:ext cx="1008112" cy="4098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vi-VN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Xây Cầu 3"/>
          <p:cNvSpPr/>
          <p:nvPr/>
        </p:nvSpPr>
        <p:spPr>
          <a:xfrm>
            <a:off x="2761724" y="0"/>
            <a:ext cx="1008112" cy="4098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vi-VN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Xây Cầu 4"/>
          <p:cNvSpPr/>
          <p:nvPr/>
        </p:nvSpPr>
        <p:spPr>
          <a:xfrm>
            <a:off x="4002171" y="0"/>
            <a:ext cx="1008112" cy="4098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vi-VN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Xây Cầu 5"/>
          <p:cNvSpPr/>
          <p:nvPr/>
        </p:nvSpPr>
        <p:spPr>
          <a:xfrm>
            <a:off x="5177663" y="-12199"/>
            <a:ext cx="1008112" cy="4098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vi-VN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3775" y="6308798"/>
            <a:ext cx="1079210" cy="464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hs 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877" y="4811742"/>
            <a:ext cx="699840" cy="1142413"/>
          </a:xfrm>
          <a:prstGeom prst="rect">
            <a:avLst/>
          </a:prstGeom>
        </p:spPr>
      </p:pic>
      <p:pic>
        <p:nvPicPr>
          <p:cNvPr id="33" name="hs 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886" y="4872804"/>
            <a:ext cx="806099" cy="1012467"/>
          </a:xfrm>
          <a:prstGeom prst="rect">
            <a:avLst/>
          </a:prstGeom>
        </p:spPr>
      </p:pic>
      <p:sp>
        <p:nvSpPr>
          <p:cNvPr id="34" name="Cloud Callout 33"/>
          <p:cNvSpPr/>
          <p:nvPr/>
        </p:nvSpPr>
        <p:spPr>
          <a:xfrm>
            <a:off x="1702717" y="3212976"/>
            <a:ext cx="3307565" cy="1368152"/>
          </a:xfrm>
          <a:prstGeom prst="cloudCallout">
            <a:avLst>
              <a:gd name="adj1" fmla="val -69305"/>
              <a:gd name="adj2" fmla="val 646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ạ.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2287894" y="2348880"/>
            <a:ext cx="609600" cy="609600"/>
          </a:xfrm>
          <a:prstGeom prst="rect">
            <a:avLst/>
          </a:prstGeom>
        </p:spPr>
      </p:pic>
      <p:pic>
        <p:nvPicPr>
          <p:cNvPr id="3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2440294" y="2501280"/>
            <a:ext cx="609600" cy="609600"/>
          </a:xfrm>
          <a:prstGeom prst="rect">
            <a:avLst/>
          </a:prstGeom>
        </p:spPr>
      </p:pic>
      <p:pic>
        <p:nvPicPr>
          <p:cNvPr id="37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2592694" y="2653680"/>
            <a:ext cx="609600" cy="609600"/>
          </a:xfrm>
          <a:prstGeom prst="rect">
            <a:avLst/>
          </a:prstGeom>
        </p:spPr>
      </p:pic>
      <p:pic>
        <p:nvPicPr>
          <p:cNvPr id="3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2745094" y="2806080"/>
            <a:ext cx="609600" cy="609600"/>
          </a:xfrm>
          <a:prstGeom prst="rect">
            <a:avLst/>
          </a:prstGeom>
        </p:spPr>
      </p:pic>
      <p:pic>
        <p:nvPicPr>
          <p:cNvPr id="39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2897494" y="2958480"/>
            <a:ext cx="609600" cy="6096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654286" y="1403187"/>
            <a:ext cx="3801371" cy="2500986"/>
            <a:chOff x="4654286" y="1403187"/>
            <a:chExt cx="3801371" cy="2500986"/>
          </a:xfrm>
        </p:grpSpPr>
        <p:pic>
          <p:nvPicPr>
            <p:cNvPr id="41" name="Picture 2" descr="C:\Users\ADMIN\Desktop\Giai cuu con vat\wooden-board-theme-image-1-vector-clip-art_csp9738361.jp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286" y="1403187"/>
              <a:ext cx="3801371" cy="2500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274981" y="1844824"/>
              <a:ext cx="2782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YOU LOSE</a:t>
              </a:r>
              <a:endPara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Right Arrow 42">
            <a:hlinkClick r:id="rId33" action="ppaction://hlinksldjump"/>
          </p:cNvPr>
          <p:cNvSpPr/>
          <p:nvPr/>
        </p:nvSpPr>
        <p:spPr>
          <a:xfrm>
            <a:off x="6088457" y="2348880"/>
            <a:ext cx="1014861" cy="6197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ight Arrow 44">
            <a:hlinkClick r:id="rId33" action="ppaction://hlinksldjump"/>
          </p:cNvPr>
          <p:cNvSpPr/>
          <p:nvPr/>
        </p:nvSpPr>
        <p:spPr>
          <a:xfrm>
            <a:off x="11216979" y="504744"/>
            <a:ext cx="936104" cy="6303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5259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14"/>
                            </p:stCondLst>
                            <p:childTnLst>
                              <p:par>
                                <p:cTn id="4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41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414"/>
                            </p:stCondLst>
                            <p:childTnLst>
                              <p:par>
                                <p:cTn id="9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41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414"/>
                            </p:stCondLst>
                            <p:childTnLst>
                              <p:par>
                                <p:cTn id="11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41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14"/>
                            </p:stCondLst>
                            <p:childTnLst>
                              <p:par>
                                <p:cTn id="13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441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414"/>
                            </p:stCondLst>
                            <p:childTnLst>
                              <p:par>
                                <p:cTn id="15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31214E-6 L -0.78554 -2.31214E-6 " pathEditMode="relative" rAng="0" ptsTypes="AA">
                                      <p:cBhvr>
                                        <p:cTn id="167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84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31214E-6 L -0.8905 -2.31214E-6 " pathEditMode="relative" rAng="0" ptsTypes="AA">
                                      <p:cBhvr>
                                        <p:cTn id="169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3296" y="548680"/>
            <a:ext cx="5503821" cy="15121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9 + 9 =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3425" y="3356992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18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2315" y="3356992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60302" y="-2979712"/>
            <a:ext cx="609600" cy="609600"/>
          </a:xfrm>
          <a:prstGeom prst="rect">
            <a:avLst/>
          </a:prstGeom>
        </p:spPr>
      </p:pic>
      <p:pic>
        <p:nvPicPr>
          <p:cNvPr id="10" name="sai 50 (1)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60302" y="-2115616"/>
            <a:ext cx="609600" cy="6096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887294" y="3348691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983638" y="3348691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3" name="Left Arrow 12">
            <a:hlinkClick r:id="rId9" action="ppaction://hlinksldjump"/>
          </p:cNvPr>
          <p:cNvSpPr/>
          <p:nvPr/>
        </p:nvSpPr>
        <p:spPr>
          <a:xfrm>
            <a:off x="478582" y="5733256"/>
            <a:ext cx="1005821" cy="792088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43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3" grpId="3" animBg="1"/>
      <p:bldP spid="3" grpId="4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3296" y="548680"/>
            <a:ext cx="5503821" cy="15121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5 + 9 =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86531" y="3348691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2315" y="3356992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60302" y="-2979712"/>
            <a:ext cx="609600" cy="609600"/>
          </a:xfrm>
          <a:prstGeom prst="rect">
            <a:avLst/>
          </a:prstGeom>
        </p:spPr>
      </p:pic>
      <p:pic>
        <p:nvPicPr>
          <p:cNvPr id="6" name="sai 50 (1)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60302" y="-2115616"/>
            <a:ext cx="609600" cy="609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89423" y="3356992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83638" y="3348691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9" name="Left Arrow 8">
            <a:hlinkClick r:id="rId9" action="ppaction://hlinksldjump"/>
          </p:cNvPr>
          <p:cNvSpPr/>
          <p:nvPr/>
        </p:nvSpPr>
        <p:spPr>
          <a:xfrm>
            <a:off x="478582" y="5733256"/>
            <a:ext cx="1005821" cy="792088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3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2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3296" y="548680"/>
            <a:ext cx="5503821" cy="15121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7 + 6 =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6654" y="3349494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31310" y="3349494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pic>
        <p:nvPicPr>
          <p:cNvPr id="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60302" y="-2979712"/>
            <a:ext cx="609600" cy="609600"/>
          </a:xfrm>
          <a:prstGeom prst="rect">
            <a:avLst/>
          </a:prstGeom>
        </p:spPr>
      </p:pic>
      <p:pic>
        <p:nvPicPr>
          <p:cNvPr id="6" name="sai 50 (1)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60302" y="-2115616"/>
            <a:ext cx="609600" cy="609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78982" y="3349494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83638" y="3349494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9" name="Left Arrow 8">
            <a:hlinkClick r:id="rId9" action="ppaction://hlinksldjump"/>
          </p:cNvPr>
          <p:cNvSpPr/>
          <p:nvPr/>
        </p:nvSpPr>
        <p:spPr>
          <a:xfrm>
            <a:off x="478582" y="5733256"/>
            <a:ext cx="1005821" cy="792088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96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2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3296" y="548680"/>
            <a:ext cx="5503821" cy="15121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9 + 5 + 1 =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89423" y="3356992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2315" y="3356992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60302" y="-2979712"/>
            <a:ext cx="609600" cy="609600"/>
          </a:xfrm>
          <a:prstGeom prst="rect">
            <a:avLst/>
          </a:prstGeom>
        </p:spPr>
      </p:pic>
      <p:pic>
        <p:nvPicPr>
          <p:cNvPr id="6" name="sai 50 (1)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60302" y="-2115616"/>
            <a:ext cx="609600" cy="609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86531" y="3356992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83638" y="3356992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9" name="Left Arrow 8">
            <a:hlinkClick r:id="rId9" action="ppaction://hlinksldjump"/>
          </p:cNvPr>
          <p:cNvSpPr/>
          <p:nvPr/>
        </p:nvSpPr>
        <p:spPr>
          <a:xfrm>
            <a:off x="478582" y="5733256"/>
            <a:ext cx="1005821" cy="792088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12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2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3296" y="548680"/>
            <a:ext cx="5503821" cy="15121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8 + 6 =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86531" y="3348691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14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2315" y="3356992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60302" y="-2979712"/>
            <a:ext cx="609600" cy="609600"/>
          </a:xfrm>
          <a:prstGeom prst="rect">
            <a:avLst/>
          </a:prstGeom>
        </p:spPr>
      </p:pic>
      <p:pic>
        <p:nvPicPr>
          <p:cNvPr id="6" name="sai 50 (1)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60302" y="-2115616"/>
            <a:ext cx="609600" cy="609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89423" y="3356992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83638" y="3348691"/>
            <a:ext cx="1584176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9" name="Left Arrow 8">
            <a:hlinkClick r:id="rId9" action="ppaction://hlinksldjump"/>
          </p:cNvPr>
          <p:cNvSpPr/>
          <p:nvPr/>
        </p:nvSpPr>
        <p:spPr>
          <a:xfrm>
            <a:off x="478582" y="5733256"/>
            <a:ext cx="1005821" cy="792088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5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2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450</Words>
  <Application>Microsoft Office PowerPoint</Application>
  <PresentationFormat>Custom</PresentationFormat>
  <Paragraphs>123</Paragraphs>
  <Slides>18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43</cp:revision>
  <dcterms:created xsi:type="dcterms:W3CDTF">2021-08-01T05:43:20Z</dcterms:created>
  <dcterms:modified xsi:type="dcterms:W3CDTF">2022-09-25T15:23:59Z</dcterms:modified>
</cp:coreProperties>
</file>