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73" r:id="rId5"/>
    <p:sldId id="269" r:id="rId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3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32720" y="4343401"/>
            <a:ext cx="14777714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34: PHÉP CHIA HẾT. PHÉP CHIA CÓ DƯ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889" t="28125" r="18921" b="18558"/>
          <a:stretch/>
        </p:blipFill>
        <p:spPr>
          <a:xfrm>
            <a:off x="2270919" y="2057400"/>
            <a:ext cx="13868400" cy="5562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7960" y="4687668"/>
            <a:ext cx="315359" cy="578792"/>
            <a:chOff x="219324" y="3435936"/>
            <a:chExt cx="935518" cy="1136064"/>
          </a:xfrm>
        </p:grpSpPr>
        <p:sp>
          <p:nvSpPr>
            <p:cNvPr id="13" name="Rounded Rectangle 1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7068" y="3435936"/>
              <a:ext cx="837410" cy="96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84760" y="4724400"/>
            <a:ext cx="315359" cy="646331"/>
            <a:chOff x="-458823" y="3508033"/>
            <a:chExt cx="935519" cy="1268631"/>
          </a:xfrm>
        </p:grpSpPr>
        <p:sp>
          <p:nvSpPr>
            <p:cNvPr id="16" name="Rounded Rectangle 15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458823" y="3508033"/>
              <a:ext cx="837410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49751" y="5221069"/>
            <a:ext cx="418704" cy="646331"/>
            <a:chOff x="-661166" y="3508033"/>
            <a:chExt cx="1242094" cy="1268631"/>
          </a:xfrm>
        </p:grpSpPr>
        <p:sp>
          <p:nvSpPr>
            <p:cNvPr id="19" name="Rounded Rectangle 18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81415" y="5181600"/>
            <a:ext cx="418704" cy="646331"/>
            <a:chOff x="-661166" y="3508033"/>
            <a:chExt cx="1242094" cy="1268631"/>
          </a:xfrm>
        </p:grpSpPr>
        <p:sp>
          <p:nvSpPr>
            <p:cNvPr id="22" name="Rounded Rectangle 21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100719" y="3733800"/>
            <a:ext cx="418704" cy="646331"/>
            <a:chOff x="-661166" y="3508033"/>
            <a:chExt cx="1242094" cy="1268631"/>
          </a:xfrm>
        </p:grpSpPr>
        <p:sp>
          <p:nvSpPr>
            <p:cNvPr id="25" name="Rounded Rectangle 24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063015" y="4230469"/>
            <a:ext cx="418704" cy="646331"/>
            <a:chOff x="-661166" y="3508033"/>
            <a:chExt cx="1242094" cy="1268631"/>
          </a:xfrm>
        </p:grpSpPr>
        <p:sp>
          <p:nvSpPr>
            <p:cNvPr id="28" name="Rounded Rectangle 27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129815" y="4230469"/>
            <a:ext cx="418704" cy="646331"/>
            <a:chOff x="-661166" y="3508033"/>
            <a:chExt cx="1242094" cy="1268631"/>
          </a:xfrm>
        </p:grpSpPr>
        <p:sp>
          <p:nvSpPr>
            <p:cNvPr id="31" name="Rounded Rectangle 30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100719" y="4724400"/>
            <a:ext cx="418704" cy="646331"/>
            <a:chOff x="-661166" y="3508033"/>
            <a:chExt cx="1242094" cy="1268631"/>
          </a:xfrm>
        </p:grpSpPr>
        <p:sp>
          <p:nvSpPr>
            <p:cNvPr id="37" name="Rounded Rectangle 36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129815" y="4724400"/>
            <a:ext cx="418704" cy="646331"/>
            <a:chOff x="-661166" y="3508033"/>
            <a:chExt cx="1242094" cy="1268631"/>
          </a:xfrm>
        </p:grpSpPr>
        <p:sp>
          <p:nvSpPr>
            <p:cNvPr id="40" name="Rounded Rectangle 39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2100719" y="5221069"/>
            <a:ext cx="418704" cy="646331"/>
            <a:chOff x="-661166" y="3508033"/>
            <a:chExt cx="1242094" cy="1268631"/>
          </a:xfrm>
        </p:grpSpPr>
        <p:sp>
          <p:nvSpPr>
            <p:cNvPr id="43" name="Rounded Rectangle 42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3129815" y="5221069"/>
            <a:ext cx="418704" cy="646331"/>
            <a:chOff x="-661166" y="3508033"/>
            <a:chExt cx="1242094" cy="1268631"/>
          </a:xfrm>
        </p:grpSpPr>
        <p:sp>
          <p:nvSpPr>
            <p:cNvPr id="46" name="Rounded Rectangle 45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-661166" y="3508033"/>
              <a:ext cx="1242094" cy="12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17889" t="83633" r="18921" b="8333"/>
          <a:stretch/>
        </p:blipFill>
        <p:spPr>
          <a:xfrm>
            <a:off x="2423319" y="8001000"/>
            <a:ext cx="13868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032" t="28125" r="17204" b="54834"/>
          <a:stretch/>
        </p:blipFill>
        <p:spPr>
          <a:xfrm>
            <a:off x="202697" y="1472525"/>
            <a:ext cx="10820400" cy="23516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789" t="44000" r="18375" b="11459"/>
          <a:stretch/>
        </p:blipFill>
        <p:spPr>
          <a:xfrm>
            <a:off x="11016407" y="1634382"/>
            <a:ext cx="5293047" cy="25332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51919" y="438286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909719" y="42855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27919" y="5250120"/>
            <a:ext cx="646523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chuyến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4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người</a:t>
            </a:r>
            <a:endParaRPr lang="en-US" sz="36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14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….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chuyến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55578" y="4535269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7268" y="5553432"/>
            <a:ext cx="776105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14 : 4 = 3 (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dư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2)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chuyến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khách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4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chuyến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154</Words>
  <Application>Microsoft Office PowerPoint</Application>
  <PresentationFormat>Custom</PresentationFormat>
  <Paragraphs>35</Paragraphs>
  <Slides>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178</cp:revision>
  <dcterms:created xsi:type="dcterms:W3CDTF">2022-07-10T01:37:20Z</dcterms:created>
  <dcterms:modified xsi:type="dcterms:W3CDTF">2022-11-15T23:14:49Z</dcterms:modified>
</cp:coreProperties>
</file>