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5" r:id="rId4"/>
    <p:sldId id="276" r:id="rId5"/>
    <p:sldId id="258" r:id="rId6"/>
    <p:sldId id="273" r:id="rId7"/>
    <p:sldId id="27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98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3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36: CHIA CHO SỐ CÓ MỘT CHỮ SỐ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18" name="Picture 17"/>
          <p:cNvPicPr/>
          <p:nvPr/>
        </p:nvPicPr>
        <p:blipFill>
          <a:blip r:embed="rId3" cstate="print"/>
          <a:srcRect l="13915" t="28776" r="14577" b="26122"/>
          <a:stretch>
            <a:fillRect/>
          </a:stretch>
        </p:blipFill>
        <p:spPr bwMode="auto">
          <a:xfrm>
            <a:off x="1813719" y="2133600"/>
            <a:ext cx="10058400" cy="30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709319" y="5791200"/>
            <a:ext cx="4267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26 : 2 =?</a:t>
            </a:r>
          </a:p>
        </p:txBody>
      </p:sp>
    </p:spTree>
    <p:extLst>
      <p:ext uri="{BB962C8B-B14F-4D97-AF65-F5344CB8AC3E}">
        <p14:creationId xmlns:p14="http://schemas.microsoft.com/office/powerpoint/2010/main" val="32010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10" name="Picture 9"/>
          <p:cNvPicPr/>
          <p:nvPr/>
        </p:nvPicPr>
        <p:blipFill>
          <a:blip r:embed="rId3"/>
          <a:srcRect l="33555" t="50613" r="49859" b="36734"/>
          <a:stretch>
            <a:fillRect/>
          </a:stretch>
        </p:blipFill>
        <p:spPr bwMode="auto">
          <a:xfrm>
            <a:off x="2423319" y="25908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456097"/>
              </p:ext>
            </p:extLst>
          </p:nvPr>
        </p:nvGraphicFramePr>
        <p:xfrm>
          <a:off x="5471319" y="2590800"/>
          <a:ext cx="14859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18918" imgH="533169" progId="Equation.DSMT4">
                  <p:embed/>
                </p:oleObj>
              </mc:Choice>
              <mc:Fallback>
                <p:oleObj r:id="rId4" imgW="418918" imgH="53316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1319" y="2590800"/>
                        <a:ext cx="1485900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/>
          <p:nvPr/>
        </p:nvPicPr>
        <p:blipFill>
          <a:blip r:embed="rId3"/>
          <a:srcRect l="33555" t="62449" r="49859" b="24897"/>
          <a:stretch>
            <a:fillRect/>
          </a:stretch>
        </p:blipFill>
        <p:spPr bwMode="auto">
          <a:xfrm>
            <a:off x="2423319" y="4267200"/>
            <a:ext cx="228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160285"/>
              </p:ext>
            </p:extLst>
          </p:nvPr>
        </p:nvGraphicFramePr>
        <p:xfrm>
          <a:off x="5547519" y="4267200"/>
          <a:ext cx="1295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68300" imgH="685800" progId="Equation.DSMT4">
                  <p:embed/>
                </p:oleObj>
              </mc:Choice>
              <mc:Fallback>
                <p:oleObj r:id="rId6" imgW="368300" imgH="685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7519" y="4267200"/>
                        <a:ext cx="1295400" cy="1447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7909719" y="2590800"/>
            <a:ext cx="1905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*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909719" y="4267200"/>
            <a:ext cx="44958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*2 chia 2 </a:t>
            </a:r>
            <a:r>
              <a:rPr lang="en-US" dirty="0" err="1"/>
              <a:t>được</a:t>
            </a:r>
            <a:r>
              <a:rPr lang="en-US" dirty="0"/>
              <a:t> 1, </a:t>
            </a:r>
            <a:r>
              <a:rPr lang="en-US" dirty="0" err="1"/>
              <a:t>viết</a:t>
            </a:r>
            <a:r>
              <a:rPr lang="en-US" dirty="0"/>
              <a:t> 1</a:t>
            </a:r>
          </a:p>
          <a:p>
            <a:pPr algn="ctr"/>
            <a:r>
              <a:rPr lang="en-US" dirty="0"/>
              <a:t>1 </a:t>
            </a:r>
            <a:r>
              <a:rPr lang="en-US" dirty="0" err="1"/>
              <a:t>nhân</a:t>
            </a:r>
            <a:r>
              <a:rPr lang="en-US" dirty="0"/>
              <a:t> 2  </a:t>
            </a:r>
            <a:r>
              <a:rPr lang="en-US" dirty="0" err="1"/>
              <a:t>bằng</a:t>
            </a:r>
            <a:r>
              <a:rPr lang="en-US" dirty="0"/>
              <a:t> 2, 2 </a:t>
            </a:r>
            <a:r>
              <a:rPr lang="en-US" dirty="0" err="1"/>
              <a:t>trừ</a:t>
            </a:r>
            <a:r>
              <a:rPr lang="en-US" dirty="0"/>
              <a:t> 2 </a:t>
            </a:r>
            <a:r>
              <a:rPr lang="en-US" dirty="0" err="1"/>
              <a:t>bằng</a:t>
            </a:r>
            <a:r>
              <a:rPr lang="en-US" dirty="0"/>
              <a:t> 0.</a:t>
            </a:r>
          </a:p>
        </p:txBody>
      </p:sp>
      <p:pic>
        <p:nvPicPr>
          <p:cNvPr id="19" name="Picture 18"/>
          <p:cNvPicPr/>
          <p:nvPr/>
        </p:nvPicPr>
        <p:blipFill>
          <a:blip r:embed="rId3"/>
          <a:srcRect l="33555" t="74694" r="49859" b="13673"/>
          <a:stretch>
            <a:fillRect/>
          </a:stretch>
        </p:blipFill>
        <p:spPr bwMode="auto">
          <a:xfrm>
            <a:off x="2748439" y="6324600"/>
            <a:ext cx="196088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816074"/>
              </p:ext>
            </p:extLst>
          </p:nvPr>
        </p:nvGraphicFramePr>
        <p:xfrm>
          <a:off x="5623719" y="6096000"/>
          <a:ext cx="16764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31800" imgH="1143000" progId="Equation.DSMT4">
                  <p:embed/>
                </p:oleObj>
              </mc:Choice>
              <mc:Fallback>
                <p:oleObj r:id="rId8" imgW="431800" imgH="1143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3719" y="6096000"/>
                        <a:ext cx="1676400" cy="182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8062119" y="6324600"/>
            <a:ext cx="43434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itchFamily="34" charset="0"/>
              <a:buChar char="•"/>
            </a:pPr>
            <a:r>
              <a:rPr lang="en-US" dirty="0" err="1"/>
              <a:t>Hạ</a:t>
            </a:r>
            <a:r>
              <a:rPr lang="en-US" dirty="0"/>
              <a:t> 6, 6 chia 2 </a:t>
            </a:r>
            <a:r>
              <a:rPr lang="en-US" dirty="0" err="1"/>
              <a:t>được</a:t>
            </a:r>
            <a:r>
              <a:rPr lang="en-US" dirty="0"/>
              <a:t> 3, </a:t>
            </a:r>
            <a:r>
              <a:rPr lang="en-US" dirty="0" err="1"/>
              <a:t>viết</a:t>
            </a:r>
            <a:r>
              <a:rPr lang="en-US" dirty="0"/>
              <a:t> 3.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dirty="0"/>
              <a:t>3 </a:t>
            </a:r>
            <a:r>
              <a:rPr lang="en-US" dirty="0" err="1"/>
              <a:t>nhân</a:t>
            </a:r>
            <a:r>
              <a:rPr lang="en-US" dirty="0"/>
              <a:t> 2 </a:t>
            </a:r>
            <a:r>
              <a:rPr lang="en-US" dirty="0" err="1"/>
              <a:t>bằng</a:t>
            </a:r>
            <a:r>
              <a:rPr lang="en-US" dirty="0"/>
              <a:t> 6, 6 </a:t>
            </a:r>
            <a:r>
              <a:rPr lang="en-US" dirty="0" err="1"/>
              <a:t>trừ</a:t>
            </a:r>
            <a:r>
              <a:rPr lang="en-US" dirty="0"/>
              <a:t> 6 </a:t>
            </a:r>
            <a:r>
              <a:rPr lang="en-US" dirty="0" err="1"/>
              <a:t>bằng</a:t>
            </a:r>
            <a:r>
              <a:rPr lang="en-US" dirty="0"/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3769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053845"/>
            <a:chOff x="4539228" y="172432"/>
            <a:chExt cx="6149694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053845"/>
              <a:chOff x="4539228" y="172432"/>
              <a:chExt cx="6149694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3404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5" t="32292" r="73622" b="57297"/>
          <a:stretch/>
        </p:blipFill>
        <p:spPr>
          <a:xfrm>
            <a:off x="2305467" y="1880958"/>
            <a:ext cx="2701814" cy="1014642"/>
          </a:xfrm>
          <a:prstGeom prst="rect">
            <a:avLst/>
          </a:prstGeom>
        </p:spPr>
      </p:pic>
      <p:sp>
        <p:nvSpPr>
          <p:cNvPr id="75" name="Text Box 6154"/>
          <p:cNvSpPr txBox="1"/>
          <p:nvPr/>
        </p:nvSpPr>
        <p:spPr>
          <a:xfrm>
            <a:off x="2737419" y="408817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28 </a:t>
            </a:r>
          </a:p>
        </p:txBody>
      </p:sp>
      <p:sp>
        <p:nvSpPr>
          <p:cNvPr id="76" name="Straight Connector 75"/>
          <p:cNvSpPr/>
          <p:nvPr/>
        </p:nvSpPr>
        <p:spPr>
          <a:xfrm>
            <a:off x="3401629" y="422402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traight Connector 76"/>
          <p:cNvSpPr/>
          <p:nvPr/>
        </p:nvSpPr>
        <p:spPr>
          <a:xfrm>
            <a:off x="3401629" y="4599349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Text Box 6157"/>
          <p:cNvSpPr txBox="1"/>
          <p:nvPr/>
        </p:nvSpPr>
        <p:spPr>
          <a:xfrm>
            <a:off x="3436051" y="4016514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977" y="5069884"/>
            <a:ext cx="1585097" cy="96325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029" y="5083898"/>
            <a:ext cx="896190" cy="96325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22" y="5513749"/>
            <a:ext cx="896190" cy="96325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9" y="4517052"/>
            <a:ext cx="999831" cy="96934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355" y="6170383"/>
            <a:ext cx="396274" cy="3048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22" y="5970949"/>
            <a:ext cx="1585097" cy="963251"/>
          </a:xfrm>
          <a:prstGeom prst="rect">
            <a:avLst/>
          </a:prstGeom>
        </p:spPr>
      </p:pic>
      <p:sp>
        <p:nvSpPr>
          <p:cNvPr id="85" name="Text Box 6154"/>
          <p:cNvSpPr txBox="1"/>
          <p:nvPr/>
        </p:nvSpPr>
        <p:spPr>
          <a:xfrm>
            <a:off x="2754291" y="4557493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sp>
        <p:nvSpPr>
          <p:cNvPr id="86" name="Straight Connector 85"/>
          <p:cNvSpPr/>
          <p:nvPr/>
        </p:nvSpPr>
        <p:spPr>
          <a:xfrm>
            <a:off x="2764636" y="5202653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Text Box 6154"/>
          <p:cNvSpPr txBox="1"/>
          <p:nvPr/>
        </p:nvSpPr>
        <p:spPr>
          <a:xfrm>
            <a:off x="3627914" y="45720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 </a:t>
            </a:r>
          </a:p>
        </p:txBody>
      </p:sp>
      <p:sp>
        <p:nvSpPr>
          <p:cNvPr id="101" name="Text Box 6154"/>
          <p:cNvSpPr txBox="1"/>
          <p:nvPr/>
        </p:nvSpPr>
        <p:spPr>
          <a:xfrm>
            <a:off x="5694614" y="424057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93 </a:t>
            </a:r>
          </a:p>
        </p:txBody>
      </p:sp>
      <p:sp>
        <p:nvSpPr>
          <p:cNvPr id="102" name="Straight Connector 101"/>
          <p:cNvSpPr/>
          <p:nvPr/>
        </p:nvSpPr>
        <p:spPr>
          <a:xfrm>
            <a:off x="6358824" y="4327569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traight Connector 102"/>
          <p:cNvSpPr/>
          <p:nvPr/>
        </p:nvSpPr>
        <p:spPr>
          <a:xfrm>
            <a:off x="6358824" y="4751749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Text Box 6157"/>
          <p:cNvSpPr txBox="1"/>
          <p:nvPr/>
        </p:nvSpPr>
        <p:spPr>
          <a:xfrm>
            <a:off x="6385719" y="4191000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 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03" y="5222373"/>
            <a:ext cx="1585097" cy="963251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550" y="6322783"/>
            <a:ext cx="396274" cy="30483"/>
          </a:xfrm>
          <a:prstGeom prst="rect">
            <a:avLst/>
          </a:prstGeom>
        </p:spPr>
      </p:pic>
      <p:sp>
        <p:nvSpPr>
          <p:cNvPr id="110" name="Text Box 6154"/>
          <p:cNvSpPr txBox="1"/>
          <p:nvPr/>
        </p:nvSpPr>
        <p:spPr>
          <a:xfrm>
            <a:off x="5711486" y="4709893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9 </a:t>
            </a:r>
          </a:p>
        </p:txBody>
      </p:sp>
      <p:sp>
        <p:nvSpPr>
          <p:cNvPr id="111" name="Straight Connector 110"/>
          <p:cNvSpPr/>
          <p:nvPr/>
        </p:nvSpPr>
        <p:spPr>
          <a:xfrm>
            <a:off x="5721831" y="5355053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Text Box 6154"/>
          <p:cNvSpPr txBox="1"/>
          <p:nvPr/>
        </p:nvSpPr>
        <p:spPr>
          <a:xfrm>
            <a:off x="6690519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</a:p>
        </p:txBody>
      </p:sp>
      <p:sp>
        <p:nvSpPr>
          <p:cNvPr id="113" name="Text Box 6154"/>
          <p:cNvSpPr txBox="1"/>
          <p:nvPr/>
        </p:nvSpPr>
        <p:spPr>
          <a:xfrm>
            <a:off x="6461919" y="47244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 </a:t>
            </a:r>
          </a:p>
        </p:txBody>
      </p:sp>
      <p:sp>
        <p:nvSpPr>
          <p:cNvPr id="114" name="Text Box 6154"/>
          <p:cNvSpPr txBox="1"/>
          <p:nvPr/>
        </p:nvSpPr>
        <p:spPr>
          <a:xfrm>
            <a:off x="6004719" y="53119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 </a:t>
            </a:r>
          </a:p>
        </p:txBody>
      </p:sp>
      <p:sp>
        <p:nvSpPr>
          <p:cNvPr id="115" name="Text Box 6154"/>
          <p:cNvSpPr txBox="1"/>
          <p:nvPr/>
        </p:nvSpPr>
        <p:spPr>
          <a:xfrm>
            <a:off x="6004719" y="57446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 </a:t>
            </a:r>
          </a:p>
        </p:txBody>
      </p:sp>
      <p:sp>
        <p:nvSpPr>
          <p:cNvPr id="116" name="Text Box 6154"/>
          <p:cNvSpPr txBox="1"/>
          <p:nvPr/>
        </p:nvSpPr>
        <p:spPr>
          <a:xfrm>
            <a:off x="5990114" y="62484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0 </a:t>
            </a:r>
          </a:p>
        </p:txBody>
      </p:sp>
      <p:sp>
        <p:nvSpPr>
          <p:cNvPr id="35" name="Text Box 6154"/>
          <p:cNvSpPr txBox="1"/>
          <p:nvPr/>
        </p:nvSpPr>
        <p:spPr>
          <a:xfrm>
            <a:off x="9109009" y="42184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88 </a:t>
            </a:r>
          </a:p>
        </p:txBody>
      </p:sp>
      <p:sp>
        <p:nvSpPr>
          <p:cNvPr id="36" name="Straight Connector 35"/>
          <p:cNvSpPr/>
          <p:nvPr/>
        </p:nvSpPr>
        <p:spPr>
          <a:xfrm>
            <a:off x="9773219" y="437642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traight Connector 36"/>
          <p:cNvSpPr/>
          <p:nvPr/>
        </p:nvSpPr>
        <p:spPr>
          <a:xfrm>
            <a:off x="9773219" y="4729663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Text Box 6157"/>
          <p:cNvSpPr txBox="1"/>
          <p:nvPr/>
        </p:nvSpPr>
        <p:spPr>
          <a:xfrm>
            <a:off x="9800114" y="4146828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598" y="5200287"/>
            <a:ext cx="1585097" cy="9632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945" y="6300697"/>
            <a:ext cx="396274" cy="30483"/>
          </a:xfrm>
          <a:prstGeom prst="rect">
            <a:avLst/>
          </a:prstGeom>
        </p:spPr>
      </p:pic>
      <p:sp>
        <p:nvSpPr>
          <p:cNvPr id="41" name="Text Box 6154"/>
          <p:cNvSpPr txBox="1"/>
          <p:nvPr/>
        </p:nvSpPr>
        <p:spPr>
          <a:xfrm>
            <a:off x="9125881" y="4687807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 </a:t>
            </a:r>
          </a:p>
        </p:txBody>
      </p:sp>
      <p:sp>
        <p:nvSpPr>
          <p:cNvPr id="42" name="Straight Connector 41"/>
          <p:cNvSpPr/>
          <p:nvPr/>
        </p:nvSpPr>
        <p:spPr>
          <a:xfrm>
            <a:off x="9136226" y="5332967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Text Box 6154"/>
          <p:cNvSpPr txBox="1"/>
          <p:nvPr/>
        </p:nvSpPr>
        <p:spPr>
          <a:xfrm>
            <a:off x="10104914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sp>
        <p:nvSpPr>
          <p:cNvPr id="44" name="Text Box 6154"/>
          <p:cNvSpPr txBox="1"/>
          <p:nvPr/>
        </p:nvSpPr>
        <p:spPr>
          <a:xfrm>
            <a:off x="9814719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sp>
        <p:nvSpPr>
          <p:cNvPr id="45" name="Text Box 6154"/>
          <p:cNvSpPr txBox="1"/>
          <p:nvPr/>
        </p:nvSpPr>
        <p:spPr>
          <a:xfrm>
            <a:off x="9419114" y="528982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 </a:t>
            </a:r>
          </a:p>
        </p:txBody>
      </p:sp>
      <p:sp>
        <p:nvSpPr>
          <p:cNvPr id="46" name="Text Box 6154"/>
          <p:cNvSpPr txBox="1"/>
          <p:nvPr/>
        </p:nvSpPr>
        <p:spPr>
          <a:xfrm>
            <a:off x="9419114" y="5722602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 </a:t>
            </a:r>
          </a:p>
        </p:txBody>
      </p:sp>
      <p:sp>
        <p:nvSpPr>
          <p:cNvPr id="47" name="Text Box 6154"/>
          <p:cNvSpPr txBox="1"/>
          <p:nvPr/>
        </p:nvSpPr>
        <p:spPr>
          <a:xfrm>
            <a:off x="9404509" y="6226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0 </a:t>
            </a:r>
          </a:p>
        </p:txBody>
      </p:sp>
      <p:sp>
        <p:nvSpPr>
          <p:cNvPr id="48" name="Text Box 6154"/>
          <p:cNvSpPr txBox="1"/>
          <p:nvPr/>
        </p:nvSpPr>
        <p:spPr>
          <a:xfrm>
            <a:off x="12842809" y="42184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66 </a:t>
            </a:r>
          </a:p>
        </p:txBody>
      </p:sp>
      <p:sp>
        <p:nvSpPr>
          <p:cNvPr id="49" name="Straight Connector 48"/>
          <p:cNvSpPr/>
          <p:nvPr/>
        </p:nvSpPr>
        <p:spPr>
          <a:xfrm>
            <a:off x="13507019" y="437642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traight Connector 49"/>
          <p:cNvSpPr/>
          <p:nvPr/>
        </p:nvSpPr>
        <p:spPr>
          <a:xfrm>
            <a:off x="13507019" y="4729663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Text Box 6157"/>
          <p:cNvSpPr txBox="1"/>
          <p:nvPr/>
        </p:nvSpPr>
        <p:spPr>
          <a:xfrm>
            <a:off x="13533914" y="4146828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 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398" y="5200287"/>
            <a:ext cx="1585097" cy="9632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0745" y="6300697"/>
            <a:ext cx="396274" cy="30483"/>
          </a:xfrm>
          <a:prstGeom prst="rect">
            <a:avLst/>
          </a:prstGeom>
        </p:spPr>
      </p:pic>
      <p:sp>
        <p:nvSpPr>
          <p:cNvPr id="54" name="Text Box 6154"/>
          <p:cNvSpPr txBox="1"/>
          <p:nvPr/>
        </p:nvSpPr>
        <p:spPr>
          <a:xfrm>
            <a:off x="12859681" y="4687807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 </a:t>
            </a:r>
          </a:p>
        </p:txBody>
      </p:sp>
      <p:sp>
        <p:nvSpPr>
          <p:cNvPr id="55" name="Straight Connector 54"/>
          <p:cNvSpPr/>
          <p:nvPr/>
        </p:nvSpPr>
        <p:spPr>
          <a:xfrm>
            <a:off x="12870026" y="5332967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Text Box 6154"/>
          <p:cNvSpPr txBox="1"/>
          <p:nvPr/>
        </p:nvSpPr>
        <p:spPr>
          <a:xfrm>
            <a:off x="13838714" y="468022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</a:p>
        </p:txBody>
      </p:sp>
      <p:sp>
        <p:nvSpPr>
          <p:cNvPr id="57" name="Text Box 6154"/>
          <p:cNvSpPr txBox="1"/>
          <p:nvPr/>
        </p:nvSpPr>
        <p:spPr>
          <a:xfrm>
            <a:off x="13610114" y="4702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</a:p>
        </p:txBody>
      </p:sp>
      <p:sp>
        <p:nvSpPr>
          <p:cNvPr id="58" name="Text Box 6154"/>
          <p:cNvSpPr txBox="1"/>
          <p:nvPr/>
        </p:nvSpPr>
        <p:spPr>
          <a:xfrm>
            <a:off x="13152914" y="528982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 </a:t>
            </a:r>
          </a:p>
        </p:txBody>
      </p:sp>
      <p:sp>
        <p:nvSpPr>
          <p:cNvPr id="59" name="Text Box 6154"/>
          <p:cNvSpPr txBox="1"/>
          <p:nvPr/>
        </p:nvSpPr>
        <p:spPr>
          <a:xfrm>
            <a:off x="13152914" y="5722602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 </a:t>
            </a:r>
          </a:p>
        </p:txBody>
      </p:sp>
      <p:sp>
        <p:nvSpPr>
          <p:cNvPr id="60" name="Text Box 6154"/>
          <p:cNvSpPr txBox="1"/>
          <p:nvPr/>
        </p:nvSpPr>
        <p:spPr>
          <a:xfrm>
            <a:off x="13138309" y="6226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110" grpId="0"/>
      <p:bldP spid="112" grpId="0"/>
      <p:bldP spid="113" grpId="0"/>
      <p:bldP spid="114" grpId="0"/>
      <p:bldP spid="115" grpId="0"/>
      <p:bldP spid="116" grpId="0"/>
      <p:bldP spid="41" grpId="0"/>
      <p:bldP spid="43" grpId="0"/>
      <p:bldP spid="44" grpId="0"/>
      <p:bldP spid="45" grpId="0"/>
      <p:bldP spid="46" grpId="0"/>
      <p:bldP spid="47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119" t="27573" r="11625" b="15625"/>
          <a:stretch/>
        </p:blipFill>
        <p:spPr>
          <a:xfrm>
            <a:off x="2042318" y="1676401"/>
            <a:ext cx="11734801" cy="3276600"/>
          </a:xfrm>
          <a:prstGeom prst="rect">
            <a:avLst/>
          </a:prstGeom>
        </p:spPr>
      </p:pic>
      <p:sp>
        <p:nvSpPr>
          <p:cNvPr id="67" name="Text Box 6154"/>
          <p:cNvSpPr txBox="1"/>
          <p:nvPr/>
        </p:nvSpPr>
        <p:spPr>
          <a:xfrm>
            <a:off x="2826330" y="54102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69 </a:t>
            </a:r>
          </a:p>
        </p:txBody>
      </p:sp>
      <p:sp>
        <p:nvSpPr>
          <p:cNvPr id="68" name="Straight Connector 67"/>
          <p:cNvSpPr/>
          <p:nvPr/>
        </p:nvSpPr>
        <p:spPr>
          <a:xfrm>
            <a:off x="3490540" y="5410200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" name="Straight Connector 68"/>
          <p:cNvSpPr/>
          <p:nvPr/>
        </p:nvSpPr>
        <p:spPr>
          <a:xfrm>
            <a:off x="3490540" y="5970949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Text Box 6157"/>
          <p:cNvSpPr txBox="1"/>
          <p:nvPr/>
        </p:nvSpPr>
        <p:spPr>
          <a:xfrm>
            <a:off x="3566319" y="5388114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 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919" y="6400800"/>
            <a:ext cx="1585097" cy="96325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266" y="7541983"/>
            <a:ext cx="396274" cy="30483"/>
          </a:xfrm>
          <a:prstGeom prst="rect">
            <a:avLst/>
          </a:prstGeom>
        </p:spPr>
      </p:pic>
      <p:sp>
        <p:nvSpPr>
          <p:cNvPr id="73" name="Text Box 6154"/>
          <p:cNvSpPr txBox="1"/>
          <p:nvPr/>
        </p:nvSpPr>
        <p:spPr>
          <a:xfrm>
            <a:off x="2843202" y="5929093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 </a:t>
            </a:r>
          </a:p>
        </p:txBody>
      </p:sp>
      <p:sp>
        <p:nvSpPr>
          <p:cNvPr id="74" name="Straight Connector 73"/>
          <p:cNvSpPr/>
          <p:nvPr/>
        </p:nvSpPr>
        <p:spPr>
          <a:xfrm>
            <a:off x="2853547" y="6574253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" name="Text Box 6154"/>
          <p:cNvSpPr txBox="1"/>
          <p:nvPr/>
        </p:nvSpPr>
        <p:spPr>
          <a:xfrm>
            <a:off x="3780314" y="58674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 </a:t>
            </a:r>
          </a:p>
        </p:txBody>
      </p:sp>
      <p:sp>
        <p:nvSpPr>
          <p:cNvPr id="76" name="Text Box 6154"/>
          <p:cNvSpPr txBox="1"/>
          <p:nvPr/>
        </p:nvSpPr>
        <p:spPr>
          <a:xfrm>
            <a:off x="3490119" y="5867400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sp>
        <p:nvSpPr>
          <p:cNvPr id="77" name="Text Box 6154"/>
          <p:cNvSpPr txBox="1"/>
          <p:nvPr/>
        </p:nvSpPr>
        <p:spPr>
          <a:xfrm>
            <a:off x="3109119" y="64770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9 </a:t>
            </a:r>
          </a:p>
        </p:txBody>
      </p:sp>
      <p:sp>
        <p:nvSpPr>
          <p:cNvPr id="78" name="Text Box 6154"/>
          <p:cNvSpPr txBox="1"/>
          <p:nvPr/>
        </p:nvSpPr>
        <p:spPr>
          <a:xfrm>
            <a:off x="3109119" y="6963888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9 </a:t>
            </a:r>
          </a:p>
        </p:txBody>
      </p:sp>
      <p:sp>
        <p:nvSpPr>
          <p:cNvPr id="79" name="Text Box 6154"/>
          <p:cNvSpPr txBox="1"/>
          <p:nvPr/>
        </p:nvSpPr>
        <p:spPr>
          <a:xfrm>
            <a:off x="3121830" y="7467600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0 </a:t>
            </a:r>
          </a:p>
        </p:txBody>
      </p:sp>
      <p:sp>
        <p:nvSpPr>
          <p:cNvPr id="80" name="Text Box 6154"/>
          <p:cNvSpPr txBox="1"/>
          <p:nvPr/>
        </p:nvSpPr>
        <p:spPr>
          <a:xfrm>
            <a:off x="5493330" y="53560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64 </a:t>
            </a:r>
          </a:p>
        </p:txBody>
      </p:sp>
      <p:sp>
        <p:nvSpPr>
          <p:cNvPr id="81" name="Straight Connector 80"/>
          <p:cNvSpPr/>
          <p:nvPr/>
        </p:nvSpPr>
        <p:spPr>
          <a:xfrm>
            <a:off x="6157540" y="5356086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traight Connector 81"/>
          <p:cNvSpPr/>
          <p:nvPr/>
        </p:nvSpPr>
        <p:spPr>
          <a:xfrm>
            <a:off x="6157540" y="5916835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Text Box 6157"/>
          <p:cNvSpPr txBox="1"/>
          <p:nvPr/>
        </p:nvSpPr>
        <p:spPr>
          <a:xfrm>
            <a:off x="6233319" y="5334000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919" y="6346686"/>
            <a:ext cx="1585097" cy="96325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266" y="7487869"/>
            <a:ext cx="396274" cy="30483"/>
          </a:xfrm>
          <a:prstGeom prst="rect">
            <a:avLst/>
          </a:prstGeom>
        </p:spPr>
      </p:pic>
      <p:sp>
        <p:nvSpPr>
          <p:cNvPr id="86" name="Text Box 6154"/>
          <p:cNvSpPr txBox="1"/>
          <p:nvPr/>
        </p:nvSpPr>
        <p:spPr>
          <a:xfrm>
            <a:off x="5510202" y="5874979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6 </a:t>
            </a:r>
          </a:p>
        </p:txBody>
      </p:sp>
      <p:sp>
        <p:nvSpPr>
          <p:cNvPr id="87" name="Straight Connector 86"/>
          <p:cNvSpPr/>
          <p:nvPr/>
        </p:nvSpPr>
        <p:spPr>
          <a:xfrm>
            <a:off x="5520547" y="6520139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Text Box 6154"/>
          <p:cNvSpPr txBox="1"/>
          <p:nvPr/>
        </p:nvSpPr>
        <p:spPr>
          <a:xfrm>
            <a:off x="6447314" y="5845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sp>
        <p:nvSpPr>
          <p:cNvPr id="89" name="Text Box 6154"/>
          <p:cNvSpPr txBox="1"/>
          <p:nvPr/>
        </p:nvSpPr>
        <p:spPr>
          <a:xfrm>
            <a:off x="6157119" y="5845314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90" name="Text Box 6154"/>
          <p:cNvSpPr txBox="1"/>
          <p:nvPr/>
        </p:nvSpPr>
        <p:spPr>
          <a:xfrm>
            <a:off x="5776119" y="64228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 </a:t>
            </a:r>
          </a:p>
        </p:txBody>
      </p:sp>
      <p:sp>
        <p:nvSpPr>
          <p:cNvPr id="91" name="Text Box 6154"/>
          <p:cNvSpPr txBox="1"/>
          <p:nvPr/>
        </p:nvSpPr>
        <p:spPr>
          <a:xfrm>
            <a:off x="5776119" y="69121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 </a:t>
            </a:r>
          </a:p>
        </p:txBody>
      </p:sp>
      <p:sp>
        <p:nvSpPr>
          <p:cNvPr id="92" name="Text Box 6154"/>
          <p:cNvSpPr txBox="1"/>
          <p:nvPr/>
        </p:nvSpPr>
        <p:spPr>
          <a:xfrm>
            <a:off x="5788830" y="74134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0 </a:t>
            </a:r>
          </a:p>
        </p:txBody>
      </p:sp>
      <p:sp>
        <p:nvSpPr>
          <p:cNvPr id="93" name="Text Box 6154"/>
          <p:cNvSpPr txBox="1"/>
          <p:nvPr/>
        </p:nvSpPr>
        <p:spPr>
          <a:xfrm>
            <a:off x="8084130" y="53119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55 </a:t>
            </a:r>
          </a:p>
        </p:txBody>
      </p:sp>
      <p:sp>
        <p:nvSpPr>
          <p:cNvPr id="94" name="Straight Connector 93"/>
          <p:cNvSpPr/>
          <p:nvPr/>
        </p:nvSpPr>
        <p:spPr>
          <a:xfrm>
            <a:off x="8748340" y="5311914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traight Connector 94"/>
          <p:cNvSpPr/>
          <p:nvPr/>
        </p:nvSpPr>
        <p:spPr>
          <a:xfrm>
            <a:off x="8748340" y="5872663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Text Box 6157"/>
          <p:cNvSpPr txBox="1"/>
          <p:nvPr/>
        </p:nvSpPr>
        <p:spPr>
          <a:xfrm>
            <a:off x="8824119" y="5289828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5 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719" y="6302514"/>
            <a:ext cx="1585097" cy="96325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66" y="7443697"/>
            <a:ext cx="396274" cy="30483"/>
          </a:xfrm>
          <a:prstGeom prst="rect">
            <a:avLst/>
          </a:prstGeom>
        </p:spPr>
      </p:pic>
      <p:sp>
        <p:nvSpPr>
          <p:cNvPr id="99" name="Text Box 6154"/>
          <p:cNvSpPr txBox="1"/>
          <p:nvPr/>
        </p:nvSpPr>
        <p:spPr>
          <a:xfrm>
            <a:off x="8101002" y="5830807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5 </a:t>
            </a:r>
          </a:p>
        </p:txBody>
      </p:sp>
      <p:sp>
        <p:nvSpPr>
          <p:cNvPr id="100" name="Straight Connector 99"/>
          <p:cNvSpPr/>
          <p:nvPr/>
        </p:nvSpPr>
        <p:spPr>
          <a:xfrm>
            <a:off x="8111347" y="6475967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Text Box 6154"/>
          <p:cNvSpPr txBox="1"/>
          <p:nvPr/>
        </p:nvSpPr>
        <p:spPr>
          <a:xfrm>
            <a:off x="9038114" y="5845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</a:p>
        </p:txBody>
      </p:sp>
      <p:sp>
        <p:nvSpPr>
          <p:cNvPr id="102" name="Text Box 6154"/>
          <p:cNvSpPr txBox="1"/>
          <p:nvPr/>
        </p:nvSpPr>
        <p:spPr>
          <a:xfrm>
            <a:off x="8801761" y="5845314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</a:p>
        </p:txBody>
      </p:sp>
      <p:sp>
        <p:nvSpPr>
          <p:cNvPr id="103" name="Text Box 6154"/>
          <p:cNvSpPr txBox="1"/>
          <p:nvPr/>
        </p:nvSpPr>
        <p:spPr>
          <a:xfrm>
            <a:off x="8366919" y="63787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5 </a:t>
            </a:r>
          </a:p>
        </p:txBody>
      </p:sp>
      <p:sp>
        <p:nvSpPr>
          <p:cNvPr id="104" name="Text Box 6154"/>
          <p:cNvSpPr txBox="1"/>
          <p:nvPr/>
        </p:nvSpPr>
        <p:spPr>
          <a:xfrm>
            <a:off x="8366919" y="6865602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5 </a:t>
            </a:r>
          </a:p>
        </p:txBody>
      </p:sp>
      <p:sp>
        <p:nvSpPr>
          <p:cNvPr id="105" name="Text Box 6154"/>
          <p:cNvSpPr txBox="1"/>
          <p:nvPr/>
        </p:nvSpPr>
        <p:spPr>
          <a:xfrm>
            <a:off x="8379630" y="73693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0 </a:t>
            </a:r>
          </a:p>
        </p:txBody>
      </p:sp>
      <p:sp>
        <p:nvSpPr>
          <p:cNvPr id="106" name="Text Box 6154"/>
          <p:cNvSpPr txBox="1"/>
          <p:nvPr/>
        </p:nvSpPr>
        <p:spPr>
          <a:xfrm>
            <a:off x="11132130" y="52798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48 </a:t>
            </a:r>
          </a:p>
        </p:txBody>
      </p:sp>
      <p:sp>
        <p:nvSpPr>
          <p:cNvPr id="107" name="Straight Connector 106"/>
          <p:cNvSpPr/>
          <p:nvPr/>
        </p:nvSpPr>
        <p:spPr>
          <a:xfrm>
            <a:off x="11796340" y="5279886"/>
            <a:ext cx="635" cy="133858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traight Connector 107"/>
          <p:cNvSpPr/>
          <p:nvPr/>
        </p:nvSpPr>
        <p:spPr>
          <a:xfrm>
            <a:off x="11796340" y="5840635"/>
            <a:ext cx="533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Text Box 6157"/>
          <p:cNvSpPr txBox="1"/>
          <p:nvPr/>
        </p:nvSpPr>
        <p:spPr>
          <a:xfrm>
            <a:off x="11872119" y="5257800"/>
            <a:ext cx="60960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 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719" y="6270486"/>
            <a:ext cx="1585097" cy="96325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066" y="7411669"/>
            <a:ext cx="396274" cy="30483"/>
          </a:xfrm>
          <a:prstGeom prst="rect">
            <a:avLst/>
          </a:prstGeom>
        </p:spPr>
      </p:pic>
      <p:sp>
        <p:nvSpPr>
          <p:cNvPr id="112" name="Text Box 6154"/>
          <p:cNvSpPr txBox="1"/>
          <p:nvPr/>
        </p:nvSpPr>
        <p:spPr>
          <a:xfrm>
            <a:off x="11149002" y="5798779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4 </a:t>
            </a:r>
          </a:p>
        </p:txBody>
      </p:sp>
      <p:sp>
        <p:nvSpPr>
          <p:cNvPr id="113" name="Straight Connector 112"/>
          <p:cNvSpPr/>
          <p:nvPr/>
        </p:nvSpPr>
        <p:spPr>
          <a:xfrm>
            <a:off x="11159347" y="6443939"/>
            <a:ext cx="511986" cy="0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Text Box 6154"/>
          <p:cNvSpPr txBox="1"/>
          <p:nvPr/>
        </p:nvSpPr>
        <p:spPr>
          <a:xfrm>
            <a:off x="12024519" y="576911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</a:p>
        </p:txBody>
      </p:sp>
      <p:sp>
        <p:nvSpPr>
          <p:cNvPr id="115" name="Text Box 6154"/>
          <p:cNvSpPr txBox="1"/>
          <p:nvPr/>
        </p:nvSpPr>
        <p:spPr>
          <a:xfrm>
            <a:off x="11795919" y="5737086"/>
            <a:ext cx="7081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</a:p>
        </p:txBody>
      </p:sp>
      <p:sp>
        <p:nvSpPr>
          <p:cNvPr id="116" name="Text Box 6154"/>
          <p:cNvSpPr txBox="1"/>
          <p:nvPr/>
        </p:nvSpPr>
        <p:spPr>
          <a:xfrm>
            <a:off x="11414919" y="63466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 </a:t>
            </a:r>
          </a:p>
        </p:txBody>
      </p:sp>
      <p:sp>
        <p:nvSpPr>
          <p:cNvPr id="117" name="Text Box 6154"/>
          <p:cNvSpPr txBox="1"/>
          <p:nvPr/>
        </p:nvSpPr>
        <p:spPr>
          <a:xfrm>
            <a:off x="11414919" y="6833574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8 </a:t>
            </a:r>
          </a:p>
        </p:txBody>
      </p:sp>
      <p:sp>
        <p:nvSpPr>
          <p:cNvPr id="118" name="Text Box 6154"/>
          <p:cNvSpPr txBox="1"/>
          <p:nvPr/>
        </p:nvSpPr>
        <p:spPr>
          <a:xfrm>
            <a:off x="11427630" y="7337286"/>
            <a:ext cx="70040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16700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83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6" grpId="0"/>
      <p:bldP spid="99" grpId="0"/>
      <p:bldP spid="101" grpId="0"/>
      <p:bldP spid="102" grpId="0"/>
      <p:bldP spid="103" grpId="0"/>
      <p:bldP spid="104" grpId="0"/>
      <p:bldP spid="105" grpId="0"/>
      <p:bldP spid="106" grpId="0"/>
      <p:bldP spid="109" grpId="0"/>
      <p:bldP spid="112" grpId="0"/>
      <p:bldP spid="114" grpId="0"/>
      <p:bldP spid="115" grpId="0"/>
      <p:bldP spid="116" grpId="0"/>
      <p:bldP spid="117" grpId="0"/>
      <p:bldP spid="1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36: CHIA CHO SỐ CÓ MỘT CHỮ SỐ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645" t="27083" r="24232" b="62501"/>
          <a:stretch/>
        </p:blipFill>
        <p:spPr>
          <a:xfrm>
            <a:off x="365919" y="1752599"/>
            <a:ext cx="11548178" cy="20415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5172" t="38796" r="25047" b="11460"/>
          <a:stretch/>
        </p:blipFill>
        <p:spPr>
          <a:xfrm>
            <a:off x="11948318" y="1617378"/>
            <a:ext cx="4328319" cy="363893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300119" y="4666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80519" y="39624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4255" y="5349895"/>
            <a:ext cx="47500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rổ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84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chua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rổ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3600" b="1" dirty="0" err="1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65178" y="5297269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6268" y="6086832"/>
            <a:ext cx="85230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rổ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84 : 4 = 21 (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21 </a:t>
            </a:r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294</Words>
  <Application>Microsoft Office PowerPoint</Application>
  <PresentationFormat>Custom</PresentationFormat>
  <Paragraphs>101</Paragraphs>
  <Slides>8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199</cp:revision>
  <dcterms:created xsi:type="dcterms:W3CDTF">2022-07-10T01:37:20Z</dcterms:created>
  <dcterms:modified xsi:type="dcterms:W3CDTF">2022-11-15T23:18:04Z</dcterms:modified>
</cp:coreProperties>
</file>