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9" r:id="rId4"/>
    <p:sldId id="261" r:id="rId5"/>
    <p:sldId id="270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2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3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9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2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1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5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7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A4FAC-5598-4FEA-B73D-F5362953F84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5D38A-618B-4D14-AA0D-D68B9CB2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WordArt 2"/>
          <p:cNvSpPr>
            <a:spLocks noChangeArrowheads="1" noChangeShapeType="1" noTextEdit="1"/>
          </p:cNvSpPr>
          <p:nvPr/>
        </p:nvSpPr>
        <p:spPr bwMode="auto">
          <a:xfrm>
            <a:off x="3390900" y="1371600"/>
            <a:ext cx="51435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dirty="0">
                <a:ln w="31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 panose="020B7200000000000000" pitchFamily="34" charset="0"/>
              </a:rPr>
              <a:t>Lµm quen víi ch÷ sè La M·</a:t>
            </a:r>
            <a:endParaRPr lang="en-US" sz="2800" kern="10" dirty="0">
              <a:ln w="3175">
                <a:solidFill>
                  <a:srgbClr val="FF00FF"/>
                </a:solidFill>
                <a:round/>
                <a:headEnd/>
                <a:tailEnd/>
              </a:ln>
              <a:solidFill>
                <a:srgbClr val="FF99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TimeH" panose="020B7200000000000000" pitchFamily="34" charset="0"/>
            </a:endParaRPr>
          </a:p>
        </p:txBody>
      </p:sp>
      <p:grpSp>
        <p:nvGrpSpPr>
          <p:cNvPr id="31" name="Group 55"/>
          <p:cNvGrpSpPr>
            <a:grpSpLocks/>
          </p:cNvGrpSpPr>
          <p:nvPr/>
        </p:nvGrpSpPr>
        <p:grpSpPr bwMode="auto">
          <a:xfrm>
            <a:off x="1600200" y="2441350"/>
            <a:ext cx="2057400" cy="2057400"/>
            <a:chOff x="816" y="816"/>
            <a:chExt cx="1296" cy="1296"/>
          </a:xfrm>
        </p:grpSpPr>
        <p:grpSp>
          <p:nvGrpSpPr>
            <p:cNvPr id="32" name="Group 35"/>
            <p:cNvGrpSpPr>
              <a:grpSpLocks/>
            </p:cNvGrpSpPr>
            <p:nvPr/>
          </p:nvGrpSpPr>
          <p:grpSpPr bwMode="auto">
            <a:xfrm>
              <a:off x="816" y="816"/>
              <a:ext cx="1296" cy="1296"/>
              <a:chOff x="384" y="624"/>
              <a:chExt cx="1296" cy="1296"/>
            </a:xfrm>
          </p:grpSpPr>
          <p:sp>
            <p:nvSpPr>
              <p:cNvPr id="50" name="Oval 36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37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Oval 38"/>
            <p:cNvSpPr>
              <a:spLocks noChangeArrowheads="1"/>
            </p:cNvSpPr>
            <p:nvPr/>
          </p:nvSpPr>
          <p:spPr bwMode="auto">
            <a:xfrm>
              <a:off x="1422" y="13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1344" y="91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10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1104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960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/>
          </p:nvSpPr>
          <p:spPr bwMode="auto">
            <a:xfrm>
              <a:off x="864" y="13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1344" y="182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1584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>
              <a:off x="1728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1776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Text Box 50"/>
            <p:cNvSpPr txBox="1">
              <a:spLocks noChangeArrowheads="1"/>
            </p:cNvSpPr>
            <p:nvPr/>
          </p:nvSpPr>
          <p:spPr bwMode="auto">
            <a:xfrm>
              <a:off x="158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6" name="AutoShape 51"/>
            <p:cNvSpPr>
              <a:spLocks noChangeArrowheads="1"/>
            </p:cNvSpPr>
            <p:nvPr/>
          </p:nvSpPr>
          <p:spPr bwMode="auto">
            <a:xfrm rot="10800000">
              <a:off x="1169" y="1377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AutoShape 52"/>
            <p:cNvSpPr>
              <a:spLocks noChangeArrowheads="1"/>
            </p:cNvSpPr>
            <p:nvPr/>
          </p:nvSpPr>
          <p:spPr bwMode="auto">
            <a:xfrm rot="16200000">
              <a:off x="1305" y="1248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" name="Text Box 53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9" name="Text Box 54"/>
            <p:cNvSpPr txBox="1">
              <a:spLocks noChangeArrowheads="1"/>
            </p:cNvSpPr>
            <p:nvPr/>
          </p:nvSpPr>
          <p:spPr bwMode="auto">
            <a:xfrm>
              <a:off x="158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4" name="Group 59"/>
          <p:cNvGrpSpPr>
            <a:grpSpLocks/>
          </p:cNvGrpSpPr>
          <p:nvPr/>
        </p:nvGrpSpPr>
        <p:grpSpPr bwMode="auto">
          <a:xfrm>
            <a:off x="5486400" y="2517550"/>
            <a:ext cx="1905000" cy="1905000"/>
            <a:chOff x="336" y="336"/>
            <a:chExt cx="1200" cy="1200"/>
          </a:xfrm>
        </p:grpSpPr>
        <p:sp>
          <p:nvSpPr>
            <p:cNvPr id="55" name="Oval 60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6" name="Oval 61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 Box 62"/>
          <p:cNvSpPr txBox="1">
            <a:spLocks noChangeArrowheads="1"/>
          </p:cNvSpPr>
          <p:nvPr/>
        </p:nvSpPr>
        <p:spPr bwMode="auto">
          <a:xfrm>
            <a:off x="6248400" y="259375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</a:p>
        </p:txBody>
      </p:sp>
      <p:sp>
        <p:nvSpPr>
          <p:cNvPr id="58" name="Text Box 63"/>
          <p:cNvSpPr txBox="1">
            <a:spLocks noChangeArrowheads="1"/>
          </p:cNvSpPr>
          <p:nvPr/>
        </p:nvSpPr>
        <p:spPr bwMode="auto">
          <a:xfrm>
            <a:off x="5867400" y="26699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</a:p>
        </p:txBody>
      </p:sp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5562600" y="366055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</a:p>
        </p:txBody>
      </p: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5791200" y="39955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62600" y="29747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5486400" y="3279550"/>
            <a:ext cx="396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</a:p>
        </p:txBody>
      </p:sp>
      <p:sp>
        <p:nvSpPr>
          <p:cNvPr id="63" name="Text Box 68"/>
          <p:cNvSpPr txBox="1">
            <a:spLocks noChangeArrowheads="1"/>
          </p:cNvSpPr>
          <p:nvPr/>
        </p:nvSpPr>
        <p:spPr bwMode="auto">
          <a:xfrm>
            <a:off x="6248400" y="41177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</a:p>
        </p:txBody>
      </p:sp>
      <p:sp>
        <p:nvSpPr>
          <p:cNvPr id="64" name="Text Box 69"/>
          <p:cNvSpPr txBox="1">
            <a:spLocks noChangeArrowheads="1"/>
          </p:cNvSpPr>
          <p:nvPr/>
        </p:nvSpPr>
        <p:spPr bwMode="auto">
          <a:xfrm>
            <a:off x="6705600" y="39653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65" name="Text Box 70"/>
          <p:cNvSpPr txBox="1">
            <a:spLocks noChangeArrowheads="1"/>
          </p:cNvSpPr>
          <p:nvPr/>
        </p:nvSpPr>
        <p:spPr bwMode="auto">
          <a:xfrm>
            <a:off x="6934200" y="36605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</a:p>
        </p:txBody>
      </p:sp>
      <p:sp>
        <p:nvSpPr>
          <p:cNvPr id="66" name="Text Box 71"/>
          <p:cNvSpPr txBox="1">
            <a:spLocks noChangeArrowheads="1"/>
          </p:cNvSpPr>
          <p:nvPr/>
        </p:nvSpPr>
        <p:spPr bwMode="auto">
          <a:xfrm>
            <a:off x="7010400" y="32795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</a:p>
        </p:txBody>
      </p:sp>
      <p:sp>
        <p:nvSpPr>
          <p:cNvPr id="67" name="Text Box 72"/>
          <p:cNvSpPr txBox="1">
            <a:spLocks noChangeArrowheads="1"/>
          </p:cNvSpPr>
          <p:nvPr/>
        </p:nvSpPr>
        <p:spPr bwMode="auto">
          <a:xfrm>
            <a:off x="6934200" y="28985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</a:p>
        </p:txBody>
      </p:sp>
      <p:sp>
        <p:nvSpPr>
          <p:cNvPr id="68" name="Text Box 73"/>
          <p:cNvSpPr txBox="1">
            <a:spLocks noChangeArrowheads="1"/>
          </p:cNvSpPr>
          <p:nvPr/>
        </p:nvSpPr>
        <p:spPr bwMode="auto">
          <a:xfrm>
            <a:off x="6629400" y="26699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</a:p>
        </p:txBody>
      </p:sp>
      <p:grpSp>
        <p:nvGrpSpPr>
          <p:cNvPr id="69" name="Group 74"/>
          <p:cNvGrpSpPr>
            <a:grpSpLocks/>
          </p:cNvGrpSpPr>
          <p:nvPr/>
        </p:nvGrpSpPr>
        <p:grpSpPr bwMode="auto">
          <a:xfrm>
            <a:off x="5943600" y="2885850"/>
            <a:ext cx="606425" cy="622300"/>
            <a:chOff x="624" y="568"/>
            <a:chExt cx="382" cy="392"/>
          </a:xfrm>
        </p:grpSpPr>
        <p:sp>
          <p:nvSpPr>
            <p:cNvPr id="70" name="Line 75"/>
            <p:cNvSpPr>
              <a:spLocks noChangeShapeType="1"/>
            </p:cNvSpPr>
            <p:nvPr/>
          </p:nvSpPr>
          <p:spPr bwMode="auto">
            <a:xfrm rot="16188640">
              <a:off x="793" y="743"/>
              <a:ext cx="0" cy="337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71" name="Group 76"/>
            <p:cNvGrpSpPr>
              <a:grpSpLocks/>
            </p:cNvGrpSpPr>
            <p:nvPr/>
          </p:nvGrpSpPr>
          <p:grpSpPr bwMode="auto">
            <a:xfrm rot="-190707">
              <a:off x="912" y="568"/>
              <a:ext cx="94" cy="392"/>
              <a:chOff x="3888" y="576"/>
              <a:chExt cx="96" cy="432"/>
            </a:xfrm>
          </p:grpSpPr>
          <p:sp>
            <p:nvSpPr>
              <p:cNvPr id="72" name="Line 77"/>
              <p:cNvSpPr>
                <a:spLocks noChangeShapeType="1"/>
              </p:cNvSpPr>
              <p:nvPr/>
            </p:nvSpPr>
            <p:spPr bwMode="auto">
              <a:xfrm>
                <a:off x="3936" y="57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73" name="Oval 78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Left Brace 73"/>
          <p:cNvSpPr/>
          <p:nvPr/>
        </p:nvSpPr>
        <p:spPr>
          <a:xfrm rot="16200000">
            <a:off x="4297745" y="2862655"/>
            <a:ext cx="600075" cy="3938762"/>
          </a:xfrm>
          <a:prstGeom prst="leftBrac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18323" y="5241522"/>
            <a:ext cx="9589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</a:rPr>
              <a:t>9 </a:t>
            </a:r>
            <a:r>
              <a:rPr lang="en-US" sz="3000" dirty="0" err="1">
                <a:solidFill>
                  <a:srgbClr val="0070C0"/>
                </a:solidFill>
              </a:rPr>
              <a:t>giờ</a:t>
            </a:r>
            <a:endParaRPr lang="en-US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1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51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3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5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7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1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3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5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7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69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1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3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74" grpId="0" animBg="1"/>
      <p:bldP spid="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4" descr="aSadCl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9525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121150" y="1409700"/>
            <a:ext cx="28035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66FF"/>
                </a:solidFill>
                <a:latin typeface="Times New Roman" panose="02020603050405020304" pitchFamily="18" charset="0"/>
              </a:rPr>
              <a:t>CHƯA </a:t>
            </a:r>
          </a:p>
          <a:p>
            <a:pPr algn="ctr"/>
            <a:r>
              <a:rPr lang="en-US" sz="2800" b="1">
                <a:solidFill>
                  <a:srgbClr val="0066FF"/>
                </a:solidFill>
                <a:latin typeface="Times New Roman" panose="02020603050405020304" pitchFamily="18" charset="0"/>
              </a:rPr>
              <a:t>ĐÚNG </a:t>
            </a:r>
          </a:p>
          <a:p>
            <a:pPr algn="ctr"/>
            <a:r>
              <a:rPr lang="en-US" sz="2800" b="1">
                <a:solidFill>
                  <a:srgbClr val="0066FF"/>
                </a:solidFill>
                <a:latin typeface="Times New Roman" panose="02020603050405020304" pitchFamily="18" charset="0"/>
              </a:rPr>
              <a:t>RỒI!</a:t>
            </a:r>
          </a:p>
        </p:txBody>
      </p:sp>
      <p:sp>
        <p:nvSpPr>
          <p:cNvPr id="14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58175" y="6181725"/>
            <a:ext cx="609600" cy="533400"/>
          </a:xfrm>
          <a:prstGeom prst="actionButtonBlank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1800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FF"/>
                </a:solidFill>
                <a:latin typeface="Times New Roman" panose="02020603050405020304" pitchFamily="18" charset="0"/>
                <a:hlinkClick r:id="rId4" action="ppaction://hlinksldjump"/>
              </a:rPr>
              <a:t>2</a:t>
            </a:r>
            <a:endParaRPr lang="en-US" sz="1800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3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41082"/>
              </p:ext>
            </p:extLst>
          </p:nvPr>
        </p:nvGraphicFramePr>
        <p:xfrm>
          <a:off x="1438271" y="3830637"/>
          <a:ext cx="9182100" cy="14018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00927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2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7" name="Group 55"/>
          <p:cNvGrpSpPr>
            <a:grpSpLocks/>
          </p:cNvGrpSpPr>
          <p:nvPr/>
        </p:nvGrpSpPr>
        <p:grpSpPr bwMode="auto">
          <a:xfrm>
            <a:off x="3295650" y="981075"/>
            <a:ext cx="2057400" cy="2057400"/>
            <a:chOff x="816" y="816"/>
            <a:chExt cx="1296" cy="1296"/>
          </a:xfrm>
        </p:grpSpPr>
        <p:grpSp>
          <p:nvGrpSpPr>
            <p:cNvPr id="158" name="Group 35"/>
            <p:cNvGrpSpPr>
              <a:grpSpLocks/>
            </p:cNvGrpSpPr>
            <p:nvPr/>
          </p:nvGrpSpPr>
          <p:grpSpPr bwMode="auto">
            <a:xfrm>
              <a:off x="816" y="816"/>
              <a:ext cx="1296" cy="1296"/>
              <a:chOff x="384" y="624"/>
              <a:chExt cx="1296" cy="1296"/>
            </a:xfrm>
          </p:grpSpPr>
          <p:sp>
            <p:nvSpPr>
              <p:cNvPr id="176" name="Oval 36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Oval 37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" name="Oval 38"/>
            <p:cNvSpPr>
              <a:spLocks noChangeArrowheads="1"/>
            </p:cNvSpPr>
            <p:nvPr/>
          </p:nvSpPr>
          <p:spPr bwMode="auto">
            <a:xfrm>
              <a:off x="1422" y="13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 Box 39"/>
            <p:cNvSpPr txBox="1">
              <a:spLocks noChangeArrowheads="1"/>
            </p:cNvSpPr>
            <p:nvPr/>
          </p:nvSpPr>
          <p:spPr bwMode="auto">
            <a:xfrm>
              <a:off x="1344" y="91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61" name="Text Box 40"/>
            <p:cNvSpPr txBox="1">
              <a:spLocks noChangeArrowheads="1"/>
            </p:cNvSpPr>
            <p:nvPr/>
          </p:nvSpPr>
          <p:spPr bwMode="auto">
            <a:xfrm>
              <a:off x="110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62" name="Text Box 41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63" name="Text Box 42"/>
            <p:cNvSpPr txBox="1">
              <a:spLocks noChangeArrowheads="1"/>
            </p:cNvSpPr>
            <p:nvPr/>
          </p:nvSpPr>
          <p:spPr bwMode="auto">
            <a:xfrm>
              <a:off x="1104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64" name="Text Box 43"/>
            <p:cNvSpPr txBox="1">
              <a:spLocks noChangeArrowheads="1"/>
            </p:cNvSpPr>
            <p:nvPr/>
          </p:nvSpPr>
          <p:spPr bwMode="auto">
            <a:xfrm>
              <a:off x="960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65" name="Text Box 44"/>
            <p:cNvSpPr txBox="1">
              <a:spLocks noChangeArrowheads="1"/>
            </p:cNvSpPr>
            <p:nvPr/>
          </p:nvSpPr>
          <p:spPr bwMode="auto">
            <a:xfrm>
              <a:off x="864" y="13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66" name="Text Box 45"/>
            <p:cNvSpPr txBox="1">
              <a:spLocks noChangeArrowheads="1"/>
            </p:cNvSpPr>
            <p:nvPr/>
          </p:nvSpPr>
          <p:spPr bwMode="auto">
            <a:xfrm>
              <a:off x="1344" y="182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67" name="Text Box 46"/>
            <p:cNvSpPr txBox="1">
              <a:spLocks noChangeArrowheads="1"/>
            </p:cNvSpPr>
            <p:nvPr/>
          </p:nvSpPr>
          <p:spPr bwMode="auto">
            <a:xfrm>
              <a:off x="1584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68" name="Text Box 47"/>
            <p:cNvSpPr txBox="1">
              <a:spLocks noChangeArrowheads="1"/>
            </p:cNvSpPr>
            <p:nvPr/>
          </p:nvSpPr>
          <p:spPr bwMode="auto">
            <a:xfrm>
              <a:off x="1728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69" name="Text Box 48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Text Box 49"/>
            <p:cNvSpPr txBox="1">
              <a:spLocks noChangeArrowheads="1"/>
            </p:cNvSpPr>
            <p:nvPr/>
          </p:nvSpPr>
          <p:spPr bwMode="auto">
            <a:xfrm>
              <a:off x="1776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1" name="Text Box 50"/>
            <p:cNvSpPr txBox="1">
              <a:spLocks noChangeArrowheads="1"/>
            </p:cNvSpPr>
            <p:nvPr/>
          </p:nvSpPr>
          <p:spPr bwMode="auto">
            <a:xfrm>
              <a:off x="158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2" name="AutoShape 51"/>
            <p:cNvSpPr>
              <a:spLocks noChangeArrowheads="1"/>
            </p:cNvSpPr>
            <p:nvPr/>
          </p:nvSpPr>
          <p:spPr bwMode="auto">
            <a:xfrm rot="10800000">
              <a:off x="1169" y="1377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2"/>
            <p:cNvSpPr>
              <a:spLocks noChangeArrowheads="1"/>
            </p:cNvSpPr>
            <p:nvPr/>
          </p:nvSpPr>
          <p:spPr bwMode="auto">
            <a:xfrm rot="16200000">
              <a:off x="1305" y="1248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53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" name="Text Box 54"/>
            <p:cNvSpPr txBox="1">
              <a:spLocks noChangeArrowheads="1"/>
            </p:cNvSpPr>
            <p:nvPr/>
          </p:nvSpPr>
          <p:spPr bwMode="auto">
            <a:xfrm>
              <a:off x="158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80" name="Group 59"/>
          <p:cNvGrpSpPr>
            <a:grpSpLocks/>
          </p:cNvGrpSpPr>
          <p:nvPr/>
        </p:nvGrpSpPr>
        <p:grpSpPr bwMode="auto">
          <a:xfrm>
            <a:off x="7181850" y="1057275"/>
            <a:ext cx="1905000" cy="1905000"/>
            <a:chOff x="336" y="336"/>
            <a:chExt cx="1200" cy="1200"/>
          </a:xfrm>
        </p:grpSpPr>
        <p:sp>
          <p:nvSpPr>
            <p:cNvPr id="181" name="Oval 60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Oval 61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" name="Text Box 62"/>
          <p:cNvSpPr txBox="1">
            <a:spLocks noChangeArrowheads="1"/>
          </p:cNvSpPr>
          <p:nvPr/>
        </p:nvSpPr>
        <p:spPr bwMode="auto">
          <a:xfrm>
            <a:off x="7943850" y="11334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</a:p>
        </p:txBody>
      </p:sp>
      <p:sp>
        <p:nvSpPr>
          <p:cNvPr id="184" name="Text Box 63"/>
          <p:cNvSpPr txBox="1">
            <a:spLocks noChangeArrowheads="1"/>
          </p:cNvSpPr>
          <p:nvPr/>
        </p:nvSpPr>
        <p:spPr bwMode="auto">
          <a:xfrm>
            <a:off x="7562850" y="12096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</a:p>
        </p:txBody>
      </p:sp>
      <p:sp>
        <p:nvSpPr>
          <p:cNvPr id="185" name="Text Box 64"/>
          <p:cNvSpPr txBox="1">
            <a:spLocks noChangeArrowheads="1"/>
          </p:cNvSpPr>
          <p:nvPr/>
        </p:nvSpPr>
        <p:spPr bwMode="auto">
          <a:xfrm>
            <a:off x="7258050" y="22002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</a:p>
        </p:txBody>
      </p:sp>
      <p:sp>
        <p:nvSpPr>
          <p:cNvPr id="186" name="Text Box 65"/>
          <p:cNvSpPr txBox="1">
            <a:spLocks noChangeArrowheads="1"/>
          </p:cNvSpPr>
          <p:nvPr/>
        </p:nvSpPr>
        <p:spPr bwMode="auto">
          <a:xfrm>
            <a:off x="7486650" y="25352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</a:p>
        </p:txBody>
      </p:sp>
      <p:sp>
        <p:nvSpPr>
          <p:cNvPr id="187" name="Text Box 66"/>
          <p:cNvSpPr txBox="1">
            <a:spLocks noChangeArrowheads="1"/>
          </p:cNvSpPr>
          <p:nvPr/>
        </p:nvSpPr>
        <p:spPr bwMode="auto">
          <a:xfrm>
            <a:off x="7258050" y="15144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188" name="Text Box 67"/>
          <p:cNvSpPr txBox="1">
            <a:spLocks noChangeArrowheads="1"/>
          </p:cNvSpPr>
          <p:nvPr/>
        </p:nvSpPr>
        <p:spPr bwMode="auto">
          <a:xfrm>
            <a:off x="7181850" y="1819275"/>
            <a:ext cx="396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</a:p>
        </p:txBody>
      </p:sp>
      <p:sp>
        <p:nvSpPr>
          <p:cNvPr id="189" name="Text Box 68"/>
          <p:cNvSpPr txBox="1">
            <a:spLocks noChangeArrowheads="1"/>
          </p:cNvSpPr>
          <p:nvPr/>
        </p:nvSpPr>
        <p:spPr bwMode="auto">
          <a:xfrm>
            <a:off x="7943850" y="26574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</a:p>
        </p:txBody>
      </p:sp>
      <p:sp>
        <p:nvSpPr>
          <p:cNvPr id="190" name="Text Box 69"/>
          <p:cNvSpPr txBox="1">
            <a:spLocks noChangeArrowheads="1"/>
          </p:cNvSpPr>
          <p:nvPr/>
        </p:nvSpPr>
        <p:spPr bwMode="auto">
          <a:xfrm>
            <a:off x="8401050" y="25050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191" name="Text Box 70"/>
          <p:cNvSpPr txBox="1">
            <a:spLocks noChangeArrowheads="1"/>
          </p:cNvSpPr>
          <p:nvPr/>
        </p:nvSpPr>
        <p:spPr bwMode="auto">
          <a:xfrm>
            <a:off x="8629650" y="22002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</a:p>
        </p:txBody>
      </p:sp>
      <p:sp>
        <p:nvSpPr>
          <p:cNvPr id="192" name="Text Box 71"/>
          <p:cNvSpPr txBox="1">
            <a:spLocks noChangeArrowheads="1"/>
          </p:cNvSpPr>
          <p:nvPr/>
        </p:nvSpPr>
        <p:spPr bwMode="auto">
          <a:xfrm>
            <a:off x="8705850" y="18192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</a:p>
        </p:txBody>
      </p:sp>
      <p:sp>
        <p:nvSpPr>
          <p:cNvPr id="193" name="Text Box 72"/>
          <p:cNvSpPr txBox="1">
            <a:spLocks noChangeArrowheads="1"/>
          </p:cNvSpPr>
          <p:nvPr/>
        </p:nvSpPr>
        <p:spPr bwMode="auto">
          <a:xfrm>
            <a:off x="8629650" y="14382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</a:p>
        </p:txBody>
      </p:sp>
      <p:sp>
        <p:nvSpPr>
          <p:cNvPr id="194" name="Text Box 73"/>
          <p:cNvSpPr txBox="1">
            <a:spLocks noChangeArrowheads="1"/>
          </p:cNvSpPr>
          <p:nvPr/>
        </p:nvSpPr>
        <p:spPr bwMode="auto">
          <a:xfrm>
            <a:off x="8324850" y="12096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</a:p>
        </p:txBody>
      </p:sp>
      <p:grpSp>
        <p:nvGrpSpPr>
          <p:cNvPr id="195" name="Group 74"/>
          <p:cNvGrpSpPr>
            <a:grpSpLocks/>
          </p:cNvGrpSpPr>
          <p:nvPr/>
        </p:nvGrpSpPr>
        <p:grpSpPr bwMode="auto">
          <a:xfrm>
            <a:off x="7639050" y="1425575"/>
            <a:ext cx="606425" cy="622300"/>
            <a:chOff x="624" y="568"/>
            <a:chExt cx="382" cy="392"/>
          </a:xfrm>
        </p:grpSpPr>
        <p:sp>
          <p:nvSpPr>
            <p:cNvPr id="196" name="Line 75"/>
            <p:cNvSpPr>
              <a:spLocks noChangeShapeType="1"/>
            </p:cNvSpPr>
            <p:nvPr/>
          </p:nvSpPr>
          <p:spPr bwMode="auto">
            <a:xfrm rot="16188640">
              <a:off x="793" y="743"/>
              <a:ext cx="0" cy="337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7" name="Group 76"/>
            <p:cNvGrpSpPr>
              <a:grpSpLocks/>
            </p:cNvGrpSpPr>
            <p:nvPr/>
          </p:nvGrpSpPr>
          <p:grpSpPr bwMode="auto">
            <a:xfrm rot="-190707">
              <a:off x="912" y="568"/>
              <a:ext cx="94" cy="392"/>
              <a:chOff x="3888" y="576"/>
              <a:chExt cx="96" cy="432"/>
            </a:xfrm>
          </p:grpSpPr>
          <p:sp>
            <p:nvSpPr>
              <p:cNvPr id="198" name="Line 77"/>
              <p:cNvSpPr>
                <a:spLocks noChangeShapeType="1"/>
              </p:cNvSpPr>
              <p:nvPr/>
            </p:nvSpPr>
            <p:spPr bwMode="auto">
              <a:xfrm>
                <a:off x="3936" y="57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Oval 78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00" name="Table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9476"/>
              </p:ext>
            </p:extLst>
          </p:nvPr>
        </p:nvGraphicFramePr>
        <p:xfrm>
          <a:off x="1428746" y="3840162"/>
          <a:ext cx="9182100" cy="14018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0092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2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81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6769" y="271790"/>
            <a:ext cx="833766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TẮC HÌNH THÀNH CHỮ SỐ LA MÃ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7375" y="1006668"/>
            <a:ext cx="64924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Các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chữ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>
                <a:solidFill>
                  <a:srgbClr val="FF0000"/>
                </a:solidFill>
              </a:rPr>
              <a:t>I,X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không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được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lặp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lại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quá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3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lần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liên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tiếp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7112" y="1584234"/>
            <a:ext cx="47884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solidFill>
                  <a:srgbClr val="00B0F0"/>
                </a:solidFill>
              </a:rPr>
              <a:t>Chữ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>
                <a:solidFill>
                  <a:srgbClr val="FF0000"/>
                </a:solidFill>
              </a:rPr>
              <a:t>V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không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được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lặp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lại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  <a:r>
              <a:rPr lang="en-US" sz="2500" dirty="0" err="1">
                <a:solidFill>
                  <a:srgbClr val="00B0F0"/>
                </a:solidFill>
              </a:rPr>
              <a:t>quá</a:t>
            </a:r>
            <a:r>
              <a:rPr lang="en-US" sz="2500" dirty="0">
                <a:solidFill>
                  <a:srgbClr val="00B0F0"/>
                </a:solidFill>
              </a:rPr>
              <a:t> 1 </a:t>
            </a:r>
            <a:r>
              <a:rPr lang="en-US" sz="2500" dirty="0" err="1">
                <a:solidFill>
                  <a:srgbClr val="00B0F0"/>
                </a:solidFill>
              </a:rPr>
              <a:t>lần</a:t>
            </a:r>
            <a:r>
              <a:rPr lang="en-US" sz="25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77112" y="2161800"/>
            <a:ext cx="7979428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5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endParaRPr lang="en-US" sz="25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3681" y="4297009"/>
            <a:ext cx="8102859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5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5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5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endParaRPr lang="en-US" sz="25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0136" y="3373679"/>
            <a:ext cx="777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IV</a:t>
            </a:r>
          </a:p>
        </p:txBody>
      </p:sp>
      <p:sp>
        <p:nvSpPr>
          <p:cNvPr id="9" name="Curved Right Arrow 8"/>
          <p:cNvSpPr/>
          <p:nvPr/>
        </p:nvSpPr>
        <p:spPr>
          <a:xfrm rot="5400000">
            <a:off x="3552342" y="3303050"/>
            <a:ext cx="153363" cy="4630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3240136" y="3145249"/>
            <a:ext cx="777777" cy="232735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- 1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22247" y="5501202"/>
            <a:ext cx="750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XI</a:t>
            </a:r>
          </a:p>
        </p:txBody>
      </p:sp>
      <p:sp>
        <p:nvSpPr>
          <p:cNvPr id="12" name="Curved Down Arrow 11"/>
          <p:cNvSpPr/>
          <p:nvPr/>
        </p:nvSpPr>
        <p:spPr>
          <a:xfrm>
            <a:off x="3131191" y="5501202"/>
            <a:ext cx="532637" cy="1852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3022247" y="5228329"/>
            <a:ext cx="714779" cy="237354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+ 1</a:t>
            </a:r>
          </a:p>
        </p:txBody>
      </p:sp>
    </p:spTree>
    <p:extLst>
      <p:ext uri="{BB962C8B-B14F-4D97-AF65-F5344CB8AC3E}">
        <p14:creationId xmlns:p14="http://schemas.microsoft.com/office/powerpoint/2010/main" val="137046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 animBg="1"/>
      <p:bldP spid="10" grpId="0" animBg="1"/>
      <p:bldP spid="11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5"/>
          <p:cNvSpPr>
            <a:spLocks noChangeArrowheads="1"/>
          </p:cNvSpPr>
          <p:nvPr/>
        </p:nvSpPr>
        <p:spPr bwMode="auto">
          <a:xfrm>
            <a:off x="4457700" y="2824163"/>
            <a:ext cx="547688" cy="595312"/>
          </a:xfrm>
          <a:prstGeom prst="rect">
            <a:avLst/>
          </a:prstGeom>
          <a:solidFill>
            <a:srgbClr val="F2E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137"/>
          <p:cNvSpPr>
            <a:spLocks noChangeArrowheads="1"/>
          </p:cNvSpPr>
          <p:nvPr/>
        </p:nvSpPr>
        <p:spPr bwMode="auto">
          <a:xfrm>
            <a:off x="7515225" y="2824163"/>
            <a:ext cx="481013" cy="595312"/>
          </a:xfrm>
          <a:prstGeom prst="rect">
            <a:avLst/>
          </a:prstGeom>
          <a:solidFill>
            <a:srgbClr val="F2E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4"/>
          <p:cNvSpPr>
            <a:spLocks noChangeArrowheads="1"/>
          </p:cNvSpPr>
          <p:nvPr/>
        </p:nvSpPr>
        <p:spPr bwMode="auto">
          <a:xfrm>
            <a:off x="2219325" y="2824163"/>
            <a:ext cx="490538" cy="595312"/>
          </a:xfrm>
          <a:prstGeom prst="rect">
            <a:avLst/>
          </a:prstGeom>
          <a:solidFill>
            <a:srgbClr val="F2E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3609975" y="352425"/>
            <a:ext cx="51435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dirty="0">
                <a:ln w="31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NHÌN NHANH, ĐÁP ĐÚNG !</a:t>
            </a:r>
            <a:endParaRPr lang="en-US" sz="2800" kern="10" dirty="0">
              <a:ln w="3175">
                <a:solidFill>
                  <a:srgbClr val="FF00FF"/>
                </a:solidFill>
                <a:round/>
                <a:headEnd/>
                <a:tailEnd/>
              </a:ln>
              <a:solidFill>
                <a:srgbClr val="FF99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2219325" y="2790825"/>
            <a:ext cx="8153400" cy="1314450"/>
            <a:chOff x="240" y="1197"/>
            <a:chExt cx="5136" cy="828"/>
          </a:xfrm>
        </p:grpSpPr>
        <p:sp>
          <p:nvSpPr>
            <p:cNvPr id="8" name="Rectangle 48"/>
            <p:cNvSpPr>
              <a:spLocks noChangeArrowheads="1"/>
            </p:cNvSpPr>
            <p:nvPr/>
          </p:nvSpPr>
          <p:spPr bwMode="auto">
            <a:xfrm>
              <a:off x="240" y="1209"/>
              <a:ext cx="5136" cy="816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49"/>
            <p:cNvSpPr>
              <a:spLocks noChangeShapeType="1"/>
            </p:cNvSpPr>
            <p:nvPr/>
          </p:nvSpPr>
          <p:spPr bwMode="auto">
            <a:xfrm>
              <a:off x="240" y="1602"/>
              <a:ext cx="51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50"/>
            <p:cNvSpPr>
              <a:spLocks noChangeShapeType="1"/>
            </p:cNvSpPr>
            <p:nvPr/>
          </p:nvSpPr>
          <p:spPr bwMode="auto">
            <a:xfrm>
              <a:off x="2001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51"/>
            <p:cNvSpPr>
              <a:spLocks noChangeShapeType="1"/>
            </p:cNvSpPr>
            <p:nvPr/>
          </p:nvSpPr>
          <p:spPr bwMode="auto">
            <a:xfrm>
              <a:off x="2388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52"/>
            <p:cNvSpPr>
              <a:spLocks noChangeShapeType="1"/>
            </p:cNvSpPr>
            <p:nvPr/>
          </p:nvSpPr>
          <p:spPr bwMode="auto">
            <a:xfrm>
              <a:off x="3216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3"/>
            <p:cNvSpPr>
              <a:spLocks noChangeShapeType="1"/>
            </p:cNvSpPr>
            <p:nvPr/>
          </p:nvSpPr>
          <p:spPr bwMode="auto">
            <a:xfrm>
              <a:off x="3552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4"/>
            <p:cNvSpPr>
              <a:spLocks noChangeShapeType="1"/>
            </p:cNvSpPr>
            <p:nvPr/>
          </p:nvSpPr>
          <p:spPr bwMode="auto">
            <a:xfrm>
              <a:off x="2793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55"/>
            <p:cNvSpPr>
              <a:spLocks noChangeShapeType="1"/>
            </p:cNvSpPr>
            <p:nvPr/>
          </p:nvSpPr>
          <p:spPr bwMode="auto">
            <a:xfrm>
              <a:off x="528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56"/>
            <p:cNvSpPr>
              <a:spLocks noChangeShapeType="1"/>
            </p:cNvSpPr>
            <p:nvPr/>
          </p:nvSpPr>
          <p:spPr bwMode="auto">
            <a:xfrm>
              <a:off x="1269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7"/>
            <p:cNvSpPr>
              <a:spLocks noChangeShapeType="1"/>
            </p:cNvSpPr>
            <p:nvPr/>
          </p:nvSpPr>
          <p:spPr bwMode="auto">
            <a:xfrm>
              <a:off x="1638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58"/>
            <p:cNvSpPr>
              <a:spLocks noChangeShapeType="1"/>
            </p:cNvSpPr>
            <p:nvPr/>
          </p:nvSpPr>
          <p:spPr bwMode="auto">
            <a:xfrm>
              <a:off x="888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59"/>
            <p:cNvSpPr txBox="1">
              <a:spLocks noChangeArrowheads="1"/>
            </p:cNvSpPr>
            <p:nvPr/>
          </p:nvSpPr>
          <p:spPr bwMode="auto">
            <a:xfrm>
              <a:off x="320" y="1275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</a:t>
              </a:r>
            </a:p>
          </p:txBody>
        </p:sp>
        <p:sp>
          <p:nvSpPr>
            <p:cNvPr id="20" name="Text Box 60"/>
            <p:cNvSpPr txBox="1">
              <a:spLocks noChangeArrowheads="1"/>
            </p:cNvSpPr>
            <p:nvPr/>
          </p:nvSpPr>
          <p:spPr bwMode="auto">
            <a:xfrm>
              <a:off x="553" y="1275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II</a:t>
              </a:r>
            </a:p>
          </p:txBody>
        </p:sp>
        <p:sp>
          <p:nvSpPr>
            <p:cNvPr id="21" name="Text Box 61"/>
            <p:cNvSpPr txBox="1">
              <a:spLocks noChangeArrowheads="1"/>
            </p:cNvSpPr>
            <p:nvPr/>
          </p:nvSpPr>
          <p:spPr bwMode="auto">
            <a:xfrm>
              <a:off x="906" y="1275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III</a:t>
              </a:r>
            </a:p>
          </p:txBody>
        </p:sp>
        <p:sp>
          <p:nvSpPr>
            <p:cNvPr id="22" name="Text Box 62"/>
            <p:cNvSpPr txBox="1">
              <a:spLocks noChangeArrowheads="1"/>
            </p:cNvSpPr>
            <p:nvPr/>
          </p:nvSpPr>
          <p:spPr bwMode="auto">
            <a:xfrm>
              <a:off x="1302" y="1284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IV</a:t>
              </a:r>
            </a:p>
          </p:txBody>
        </p: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1698" y="130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</a:t>
              </a:r>
            </a:p>
          </p:txBody>
        </p:sp>
        <p:sp>
          <p:nvSpPr>
            <p:cNvPr id="24" name="Text Box 64"/>
            <p:cNvSpPr txBox="1">
              <a:spLocks noChangeArrowheads="1"/>
            </p:cNvSpPr>
            <p:nvPr/>
          </p:nvSpPr>
          <p:spPr bwMode="auto">
            <a:xfrm>
              <a:off x="2002" y="1287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</a:t>
              </a:r>
            </a:p>
          </p:txBody>
        </p:sp>
        <p:sp>
          <p:nvSpPr>
            <p:cNvPr id="25" name="Text Box 65"/>
            <p:cNvSpPr txBox="1">
              <a:spLocks noChangeArrowheads="1"/>
            </p:cNvSpPr>
            <p:nvPr/>
          </p:nvSpPr>
          <p:spPr bwMode="auto">
            <a:xfrm>
              <a:off x="2379" y="1287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VII</a:t>
              </a:r>
            </a:p>
          </p:txBody>
        </p:sp>
        <p:sp>
          <p:nvSpPr>
            <p:cNvPr id="26" name="Text Box 66"/>
            <p:cNvSpPr txBox="1">
              <a:spLocks noChangeArrowheads="1"/>
            </p:cNvSpPr>
            <p:nvPr/>
          </p:nvSpPr>
          <p:spPr bwMode="auto">
            <a:xfrm>
              <a:off x="2775" y="129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VIII</a:t>
              </a:r>
            </a:p>
          </p:txBody>
        </p:sp>
        <p:sp>
          <p:nvSpPr>
            <p:cNvPr id="27" name="Text Box 67"/>
            <p:cNvSpPr txBox="1">
              <a:spLocks noChangeArrowheads="1"/>
            </p:cNvSpPr>
            <p:nvPr/>
          </p:nvSpPr>
          <p:spPr bwMode="auto">
            <a:xfrm>
              <a:off x="3246" y="1293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IX</a:t>
              </a:r>
            </a:p>
          </p:txBody>
        </p:sp>
        <p:sp>
          <p:nvSpPr>
            <p:cNvPr id="28" name="Text Box 68"/>
            <p:cNvSpPr txBox="1">
              <a:spLocks noChangeArrowheads="1"/>
            </p:cNvSpPr>
            <p:nvPr/>
          </p:nvSpPr>
          <p:spPr bwMode="auto">
            <a:xfrm>
              <a:off x="3606" y="130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</a:t>
              </a:r>
            </a:p>
          </p:txBody>
        </p:sp>
        <p:sp>
          <p:nvSpPr>
            <p:cNvPr id="29" name="Text Box 69"/>
            <p:cNvSpPr txBox="1">
              <a:spLocks noChangeArrowheads="1"/>
            </p:cNvSpPr>
            <p:nvPr/>
          </p:nvSpPr>
          <p:spPr bwMode="auto">
            <a:xfrm>
              <a:off x="288" y="168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0" name="Line 70"/>
            <p:cNvSpPr>
              <a:spLocks noChangeShapeType="1"/>
            </p:cNvSpPr>
            <p:nvPr/>
          </p:nvSpPr>
          <p:spPr bwMode="auto">
            <a:xfrm>
              <a:off x="3882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71"/>
            <p:cNvSpPr>
              <a:spLocks noChangeShapeType="1"/>
            </p:cNvSpPr>
            <p:nvPr/>
          </p:nvSpPr>
          <p:spPr bwMode="auto">
            <a:xfrm>
              <a:off x="4215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72"/>
            <p:cNvSpPr txBox="1">
              <a:spLocks noChangeArrowheads="1"/>
            </p:cNvSpPr>
            <p:nvPr/>
          </p:nvSpPr>
          <p:spPr bwMode="auto">
            <a:xfrm>
              <a:off x="3906" y="129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XI</a:t>
              </a:r>
            </a:p>
          </p:txBody>
        </p:sp>
        <p:sp>
          <p:nvSpPr>
            <p:cNvPr id="33" name="Text Box 73"/>
            <p:cNvSpPr txBox="1">
              <a:spLocks noChangeArrowheads="1"/>
            </p:cNvSpPr>
            <p:nvPr/>
          </p:nvSpPr>
          <p:spPr bwMode="auto">
            <a:xfrm>
              <a:off x="4212" y="1296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XII</a:t>
              </a: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594" y="170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964" y="170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6" name="Text Box 77"/>
            <p:cNvSpPr txBox="1">
              <a:spLocks noChangeArrowheads="1"/>
            </p:cNvSpPr>
            <p:nvPr/>
          </p:nvSpPr>
          <p:spPr bwMode="auto">
            <a:xfrm>
              <a:off x="1368" y="170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7" name="Text Box 78"/>
            <p:cNvSpPr txBox="1">
              <a:spLocks noChangeArrowheads="1"/>
            </p:cNvSpPr>
            <p:nvPr/>
          </p:nvSpPr>
          <p:spPr bwMode="auto">
            <a:xfrm>
              <a:off x="1717" y="171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38" name="Text Box 79"/>
            <p:cNvSpPr txBox="1">
              <a:spLocks noChangeArrowheads="1"/>
            </p:cNvSpPr>
            <p:nvPr/>
          </p:nvSpPr>
          <p:spPr bwMode="auto">
            <a:xfrm>
              <a:off x="2073" y="170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6</a:t>
              </a:r>
            </a:p>
          </p:txBody>
        </p:sp>
        <p:sp>
          <p:nvSpPr>
            <p:cNvPr id="39" name="Text Box 80"/>
            <p:cNvSpPr txBox="1">
              <a:spLocks noChangeArrowheads="1"/>
            </p:cNvSpPr>
            <p:nvPr/>
          </p:nvSpPr>
          <p:spPr bwMode="auto">
            <a:xfrm>
              <a:off x="2476" y="170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40" name="Text Box 81"/>
            <p:cNvSpPr txBox="1">
              <a:spLocks noChangeArrowheads="1"/>
            </p:cNvSpPr>
            <p:nvPr/>
          </p:nvSpPr>
          <p:spPr bwMode="auto">
            <a:xfrm>
              <a:off x="2880" y="170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41" name="Text Box 82"/>
            <p:cNvSpPr txBox="1">
              <a:spLocks noChangeArrowheads="1"/>
            </p:cNvSpPr>
            <p:nvPr/>
          </p:nvSpPr>
          <p:spPr bwMode="auto">
            <a:xfrm>
              <a:off x="3283" y="170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42" name="Text Box 83"/>
            <p:cNvSpPr txBox="1">
              <a:spLocks noChangeArrowheads="1"/>
            </p:cNvSpPr>
            <p:nvPr/>
          </p:nvSpPr>
          <p:spPr bwMode="auto">
            <a:xfrm>
              <a:off x="3582" y="1719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43" name="Text Box 84"/>
            <p:cNvSpPr txBox="1">
              <a:spLocks noChangeArrowheads="1"/>
            </p:cNvSpPr>
            <p:nvPr/>
          </p:nvSpPr>
          <p:spPr bwMode="auto">
            <a:xfrm>
              <a:off x="3938" y="1709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11</a:t>
              </a:r>
            </a:p>
          </p:txBody>
        </p:sp>
        <p:sp>
          <p:nvSpPr>
            <p:cNvPr id="44" name="Text Box 85"/>
            <p:cNvSpPr txBox="1">
              <a:spLocks noChangeArrowheads="1"/>
            </p:cNvSpPr>
            <p:nvPr/>
          </p:nvSpPr>
          <p:spPr bwMode="auto">
            <a:xfrm>
              <a:off x="4263" y="171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45" name="Line 87"/>
            <p:cNvSpPr>
              <a:spLocks noChangeShapeType="1"/>
            </p:cNvSpPr>
            <p:nvPr/>
          </p:nvSpPr>
          <p:spPr bwMode="auto">
            <a:xfrm>
              <a:off x="4596" y="1197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88"/>
            <p:cNvSpPr>
              <a:spLocks noChangeShapeType="1"/>
            </p:cNvSpPr>
            <p:nvPr/>
          </p:nvSpPr>
          <p:spPr bwMode="auto">
            <a:xfrm>
              <a:off x="4974" y="1197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Text Box 89"/>
          <p:cNvSpPr txBox="1">
            <a:spLocks noChangeArrowheads="1"/>
          </p:cNvSpPr>
          <p:nvPr/>
        </p:nvSpPr>
        <p:spPr bwMode="auto">
          <a:xfrm>
            <a:off x="9158288" y="29432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</a:rPr>
              <a:t>XX</a:t>
            </a:r>
          </a:p>
        </p:txBody>
      </p:sp>
      <p:sp>
        <p:nvSpPr>
          <p:cNvPr id="48" name="Text Box 90"/>
          <p:cNvSpPr txBox="1">
            <a:spLocks noChangeArrowheads="1"/>
          </p:cNvSpPr>
          <p:nvPr/>
        </p:nvSpPr>
        <p:spPr bwMode="auto">
          <a:xfrm>
            <a:off x="9686925" y="2943225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</a:rPr>
              <a:t>XXI</a:t>
            </a:r>
          </a:p>
        </p:txBody>
      </p:sp>
      <p:sp>
        <p:nvSpPr>
          <p:cNvPr id="49" name="Text Box 91"/>
          <p:cNvSpPr txBox="1">
            <a:spLocks noChangeArrowheads="1"/>
          </p:cNvSpPr>
          <p:nvPr/>
        </p:nvSpPr>
        <p:spPr bwMode="auto">
          <a:xfrm>
            <a:off x="9209088" y="35988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50" name="Text Box 92"/>
          <p:cNvSpPr txBox="1">
            <a:spLocks noChangeArrowheads="1"/>
          </p:cNvSpPr>
          <p:nvPr/>
        </p:nvSpPr>
        <p:spPr bwMode="auto">
          <a:xfrm>
            <a:off x="9848850" y="36052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21</a:t>
            </a:r>
          </a:p>
        </p:txBody>
      </p:sp>
      <p:pic>
        <p:nvPicPr>
          <p:cNvPr id="52" name="Picture 139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8438" y="3571875"/>
            <a:ext cx="457200" cy="4524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" name="Picture 141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42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43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44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45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3571875"/>
            <a:ext cx="423862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49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3571875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50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86163"/>
            <a:ext cx="423862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54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571875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55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3571875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56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3571875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57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3633788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58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3600450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59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614738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60" descr="hoa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3571875"/>
            <a:ext cx="3810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61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62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63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64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557588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65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66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67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68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169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3586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170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71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2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173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2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1948" y="890649"/>
            <a:ext cx="712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6867" y="890649"/>
            <a:ext cx="97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III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5022" y="890649"/>
            <a:ext cx="97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2551" y="891200"/>
            <a:ext cx="97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VII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80608" y="891200"/>
            <a:ext cx="97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XI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16674" y="891200"/>
            <a:ext cx="1480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XXI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54080" y="1969325"/>
            <a:ext cx="712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II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999" y="1969325"/>
            <a:ext cx="97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IV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47154" y="1969325"/>
            <a:ext cx="97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VI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34683" y="1969876"/>
            <a:ext cx="1245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VIII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62740" y="1969876"/>
            <a:ext cx="97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XII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98806" y="1969876"/>
            <a:ext cx="1480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9766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4429125" y="269711"/>
            <a:ext cx="34290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i="1" kern="10" dirty="0" err="1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LuyÖn</a:t>
            </a:r>
            <a:r>
              <a:rPr lang="en-US" sz="4800" i="1" kern="10" dirty="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 </a:t>
            </a:r>
            <a:r>
              <a:rPr lang="en-US" sz="4800" i="1" kern="10" dirty="0" err="1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tËp</a:t>
            </a:r>
            <a:endParaRPr lang="en-US" sz="4800" i="1" kern="10" dirty="0">
              <a:solidFill>
                <a:srgbClr val="FF66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Commercial Script" panose="020B7200000000000000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757488" y="1181100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800" dirty="0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952625" y="1057275"/>
            <a:ext cx="744538" cy="852488"/>
            <a:chOff x="480" y="912"/>
            <a:chExt cx="469" cy="537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gray">
            <a:xfrm>
              <a:off x="526" y="1356"/>
              <a:ext cx="394" cy="93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rtl="1"/>
              <a:endParaRPr lang="en-US" sz="1800">
                <a:cs typeface="Arial" panose="020B0604020202020204" pitchFamily="34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gray">
            <a:xfrm>
              <a:off x="480" y="912"/>
              <a:ext cx="469" cy="46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gray">
            <a:xfrm>
              <a:off x="490" y="923"/>
              <a:ext cx="447" cy="44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gray">
            <a:xfrm>
              <a:off x="507" y="940"/>
              <a:ext cx="405" cy="40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pic>
          <p:nvPicPr>
            <p:cNvPr id="9" name="Picture 11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90" y="940"/>
              <a:ext cx="297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2"/>
            <p:cNvSpPr txBox="1">
              <a:spLocks noChangeArrowheads="1"/>
            </p:cNvSpPr>
            <p:nvPr/>
          </p:nvSpPr>
          <p:spPr bwMode="gray">
            <a:xfrm>
              <a:off x="553" y="969"/>
              <a:ext cx="2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rtl="1"/>
              <a:r>
                <a:rPr lang="en-US" sz="3200" b="1">
                  <a:solidFill>
                    <a:srgbClr val="FFFF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2</a:t>
              </a:r>
              <a:endParaRPr lang="en-US" sz="320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1571625" y="1971675"/>
            <a:ext cx="1905000" cy="1905000"/>
            <a:chOff x="528" y="720"/>
            <a:chExt cx="1200" cy="1200"/>
          </a:xfrm>
        </p:grpSpPr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528" y="720"/>
              <a:ext cx="1200" cy="1200"/>
              <a:chOff x="336" y="336"/>
              <a:chExt cx="1200" cy="1200"/>
            </a:xfrm>
          </p:grpSpPr>
          <p:sp>
            <p:nvSpPr>
              <p:cNvPr id="29" name="Oval 54"/>
              <p:cNvSpPr>
                <a:spLocks noChangeArrowheads="1"/>
              </p:cNvSpPr>
              <p:nvPr/>
            </p:nvSpPr>
            <p:spPr bwMode="auto">
              <a:xfrm>
                <a:off x="336" y="336"/>
                <a:ext cx="1200" cy="12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55"/>
              <p:cNvSpPr>
                <a:spLocks noChangeArrowheads="1"/>
              </p:cNvSpPr>
              <p:nvPr/>
            </p:nvSpPr>
            <p:spPr bwMode="auto">
              <a:xfrm>
                <a:off x="384" y="384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Text Box 56"/>
            <p:cNvSpPr txBox="1">
              <a:spLocks noChangeArrowheads="1"/>
            </p:cNvSpPr>
            <p:nvPr/>
          </p:nvSpPr>
          <p:spPr bwMode="auto">
            <a:xfrm>
              <a:off x="1008" y="768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XII</a:t>
              </a:r>
            </a:p>
          </p:txBody>
        </p:sp>
        <p:sp>
          <p:nvSpPr>
            <p:cNvPr id="14" name="Text Box 57"/>
            <p:cNvSpPr txBox="1">
              <a:spLocks noChangeArrowheads="1"/>
            </p:cNvSpPr>
            <p:nvPr/>
          </p:nvSpPr>
          <p:spPr bwMode="auto">
            <a:xfrm>
              <a:off x="768" y="816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XI</a:t>
              </a:r>
            </a:p>
          </p:txBody>
        </p:sp>
        <p:sp>
          <p:nvSpPr>
            <p:cNvPr id="15" name="Text Box 58"/>
            <p:cNvSpPr txBox="1">
              <a:spLocks noChangeArrowheads="1"/>
            </p:cNvSpPr>
            <p:nvPr/>
          </p:nvSpPr>
          <p:spPr bwMode="auto">
            <a:xfrm>
              <a:off x="576" y="1440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VIII</a:t>
              </a:r>
            </a:p>
          </p:txBody>
        </p:sp>
        <p:sp>
          <p:nvSpPr>
            <p:cNvPr id="16" name="Text Box 59"/>
            <p:cNvSpPr txBox="1">
              <a:spLocks noChangeArrowheads="1"/>
            </p:cNvSpPr>
            <p:nvPr/>
          </p:nvSpPr>
          <p:spPr bwMode="auto">
            <a:xfrm>
              <a:off x="720" y="165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VII</a:t>
              </a:r>
            </a:p>
          </p:txBody>
        </p:sp>
        <p:sp>
          <p:nvSpPr>
            <p:cNvPr id="17" name="Text Box 60"/>
            <p:cNvSpPr txBox="1">
              <a:spLocks noChangeArrowheads="1"/>
            </p:cNvSpPr>
            <p:nvPr/>
          </p:nvSpPr>
          <p:spPr bwMode="auto">
            <a:xfrm>
              <a:off x="576" y="1008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</a:t>
              </a:r>
            </a:p>
          </p:txBody>
        </p:sp>
        <p:sp>
          <p:nvSpPr>
            <p:cNvPr id="18" name="Text Box 61"/>
            <p:cNvSpPr txBox="1">
              <a:spLocks noChangeArrowheads="1"/>
            </p:cNvSpPr>
            <p:nvPr/>
          </p:nvSpPr>
          <p:spPr bwMode="auto">
            <a:xfrm>
              <a:off x="528" y="1200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IX</a:t>
              </a:r>
            </a:p>
          </p:txBody>
        </p:sp>
        <p:sp>
          <p:nvSpPr>
            <p:cNvPr id="19" name="Text Box 62"/>
            <p:cNvSpPr txBox="1">
              <a:spLocks noChangeArrowheads="1"/>
            </p:cNvSpPr>
            <p:nvPr/>
          </p:nvSpPr>
          <p:spPr bwMode="auto">
            <a:xfrm>
              <a:off x="1008" y="1728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</a:t>
              </a:r>
            </a:p>
          </p:txBody>
        </p:sp>
        <p:sp>
          <p:nvSpPr>
            <p:cNvPr id="20" name="Text Box 63"/>
            <p:cNvSpPr txBox="1">
              <a:spLocks noChangeArrowheads="1"/>
            </p:cNvSpPr>
            <p:nvPr/>
          </p:nvSpPr>
          <p:spPr bwMode="auto">
            <a:xfrm>
              <a:off x="1296" y="1632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</a:t>
              </a:r>
            </a:p>
          </p:txBody>
        </p:sp>
        <p:sp>
          <p:nvSpPr>
            <p:cNvPr id="21" name="Text Box 64"/>
            <p:cNvSpPr txBox="1">
              <a:spLocks noChangeArrowheads="1"/>
            </p:cNvSpPr>
            <p:nvPr/>
          </p:nvSpPr>
          <p:spPr bwMode="auto">
            <a:xfrm>
              <a:off x="1440" y="144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IV</a:t>
              </a:r>
            </a:p>
          </p:txBody>
        </p:sp>
        <p:sp>
          <p:nvSpPr>
            <p:cNvPr id="22" name="Text Box 65"/>
            <p:cNvSpPr txBox="1">
              <a:spLocks noChangeArrowheads="1"/>
            </p:cNvSpPr>
            <p:nvPr/>
          </p:nvSpPr>
          <p:spPr bwMode="auto">
            <a:xfrm>
              <a:off x="1488" y="120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III</a:t>
              </a:r>
            </a:p>
          </p:txBody>
        </p:sp>
        <p:sp>
          <p:nvSpPr>
            <p:cNvPr id="23" name="Text Box 66"/>
            <p:cNvSpPr txBox="1">
              <a:spLocks noChangeArrowheads="1"/>
            </p:cNvSpPr>
            <p:nvPr/>
          </p:nvSpPr>
          <p:spPr bwMode="auto">
            <a:xfrm>
              <a:off x="1440" y="96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II</a:t>
              </a:r>
            </a:p>
          </p:txBody>
        </p:sp>
        <p:sp>
          <p:nvSpPr>
            <p:cNvPr id="24" name="Text Box 67"/>
            <p:cNvSpPr txBox="1">
              <a:spLocks noChangeArrowheads="1"/>
            </p:cNvSpPr>
            <p:nvPr/>
          </p:nvSpPr>
          <p:spPr bwMode="auto">
            <a:xfrm>
              <a:off x="1248" y="816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</a:t>
              </a:r>
            </a:p>
          </p:txBody>
        </p:sp>
        <p:sp>
          <p:nvSpPr>
            <p:cNvPr id="25" name="Line 68"/>
            <p:cNvSpPr>
              <a:spLocks noChangeShapeType="1"/>
            </p:cNvSpPr>
            <p:nvPr/>
          </p:nvSpPr>
          <p:spPr bwMode="auto">
            <a:xfrm rot="16188640">
              <a:off x="959" y="1440"/>
              <a:ext cx="385" cy="1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69"/>
            <p:cNvGrpSpPr>
              <a:grpSpLocks/>
            </p:cNvGrpSpPr>
            <p:nvPr/>
          </p:nvGrpSpPr>
          <p:grpSpPr bwMode="auto">
            <a:xfrm>
              <a:off x="1104" y="933"/>
              <a:ext cx="96" cy="411"/>
              <a:chOff x="3888" y="576"/>
              <a:chExt cx="96" cy="432"/>
            </a:xfrm>
          </p:grpSpPr>
          <p:sp>
            <p:nvSpPr>
              <p:cNvPr id="27" name="Line 70"/>
              <p:cNvSpPr>
                <a:spLocks noChangeShapeType="1"/>
              </p:cNvSpPr>
              <p:nvPr/>
            </p:nvSpPr>
            <p:spPr bwMode="auto">
              <a:xfrm>
                <a:off x="3936" y="57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Oval 71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72"/>
          <p:cNvGrpSpPr>
            <a:grpSpLocks/>
          </p:cNvGrpSpPr>
          <p:nvPr/>
        </p:nvGrpSpPr>
        <p:grpSpPr bwMode="auto">
          <a:xfrm>
            <a:off x="7591425" y="4562475"/>
            <a:ext cx="1905000" cy="1905000"/>
            <a:chOff x="2256" y="720"/>
            <a:chExt cx="1200" cy="1200"/>
          </a:xfrm>
        </p:grpSpPr>
        <p:grpSp>
          <p:nvGrpSpPr>
            <p:cNvPr id="32" name="Group 73"/>
            <p:cNvGrpSpPr>
              <a:grpSpLocks/>
            </p:cNvGrpSpPr>
            <p:nvPr/>
          </p:nvGrpSpPr>
          <p:grpSpPr bwMode="auto">
            <a:xfrm>
              <a:off x="2256" y="720"/>
              <a:ext cx="1200" cy="1200"/>
              <a:chOff x="336" y="336"/>
              <a:chExt cx="1200" cy="1200"/>
            </a:xfrm>
          </p:grpSpPr>
          <p:sp>
            <p:nvSpPr>
              <p:cNvPr id="51" name="Oval 74"/>
              <p:cNvSpPr>
                <a:spLocks noChangeArrowheads="1"/>
              </p:cNvSpPr>
              <p:nvPr/>
            </p:nvSpPr>
            <p:spPr bwMode="auto">
              <a:xfrm>
                <a:off x="336" y="336"/>
                <a:ext cx="1200" cy="12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75"/>
              <p:cNvSpPr>
                <a:spLocks noChangeArrowheads="1"/>
              </p:cNvSpPr>
              <p:nvPr/>
            </p:nvSpPr>
            <p:spPr bwMode="auto">
              <a:xfrm>
                <a:off x="384" y="384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Text Box 76"/>
            <p:cNvSpPr txBox="1">
              <a:spLocks noChangeArrowheads="1"/>
            </p:cNvSpPr>
            <p:nvPr/>
          </p:nvSpPr>
          <p:spPr bwMode="auto">
            <a:xfrm>
              <a:off x="2736" y="768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XII</a:t>
              </a:r>
            </a:p>
          </p:txBody>
        </p:sp>
        <p:sp>
          <p:nvSpPr>
            <p:cNvPr id="34" name="Text Box 77"/>
            <p:cNvSpPr txBox="1">
              <a:spLocks noChangeArrowheads="1"/>
            </p:cNvSpPr>
            <p:nvPr/>
          </p:nvSpPr>
          <p:spPr bwMode="auto">
            <a:xfrm>
              <a:off x="2496" y="816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XI</a:t>
              </a:r>
            </a:p>
          </p:txBody>
        </p:sp>
        <p:sp>
          <p:nvSpPr>
            <p:cNvPr id="35" name="Text Box 78"/>
            <p:cNvSpPr txBox="1">
              <a:spLocks noChangeArrowheads="1"/>
            </p:cNvSpPr>
            <p:nvPr/>
          </p:nvSpPr>
          <p:spPr bwMode="auto">
            <a:xfrm>
              <a:off x="2304" y="1440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VIII</a:t>
              </a:r>
            </a:p>
          </p:txBody>
        </p:sp>
        <p:sp>
          <p:nvSpPr>
            <p:cNvPr id="36" name="Text Box 79"/>
            <p:cNvSpPr txBox="1">
              <a:spLocks noChangeArrowheads="1"/>
            </p:cNvSpPr>
            <p:nvPr/>
          </p:nvSpPr>
          <p:spPr bwMode="auto">
            <a:xfrm>
              <a:off x="2448" y="165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VII</a:t>
              </a:r>
            </a:p>
          </p:txBody>
        </p:sp>
        <p:sp>
          <p:nvSpPr>
            <p:cNvPr id="37" name="Text Box 80"/>
            <p:cNvSpPr txBox="1">
              <a:spLocks noChangeArrowheads="1"/>
            </p:cNvSpPr>
            <p:nvPr/>
          </p:nvSpPr>
          <p:spPr bwMode="auto">
            <a:xfrm>
              <a:off x="2304" y="1008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</a:t>
              </a:r>
            </a:p>
          </p:txBody>
        </p:sp>
        <p:sp>
          <p:nvSpPr>
            <p:cNvPr id="38" name="Text Box 81"/>
            <p:cNvSpPr txBox="1">
              <a:spLocks noChangeArrowheads="1"/>
            </p:cNvSpPr>
            <p:nvPr/>
          </p:nvSpPr>
          <p:spPr bwMode="auto">
            <a:xfrm>
              <a:off x="2256" y="1200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IX</a:t>
              </a:r>
            </a:p>
          </p:txBody>
        </p:sp>
        <p:sp>
          <p:nvSpPr>
            <p:cNvPr id="39" name="Text Box 82"/>
            <p:cNvSpPr txBox="1">
              <a:spLocks noChangeArrowheads="1"/>
            </p:cNvSpPr>
            <p:nvPr/>
          </p:nvSpPr>
          <p:spPr bwMode="auto">
            <a:xfrm>
              <a:off x="2736" y="1728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</a:t>
              </a:r>
            </a:p>
          </p:txBody>
        </p:sp>
        <p:sp>
          <p:nvSpPr>
            <p:cNvPr id="40" name="Text Box 83"/>
            <p:cNvSpPr txBox="1">
              <a:spLocks noChangeArrowheads="1"/>
            </p:cNvSpPr>
            <p:nvPr/>
          </p:nvSpPr>
          <p:spPr bwMode="auto">
            <a:xfrm>
              <a:off x="3024" y="1632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</a:t>
              </a:r>
            </a:p>
          </p:txBody>
        </p:sp>
        <p:sp>
          <p:nvSpPr>
            <p:cNvPr id="41" name="Text Box 84"/>
            <p:cNvSpPr txBox="1">
              <a:spLocks noChangeArrowheads="1"/>
            </p:cNvSpPr>
            <p:nvPr/>
          </p:nvSpPr>
          <p:spPr bwMode="auto">
            <a:xfrm>
              <a:off x="3168" y="144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IV</a:t>
              </a:r>
            </a:p>
          </p:txBody>
        </p:sp>
        <p:sp>
          <p:nvSpPr>
            <p:cNvPr id="42" name="Text Box 85"/>
            <p:cNvSpPr txBox="1">
              <a:spLocks noChangeArrowheads="1"/>
            </p:cNvSpPr>
            <p:nvPr/>
          </p:nvSpPr>
          <p:spPr bwMode="auto">
            <a:xfrm>
              <a:off x="3216" y="120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III</a:t>
              </a:r>
            </a:p>
          </p:txBody>
        </p:sp>
        <p:sp>
          <p:nvSpPr>
            <p:cNvPr id="43" name="Text Box 86"/>
            <p:cNvSpPr txBox="1">
              <a:spLocks noChangeArrowheads="1"/>
            </p:cNvSpPr>
            <p:nvPr/>
          </p:nvSpPr>
          <p:spPr bwMode="auto">
            <a:xfrm>
              <a:off x="3168" y="96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II</a:t>
              </a:r>
            </a:p>
          </p:txBody>
        </p:sp>
        <p:sp>
          <p:nvSpPr>
            <p:cNvPr id="44" name="Text Box 87"/>
            <p:cNvSpPr txBox="1">
              <a:spLocks noChangeArrowheads="1"/>
            </p:cNvSpPr>
            <p:nvPr/>
          </p:nvSpPr>
          <p:spPr bwMode="auto">
            <a:xfrm>
              <a:off x="2976" y="816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</a:t>
              </a:r>
            </a:p>
          </p:txBody>
        </p:sp>
        <p:grpSp>
          <p:nvGrpSpPr>
            <p:cNvPr id="45" name="Group 88"/>
            <p:cNvGrpSpPr>
              <a:grpSpLocks/>
            </p:cNvGrpSpPr>
            <p:nvPr/>
          </p:nvGrpSpPr>
          <p:grpSpPr bwMode="auto">
            <a:xfrm>
              <a:off x="2832" y="912"/>
              <a:ext cx="101" cy="432"/>
              <a:chOff x="3888" y="576"/>
              <a:chExt cx="96" cy="432"/>
            </a:xfrm>
          </p:grpSpPr>
          <p:sp>
            <p:nvSpPr>
              <p:cNvPr id="49" name="Line 89"/>
              <p:cNvSpPr>
                <a:spLocks noChangeShapeType="1"/>
              </p:cNvSpPr>
              <p:nvPr/>
            </p:nvSpPr>
            <p:spPr bwMode="auto">
              <a:xfrm>
                <a:off x="3936" y="57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Oval 90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91"/>
            <p:cNvGrpSpPr>
              <a:grpSpLocks/>
            </p:cNvGrpSpPr>
            <p:nvPr/>
          </p:nvGrpSpPr>
          <p:grpSpPr bwMode="auto">
            <a:xfrm>
              <a:off x="2832" y="1008"/>
              <a:ext cx="96" cy="331"/>
              <a:chOff x="3024" y="1008"/>
              <a:chExt cx="96" cy="331"/>
            </a:xfrm>
          </p:grpSpPr>
          <p:sp>
            <p:nvSpPr>
              <p:cNvPr id="47" name="Line 92"/>
              <p:cNvSpPr>
                <a:spLocks noChangeShapeType="1"/>
              </p:cNvSpPr>
              <p:nvPr/>
            </p:nvSpPr>
            <p:spPr bwMode="auto">
              <a:xfrm rot="16188640">
                <a:off x="2927" y="1153"/>
                <a:ext cx="290" cy="0"/>
              </a:xfrm>
              <a:prstGeom prst="line">
                <a:avLst/>
              </a:prstGeom>
              <a:noFill/>
              <a:ln w="76200">
                <a:solidFill>
                  <a:srgbClr val="6600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Oval 93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3" name="Group 94"/>
          <p:cNvGrpSpPr>
            <a:grpSpLocks/>
          </p:cNvGrpSpPr>
          <p:nvPr/>
        </p:nvGrpSpPr>
        <p:grpSpPr bwMode="auto">
          <a:xfrm>
            <a:off x="4543425" y="3038475"/>
            <a:ext cx="1905000" cy="1905000"/>
            <a:chOff x="4080" y="720"/>
            <a:chExt cx="1200" cy="1200"/>
          </a:xfrm>
        </p:grpSpPr>
        <p:grpSp>
          <p:nvGrpSpPr>
            <p:cNvPr id="54" name="Group 95"/>
            <p:cNvGrpSpPr>
              <a:grpSpLocks/>
            </p:cNvGrpSpPr>
            <p:nvPr/>
          </p:nvGrpSpPr>
          <p:grpSpPr bwMode="auto">
            <a:xfrm>
              <a:off x="4080" y="720"/>
              <a:ext cx="1200" cy="1200"/>
              <a:chOff x="336" y="336"/>
              <a:chExt cx="1200" cy="1200"/>
            </a:xfrm>
          </p:grpSpPr>
          <p:sp>
            <p:nvSpPr>
              <p:cNvPr id="71" name="Oval 96"/>
              <p:cNvSpPr>
                <a:spLocks noChangeArrowheads="1"/>
              </p:cNvSpPr>
              <p:nvPr/>
            </p:nvSpPr>
            <p:spPr bwMode="auto">
              <a:xfrm>
                <a:off x="336" y="336"/>
                <a:ext cx="1200" cy="12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97"/>
              <p:cNvSpPr>
                <a:spLocks noChangeArrowheads="1"/>
              </p:cNvSpPr>
              <p:nvPr/>
            </p:nvSpPr>
            <p:spPr bwMode="auto">
              <a:xfrm>
                <a:off x="384" y="384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Text Box 98"/>
            <p:cNvSpPr txBox="1">
              <a:spLocks noChangeArrowheads="1"/>
            </p:cNvSpPr>
            <p:nvPr/>
          </p:nvSpPr>
          <p:spPr bwMode="auto">
            <a:xfrm>
              <a:off x="4560" y="768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XII</a:t>
              </a:r>
            </a:p>
          </p:txBody>
        </p:sp>
        <p:sp>
          <p:nvSpPr>
            <p:cNvPr id="56" name="Text Box 99"/>
            <p:cNvSpPr txBox="1">
              <a:spLocks noChangeArrowheads="1"/>
            </p:cNvSpPr>
            <p:nvPr/>
          </p:nvSpPr>
          <p:spPr bwMode="auto">
            <a:xfrm>
              <a:off x="4320" y="816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XI</a:t>
              </a:r>
            </a:p>
          </p:txBody>
        </p:sp>
        <p:sp>
          <p:nvSpPr>
            <p:cNvPr id="57" name="Text Box 100"/>
            <p:cNvSpPr txBox="1">
              <a:spLocks noChangeArrowheads="1"/>
            </p:cNvSpPr>
            <p:nvPr/>
          </p:nvSpPr>
          <p:spPr bwMode="auto">
            <a:xfrm>
              <a:off x="4128" y="1440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VIII</a:t>
              </a:r>
            </a:p>
          </p:txBody>
        </p:sp>
        <p:sp>
          <p:nvSpPr>
            <p:cNvPr id="58" name="Text Box 101"/>
            <p:cNvSpPr txBox="1">
              <a:spLocks noChangeArrowheads="1"/>
            </p:cNvSpPr>
            <p:nvPr/>
          </p:nvSpPr>
          <p:spPr bwMode="auto">
            <a:xfrm>
              <a:off x="4272" y="165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VII</a:t>
              </a:r>
            </a:p>
          </p:txBody>
        </p:sp>
        <p:sp>
          <p:nvSpPr>
            <p:cNvPr id="59" name="Text Box 102"/>
            <p:cNvSpPr txBox="1">
              <a:spLocks noChangeArrowheads="1"/>
            </p:cNvSpPr>
            <p:nvPr/>
          </p:nvSpPr>
          <p:spPr bwMode="auto">
            <a:xfrm>
              <a:off x="4128" y="1008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X</a:t>
              </a:r>
            </a:p>
          </p:txBody>
        </p:sp>
        <p:sp>
          <p:nvSpPr>
            <p:cNvPr id="60" name="Text Box 103"/>
            <p:cNvSpPr txBox="1">
              <a:spLocks noChangeArrowheads="1"/>
            </p:cNvSpPr>
            <p:nvPr/>
          </p:nvSpPr>
          <p:spPr bwMode="auto">
            <a:xfrm>
              <a:off x="4080" y="1200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IX</a:t>
              </a:r>
            </a:p>
          </p:txBody>
        </p:sp>
        <p:sp>
          <p:nvSpPr>
            <p:cNvPr id="61" name="Text Box 104"/>
            <p:cNvSpPr txBox="1">
              <a:spLocks noChangeArrowheads="1"/>
            </p:cNvSpPr>
            <p:nvPr/>
          </p:nvSpPr>
          <p:spPr bwMode="auto">
            <a:xfrm>
              <a:off x="4560" y="1728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VI</a:t>
              </a:r>
            </a:p>
          </p:txBody>
        </p:sp>
        <p:sp>
          <p:nvSpPr>
            <p:cNvPr id="62" name="Text Box 105"/>
            <p:cNvSpPr txBox="1">
              <a:spLocks noChangeArrowheads="1"/>
            </p:cNvSpPr>
            <p:nvPr/>
          </p:nvSpPr>
          <p:spPr bwMode="auto">
            <a:xfrm>
              <a:off x="4848" y="1632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V</a:t>
              </a:r>
            </a:p>
          </p:txBody>
        </p:sp>
        <p:sp>
          <p:nvSpPr>
            <p:cNvPr id="63" name="Text Box 106"/>
            <p:cNvSpPr txBox="1">
              <a:spLocks noChangeArrowheads="1"/>
            </p:cNvSpPr>
            <p:nvPr/>
          </p:nvSpPr>
          <p:spPr bwMode="auto">
            <a:xfrm>
              <a:off x="4992" y="144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IV</a:t>
              </a:r>
            </a:p>
          </p:txBody>
        </p:sp>
        <p:sp>
          <p:nvSpPr>
            <p:cNvPr id="64" name="Text Box 107"/>
            <p:cNvSpPr txBox="1">
              <a:spLocks noChangeArrowheads="1"/>
            </p:cNvSpPr>
            <p:nvPr/>
          </p:nvSpPr>
          <p:spPr bwMode="auto">
            <a:xfrm>
              <a:off x="5040" y="120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III</a:t>
              </a:r>
            </a:p>
          </p:txBody>
        </p:sp>
        <p:sp>
          <p:nvSpPr>
            <p:cNvPr id="65" name="Text Box 108"/>
            <p:cNvSpPr txBox="1">
              <a:spLocks noChangeArrowheads="1"/>
            </p:cNvSpPr>
            <p:nvPr/>
          </p:nvSpPr>
          <p:spPr bwMode="auto">
            <a:xfrm>
              <a:off x="4992" y="960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II</a:t>
              </a:r>
            </a:p>
          </p:txBody>
        </p:sp>
        <p:sp>
          <p:nvSpPr>
            <p:cNvPr id="66" name="Text Box 109"/>
            <p:cNvSpPr txBox="1">
              <a:spLocks noChangeArrowheads="1"/>
            </p:cNvSpPr>
            <p:nvPr/>
          </p:nvSpPr>
          <p:spPr bwMode="auto">
            <a:xfrm>
              <a:off x="4800" y="816"/>
              <a:ext cx="2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0000FF"/>
                  </a:solidFill>
                  <a:latin typeface=".VnTimeH" panose="020B7200000000000000" pitchFamily="34" charset="0"/>
                </a:rPr>
                <a:t>I</a:t>
              </a:r>
            </a:p>
          </p:txBody>
        </p:sp>
        <p:sp>
          <p:nvSpPr>
            <p:cNvPr id="67" name="Line 110"/>
            <p:cNvSpPr>
              <a:spLocks noChangeShapeType="1"/>
            </p:cNvSpPr>
            <p:nvPr/>
          </p:nvSpPr>
          <p:spPr bwMode="auto">
            <a:xfrm rot="16188640">
              <a:off x="4871" y="1177"/>
              <a:ext cx="2" cy="240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8" name="Group 111"/>
            <p:cNvGrpSpPr>
              <a:grpSpLocks/>
            </p:cNvGrpSpPr>
            <p:nvPr/>
          </p:nvGrpSpPr>
          <p:grpSpPr bwMode="auto">
            <a:xfrm>
              <a:off x="4656" y="933"/>
              <a:ext cx="96" cy="411"/>
              <a:chOff x="3888" y="576"/>
              <a:chExt cx="96" cy="432"/>
            </a:xfrm>
          </p:grpSpPr>
          <p:sp>
            <p:nvSpPr>
              <p:cNvPr id="69" name="Line 112"/>
              <p:cNvSpPr>
                <a:spLocks noChangeShapeType="1"/>
              </p:cNvSpPr>
              <p:nvPr/>
            </p:nvSpPr>
            <p:spPr bwMode="auto">
              <a:xfrm>
                <a:off x="3936" y="57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113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3" name="Group 133"/>
          <p:cNvGrpSpPr>
            <a:grpSpLocks/>
          </p:cNvGrpSpPr>
          <p:nvPr/>
        </p:nvGrpSpPr>
        <p:grpSpPr bwMode="auto">
          <a:xfrm>
            <a:off x="3948113" y="1895475"/>
            <a:ext cx="5791200" cy="2511425"/>
            <a:chOff x="1737" y="1296"/>
            <a:chExt cx="3648" cy="1582"/>
          </a:xfrm>
        </p:grpSpPr>
        <p:pic>
          <p:nvPicPr>
            <p:cNvPr id="74" name="Picture 1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7" y="1296"/>
              <a:ext cx="864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5" name="Text Box 116"/>
            <p:cNvSpPr txBox="1">
              <a:spLocks noChangeArrowheads="1"/>
            </p:cNvSpPr>
            <p:nvPr/>
          </p:nvSpPr>
          <p:spPr bwMode="auto">
            <a:xfrm>
              <a:off x="1963" y="1319"/>
              <a:ext cx="4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339933"/>
                  </a:solidFill>
                </a:rPr>
                <a:t>6 </a:t>
              </a:r>
              <a:r>
                <a:rPr lang="en-US" b="1" dirty="0" err="1">
                  <a:solidFill>
                    <a:srgbClr val="339933"/>
                  </a:solidFill>
                </a:rPr>
                <a:t>giờ</a:t>
              </a:r>
              <a:endParaRPr lang="en-US" b="1" dirty="0">
                <a:solidFill>
                  <a:srgbClr val="339933"/>
                </a:solidFill>
              </a:endParaRPr>
            </a:p>
          </p:txBody>
        </p:sp>
        <p:pic>
          <p:nvPicPr>
            <p:cNvPr id="76" name="Picture 1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7" y="1513"/>
              <a:ext cx="864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7" name="Text Box 118"/>
            <p:cNvSpPr txBox="1">
              <a:spLocks noChangeArrowheads="1"/>
            </p:cNvSpPr>
            <p:nvPr/>
          </p:nvSpPr>
          <p:spPr bwMode="auto">
            <a:xfrm>
              <a:off x="3163" y="1536"/>
              <a:ext cx="4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339933"/>
                  </a:solidFill>
                </a:rPr>
                <a:t>9 </a:t>
              </a:r>
              <a:r>
                <a:rPr lang="en-US" b="1" dirty="0" err="1">
                  <a:solidFill>
                    <a:srgbClr val="339933"/>
                  </a:solidFill>
                </a:rPr>
                <a:t>giờ</a:t>
              </a:r>
              <a:endParaRPr lang="en-US" b="1" dirty="0">
                <a:solidFill>
                  <a:srgbClr val="339933"/>
                </a:solidFill>
              </a:endParaRPr>
            </a:p>
          </p:txBody>
        </p:sp>
        <p:pic>
          <p:nvPicPr>
            <p:cNvPr id="78" name="Picture 1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3" y="2041"/>
              <a:ext cx="864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9" name="Text Box 120"/>
            <p:cNvSpPr txBox="1">
              <a:spLocks noChangeArrowheads="1"/>
            </p:cNvSpPr>
            <p:nvPr/>
          </p:nvSpPr>
          <p:spPr bwMode="auto">
            <a:xfrm>
              <a:off x="3979" y="2064"/>
              <a:ext cx="4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339933"/>
                  </a:solidFill>
                </a:rPr>
                <a:t>5 </a:t>
              </a:r>
              <a:r>
                <a:rPr lang="en-US" b="1" dirty="0" err="1">
                  <a:solidFill>
                    <a:srgbClr val="339933"/>
                  </a:solidFill>
                </a:rPr>
                <a:t>giờ</a:t>
              </a:r>
              <a:endParaRPr lang="en-US" b="1" dirty="0">
                <a:solidFill>
                  <a:srgbClr val="339933"/>
                </a:solidFill>
              </a:endParaRPr>
            </a:p>
          </p:txBody>
        </p:sp>
        <p:pic>
          <p:nvPicPr>
            <p:cNvPr id="80" name="Picture 1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" y="2521"/>
              <a:ext cx="864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1" name="Text Box 122"/>
            <p:cNvSpPr txBox="1">
              <a:spLocks noChangeArrowheads="1"/>
            </p:cNvSpPr>
            <p:nvPr/>
          </p:nvSpPr>
          <p:spPr bwMode="auto">
            <a:xfrm>
              <a:off x="4747" y="2544"/>
              <a:ext cx="4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339933"/>
                  </a:solidFill>
                </a:rPr>
                <a:t>7 </a:t>
              </a:r>
              <a:r>
                <a:rPr lang="en-US" b="1" dirty="0" err="1">
                  <a:solidFill>
                    <a:srgbClr val="339933"/>
                  </a:solidFill>
                </a:rPr>
                <a:t>giờ</a:t>
              </a:r>
              <a:endParaRPr lang="en-US" b="1" dirty="0">
                <a:solidFill>
                  <a:srgbClr val="339933"/>
                </a:solidFill>
              </a:endParaRPr>
            </a:p>
          </p:txBody>
        </p:sp>
      </p:grpSp>
      <p:grpSp>
        <p:nvGrpSpPr>
          <p:cNvPr id="82" name="Group 132"/>
          <p:cNvGrpSpPr>
            <a:grpSpLocks/>
          </p:cNvGrpSpPr>
          <p:nvPr/>
        </p:nvGrpSpPr>
        <p:grpSpPr bwMode="auto">
          <a:xfrm>
            <a:off x="1966913" y="4148138"/>
            <a:ext cx="5486400" cy="2087562"/>
            <a:chOff x="489" y="2715"/>
            <a:chExt cx="3456" cy="1315"/>
          </a:xfrm>
        </p:grpSpPr>
        <p:pic>
          <p:nvPicPr>
            <p:cNvPr id="83" name="Picture 12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1" y="3673"/>
              <a:ext cx="864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4" name="Text Box 124"/>
            <p:cNvSpPr txBox="1">
              <a:spLocks noChangeArrowheads="1"/>
            </p:cNvSpPr>
            <p:nvPr/>
          </p:nvSpPr>
          <p:spPr bwMode="auto">
            <a:xfrm>
              <a:off x="3307" y="3696"/>
              <a:ext cx="4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339933"/>
                  </a:solidFill>
                </a:rPr>
                <a:t>2 </a:t>
              </a:r>
              <a:r>
                <a:rPr lang="en-US" b="1" dirty="0" err="1">
                  <a:solidFill>
                    <a:srgbClr val="339933"/>
                  </a:solidFill>
                </a:rPr>
                <a:t>giờ</a:t>
              </a:r>
              <a:endParaRPr lang="en-US" b="1" dirty="0">
                <a:solidFill>
                  <a:srgbClr val="339933"/>
                </a:solidFill>
              </a:endParaRPr>
            </a:p>
          </p:txBody>
        </p:sp>
        <p:pic>
          <p:nvPicPr>
            <p:cNvPr id="85" name="Picture 1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9" y="3481"/>
              <a:ext cx="864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6" name="Text Box 126"/>
            <p:cNvSpPr txBox="1">
              <a:spLocks noChangeArrowheads="1"/>
            </p:cNvSpPr>
            <p:nvPr/>
          </p:nvSpPr>
          <p:spPr bwMode="auto">
            <a:xfrm>
              <a:off x="2118" y="3504"/>
              <a:ext cx="4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339933"/>
                  </a:solidFill>
                </a:rPr>
                <a:t>12 </a:t>
              </a:r>
              <a:r>
                <a:rPr lang="en-US" b="1" dirty="0" err="1">
                  <a:solidFill>
                    <a:srgbClr val="339933"/>
                  </a:solidFill>
                </a:rPr>
                <a:t>giờ</a:t>
              </a:r>
              <a:endParaRPr lang="en-US" b="1" dirty="0">
                <a:solidFill>
                  <a:srgbClr val="339933"/>
                </a:solidFill>
              </a:endParaRPr>
            </a:p>
          </p:txBody>
        </p:sp>
        <p:pic>
          <p:nvPicPr>
            <p:cNvPr id="87" name="Picture 1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3" y="3145"/>
              <a:ext cx="864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8" name="Text Box 128"/>
            <p:cNvSpPr txBox="1">
              <a:spLocks noChangeArrowheads="1"/>
            </p:cNvSpPr>
            <p:nvPr/>
          </p:nvSpPr>
          <p:spPr bwMode="auto">
            <a:xfrm>
              <a:off x="1339" y="3168"/>
              <a:ext cx="4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339933"/>
                  </a:solidFill>
                </a:rPr>
                <a:t>8 </a:t>
              </a:r>
              <a:r>
                <a:rPr lang="en-US" b="1" dirty="0" err="1">
                  <a:solidFill>
                    <a:srgbClr val="339933"/>
                  </a:solidFill>
                </a:rPr>
                <a:t>giờ</a:t>
              </a:r>
              <a:endParaRPr lang="en-US" b="1" dirty="0">
                <a:solidFill>
                  <a:srgbClr val="339933"/>
                </a:solidFill>
              </a:endParaRPr>
            </a:p>
          </p:txBody>
        </p:sp>
        <p:grpSp>
          <p:nvGrpSpPr>
            <p:cNvPr id="89" name="Group 131"/>
            <p:cNvGrpSpPr>
              <a:grpSpLocks/>
            </p:cNvGrpSpPr>
            <p:nvPr/>
          </p:nvGrpSpPr>
          <p:grpSpPr bwMode="auto">
            <a:xfrm>
              <a:off x="489" y="2715"/>
              <a:ext cx="864" cy="357"/>
              <a:chOff x="489" y="2715"/>
              <a:chExt cx="864" cy="357"/>
            </a:xfrm>
          </p:grpSpPr>
          <p:pic>
            <p:nvPicPr>
              <p:cNvPr id="90" name="Picture 12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" y="2715"/>
                <a:ext cx="864" cy="3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1" name="Text Box 130"/>
              <p:cNvSpPr txBox="1">
                <a:spLocks noChangeArrowheads="1"/>
              </p:cNvSpPr>
              <p:nvPr/>
            </p:nvSpPr>
            <p:spPr bwMode="auto">
              <a:xfrm>
                <a:off x="715" y="2738"/>
                <a:ext cx="41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339933"/>
                    </a:solidFill>
                  </a:rPr>
                  <a:t>3 </a:t>
                </a:r>
                <a:r>
                  <a:rPr lang="en-US" b="1" dirty="0" err="1">
                    <a:solidFill>
                      <a:srgbClr val="339933"/>
                    </a:solidFill>
                  </a:rPr>
                  <a:t>giờ</a:t>
                </a:r>
                <a:endParaRPr lang="en-US" b="1" dirty="0">
                  <a:solidFill>
                    <a:srgbClr val="339933"/>
                  </a:solidFill>
                </a:endParaRPr>
              </a:p>
            </p:txBody>
          </p:sp>
        </p:grpSp>
      </p:grpSp>
      <p:sp>
        <p:nvSpPr>
          <p:cNvPr id="92" name="Line 134"/>
          <p:cNvSpPr>
            <a:spLocks noChangeShapeType="1"/>
          </p:cNvSpPr>
          <p:nvPr/>
        </p:nvSpPr>
        <p:spPr bwMode="auto">
          <a:xfrm flipH="1">
            <a:off x="3467100" y="2428875"/>
            <a:ext cx="762000" cy="228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35"/>
          <p:cNvSpPr>
            <a:spLocks noChangeShapeType="1"/>
          </p:cNvSpPr>
          <p:nvPr/>
        </p:nvSpPr>
        <p:spPr bwMode="auto">
          <a:xfrm flipH="1">
            <a:off x="3309938" y="4029075"/>
            <a:ext cx="1219200" cy="228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136"/>
          <p:cNvSpPr>
            <a:spLocks noChangeShapeType="1"/>
          </p:cNvSpPr>
          <p:nvPr/>
        </p:nvSpPr>
        <p:spPr bwMode="auto">
          <a:xfrm flipH="1">
            <a:off x="5457825" y="5248275"/>
            <a:ext cx="21336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2" grpId="0" animBg="1"/>
      <p:bldP spid="93" grpId="0" animBg="1"/>
      <p:bldP spid="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4533900" y="342900"/>
            <a:ext cx="34290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i="1" kern="10" dirty="0" err="1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LuyÖn</a:t>
            </a:r>
            <a:r>
              <a:rPr lang="en-US" sz="4800" i="1" kern="10" dirty="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 </a:t>
            </a:r>
            <a:r>
              <a:rPr lang="en-US" sz="4800" i="1" kern="10" dirty="0" err="1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tËp</a:t>
            </a:r>
            <a:endParaRPr lang="en-US" sz="4800" i="1" kern="10" dirty="0">
              <a:solidFill>
                <a:srgbClr val="FF66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Commercial Script" panose="020B7200000000000000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33825" y="1524000"/>
            <a:ext cx="632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CC00FF"/>
                </a:solidFill>
              </a:rPr>
              <a:t>Hãy</a:t>
            </a:r>
            <a:r>
              <a:rPr lang="en-US" sz="2800" dirty="0">
                <a:solidFill>
                  <a:srgbClr val="CC00FF"/>
                </a:solidFill>
              </a:rPr>
              <a:t> </a:t>
            </a:r>
            <a:r>
              <a:rPr lang="en-US" sz="2800" dirty="0" err="1">
                <a:solidFill>
                  <a:srgbClr val="CC00FF"/>
                </a:solidFill>
              </a:rPr>
              <a:t>viết</a:t>
            </a:r>
            <a:r>
              <a:rPr lang="en-US" sz="2800" dirty="0">
                <a:solidFill>
                  <a:srgbClr val="CC00FF"/>
                </a:solidFill>
              </a:rPr>
              <a:t> </a:t>
            </a:r>
            <a:r>
              <a:rPr lang="en-US" sz="2800" dirty="0" err="1">
                <a:solidFill>
                  <a:srgbClr val="CC00FF"/>
                </a:solidFill>
              </a:rPr>
              <a:t>các</a:t>
            </a:r>
            <a:r>
              <a:rPr lang="en-US" sz="2800" dirty="0">
                <a:solidFill>
                  <a:srgbClr val="CC00FF"/>
                </a:solidFill>
              </a:rPr>
              <a:t> </a:t>
            </a:r>
            <a:r>
              <a:rPr lang="en-US" sz="2800">
                <a:solidFill>
                  <a:srgbClr val="CC00FF"/>
                </a:solidFill>
              </a:rPr>
              <a:t>số </a:t>
            </a:r>
            <a:r>
              <a:rPr lang="en-US" sz="2800" b="1" dirty="0">
                <a:solidFill>
                  <a:srgbClr val="CC00FF"/>
                </a:solidFill>
              </a:rPr>
              <a:t>II, VI, V, VII, IV, IX, XI</a:t>
            </a:r>
            <a:r>
              <a:rPr lang="en-US" sz="2800" dirty="0">
                <a:solidFill>
                  <a:srgbClr val="CC00FF"/>
                </a:solidFill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4825" y="2195513"/>
            <a:ext cx="4572000" cy="5191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Theo </a:t>
            </a:r>
            <a:r>
              <a:rPr lang="en-US" sz="28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thø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tù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tõ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bÐ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®</a:t>
            </a:r>
            <a:r>
              <a:rPr lang="en-US" sz="28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Õn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lín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171825" y="1371600"/>
            <a:ext cx="744538" cy="852488"/>
            <a:chOff x="480" y="912"/>
            <a:chExt cx="469" cy="537"/>
          </a:xfrm>
        </p:grpSpPr>
        <p:sp>
          <p:nvSpPr>
            <p:cNvPr id="6" name="Oval 7"/>
            <p:cNvSpPr>
              <a:spLocks noChangeArrowheads="1"/>
            </p:cNvSpPr>
            <p:nvPr/>
          </p:nvSpPr>
          <p:spPr bwMode="gray">
            <a:xfrm>
              <a:off x="526" y="1356"/>
              <a:ext cx="394" cy="93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rtl="1"/>
              <a:endParaRPr lang="en-US" sz="1800">
                <a:cs typeface="Arial" panose="020B0604020202020204" pitchFamily="34" charset="0"/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gray">
            <a:xfrm>
              <a:off x="480" y="912"/>
              <a:ext cx="469" cy="46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gray">
            <a:xfrm>
              <a:off x="490" y="923"/>
              <a:ext cx="447" cy="44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gray">
            <a:xfrm>
              <a:off x="507" y="940"/>
              <a:ext cx="405" cy="40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pic>
          <p:nvPicPr>
            <p:cNvPr id="10" name="Picture 11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90" y="940"/>
              <a:ext cx="297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12"/>
            <p:cNvSpPr txBox="1">
              <a:spLocks noChangeArrowheads="1"/>
            </p:cNvSpPr>
            <p:nvPr/>
          </p:nvSpPr>
          <p:spPr bwMode="gray">
            <a:xfrm>
              <a:off x="553" y="969"/>
              <a:ext cx="2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rtl="1"/>
              <a:r>
                <a:rPr lang="en-US" sz="3200" b="1">
                  <a:solidFill>
                    <a:srgbClr val="FFFF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3</a:t>
              </a:r>
              <a:endParaRPr lang="en-US" sz="320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264850" y="3350449"/>
            <a:ext cx="4572000" cy="5191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Theo </a:t>
            </a:r>
            <a:r>
              <a:rPr lang="en-US" sz="28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thø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tù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err="1">
                <a:solidFill>
                  <a:srgbClr val="0000FF"/>
                </a:solidFill>
                <a:latin typeface=".VnTime" panose="020B7200000000000000" pitchFamily="34" charset="0"/>
              </a:rPr>
              <a:t>tõ</a:t>
            </a:r>
            <a:r>
              <a:rPr lang="en-US" sz="2800" b="1" i="1">
                <a:solidFill>
                  <a:srgbClr val="0000FF"/>
                </a:solidFill>
                <a:latin typeface=".VnTime" panose="020B7200000000000000" pitchFamily="34" charset="0"/>
              </a:rPr>
              <a:t> lớn </a:t>
            </a:r>
            <a:r>
              <a:rPr lang="en-US" sz="2800" b="1" i="1" dirty="0">
                <a:solidFill>
                  <a:srgbClr val="0000FF"/>
                </a:solidFill>
                <a:latin typeface=".VnTime" panose="020B7200000000000000" pitchFamily="34" charset="0"/>
              </a:rPr>
              <a:t>®</a:t>
            </a:r>
            <a:r>
              <a:rPr lang="en-US" sz="2800" b="1" i="1" err="1">
                <a:solidFill>
                  <a:srgbClr val="0000FF"/>
                </a:solidFill>
                <a:latin typeface=".VnTime" panose="020B7200000000000000" pitchFamily="34" charset="0"/>
              </a:rPr>
              <a:t>Õn</a:t>
            </a:r>
            <a:r>
              <a:rPr lang="en-US" sz="2800" b="1" i="1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bé: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68883" y="2714625"/>
            <a:ext cx="41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II, IV, V, VI, VII, IX, XI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68882" y="3869561"/>
            <a:ext cx="413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XI, IX, VII, VI, V, IV, II</a:t>
            </a:r>
          </a:p>
        </p:txBody>
      </p:sp>
    </p:spTree>
    <p:extLst>
      <p:ext uri="{BB962C8B-B14F-4D97-AF65-F5344CB8AC3E}">
        <p14:creationId xmlns:p14="http://schemas.microsoft.com/office/powerpoint/2010/main" val="85059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4591050" y="419100"/>
            <a:ext cx="34290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i="1" kern="10" dirty="0" err="1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LuyÖn</a:t>
            </a:r>
            <a:r>
              <a:rPr lang="en-US" sz="4800" i="1" kern="10" dirty="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 </a:t>
            </a:r>
            <a:r>
              <a:rPr lang="en-US" sz="4800" i="1" kern="10" dirty="0" err="1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tËp</a:t>
            </a:r>
            <a:endParaRPr lang="en-US" sz="4800" i="1" kern="10" dirty="0">
              <a:solidFill>
                <a:srgbClr val="FF66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Commercial Script" panose="020B7200000000000000" pitchFamily="34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44762" y="1512093"/>
            <a:ext cx="744538" cy="852488"/>
            <a:chOff x="480" y="912"/>
            <a:chExt cx="469" cy="537"/>
          </a:xfrm>
        </p:grpSpPr>
        <p:sp>
          <p:nvSpPr>
            <p:cNvPr id="4" name="Oval 7"/>
            <p:cNvSpPr>
              <a:spLocks noChangeArrowheads="1"/>
            </p:cNvSpPr>
            <p:nvPr/>
          </p:nvSpPr>
          <p:spPr bwMode="gray">
            <a:xfrm>
              <a:off x="526" y="1356"/>
              <a:ext cx="394" cy="93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rtl="1"/>
              <a:endParaRPr lang="en-US" sz="1800">
                <a:cs typeface="Arial" panose="020B0604020202020204" pitchFamily="34" charset="0"/>
              </a:endParaRPr>
            </a:p>
          </p:txBody>
        </p:sp>
        <p:sp>
          <p:nvSpPr>
            <p:cNvPr id="5" name="Oval 8"/>
            <p:cNvSpPr>
              <a:spLocks noChangeArrowheads="1"/>
            </p:cNvSpPr>
            <p:nvPr/>
          </p:nvSpPr>
          <p:spPr bwMode="gray">
            <a:xfrm>
              <a:off x="480" y="912"/>
              <a:ext cx="469" cy="46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gray">
            <a:xfrm>
              <a:off x="490" y="923"/>
              <a:ext cx="447" cy="44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gray">
            <a:xfrm>
              <a:off x="507" y="940"/>
              <a:ext cx="405" cy="40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pic>
          <p:nvPicPr>
            <p:cNvPr id="8" name="Picture 11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90" y="940"/>
              <a:ext cx="297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2"/>
            <p:cNvSpPr txBox="1">
              <a:spLocks noChangeArrowheads="1"/>
            </p:cNvSpPr>
            <p:nvPr/>
          </p:nvSpPr>
          <p:spPr bwMode="gray">
            <a:xfrm>
              <a:off x="553" y="969"/>
              <a:ext cx="2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rtl="1"/>
              <a:r>
                <a:rPr lang="en-US" sz="3200" b="1">
                  <a:solidFill>
                    <a:srgbClr val="FFFF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4</a:t>
              </a:r>
              <a:endParaRPr lang="en-US" sz="320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2647950" y="4429125"/>
            <a:ext cx="7372350" cy="476250"/>
            <a:chOff x="576" y="3606"/>
            <a:chExt cx="4644" cy="300"/>
          </a:xfrm>
        </p:grpSpPr>
        <p:sp>
          <p:nvSpPr>
            <p:cNvPr id="11" name="Text Box 48"/>
            <p:cNvSpPr txBox="1">
              <a:spLocks noChangeArrowheads="1"/>
            </p:cNvSpPr>
            <p:nvPr/>
          </p:nvSpPr>
          <p:spPr bwMode="auto">
            <a:xfrm>
              <a:off x="576" y="360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</a:t>
              </a:r>
            </a:p>
          </p:txBody>
        </p:sp>
        <p:sp>
          <p:nvSpPr>
            <p:cNvPr id="12" name="Text Box 49"/>
            <p:cNvSpPr txBox="1">
              <a:spLocks noChangeArrowheads="1"/>
            </p:cNvSpPr>
            <p:nvPr/>
          </p:nvSpPr>
          <p:spPr bwMode="auto">
            <a:xfrm>
              <a:off x="907" y="3606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II</a:t>
              </a:r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auto">
            <a:xfrm>
              <a:off x="1293" y="3606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III</a:t>
              </a:r>
            </a:p>
          </p:txBody>
        </p:sp>
        <p:sp>
          <p:nvSpPr>
            <p:cNvPr id="14" name="Text Box 51"/>
            <p:cNvSpPr txBox="1">
              <a:spLocks noChangeArrowheads="1"/>
            </p:cNvSpPr>
            <p:nvPr/>
          </p:nvSpPr>
          <p:spPr bwMode="auto">
            <a:xfrm>
              <a:off x="1671" y="360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IV</a:t>
              </a:r>
            </a:p>
          </p:txBody>
        </p:sp>
        <p:sp>
          <p:nvSpPr>
            <p:cNvPr id="15" name="Text Box 52"/>
            <p:cNvSpPr txBox="1">
              <a:spLocks noChangeArrowheads="1"/>
            </p:cNvSpPr>
            <p:nvPr/>
          </p:nvSpPr>
          <p:spPr bwMode="auto">
            <a:xfrm>
              <a:off x="2055" y="3609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</a:t>
              </a:r>
            </a:p>
          </p:txBody>
        </p:sp>
        <p:sp>
          <p:nvSpPr>
            <p:cNvPr id="16" name="Text Box 53"/>
            <p:cNvSpPr txBox="1">
              <a:spLocks noChangeArrowheads="1"/>
            </p:cNvSpPr>
            <p:nvPr/>
          </p:nvSpPr>
          <p:spPr bwMode="auto">
            <a:xfrm>
              <a:off x="2422" y="3609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</a:t>
              </a:r>
            </a:p>
          </p:txBody>
        </p:sp>
        <p:sp>
          <p:nvSpPr>
            <p:cNvPr id="17" name="Text Box 54"/>
            <p:cNvSpPr txBox="1">
              <a:spLocks noChangeArrowheads="1"/>
            </p:cNvSpPr>
            <p:nvPr/>
          </p:nvSpPr>
          <p:spPr bwMode="auto">
            <a:xfrm>
              <a:off x="2799" y="3609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VII</a:t>
              </a:r>
            </a:p>
          </p:txBody>
        </p:sp>
        <p:sp>
          <p:nvSpPr>
            <p:cNvPr id="18" name="Text Box 55"/>
            <p:cNvSpPr txBox="1">
              <a:spLocks noChangeArrowheads="1"/>
            </p:cNvSpPr>
            <p:nvPr/>
          </p:nvSpPr>
          <p:spPr bwMode="auto">
            <a:xfrm>
              <a:off x="3195" y="3618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VIII</a:t>
              </a:r>
            </a:p>
          </p:txBody>
        </p:sp>
        <p:sp>
          <p:nvSpPr>
            <p:cNvPr id="19" name="Text Box 56"/>
            <p:cNvSpPr txBox="1">
              <a:spLocks noChangeArrowheads="1"/>
            </p:cNvSpPr>
            <p:nvPr/>
          </p:nvSpPr>
          <p:spPr bwMode="auto">
            <a:xfrm>
              <a:off x="3666" y="3615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IX</a:t>
              </a:r>
            </a:p>
          </p:txBody>
        </p:sp>
        <p:sp>
          <p:nvSpPr>
            <p:cNvPr id="20" name="Text Box 57"/>
            <p:cNvSpPr txBox="1">
              <a:spLocks noChangeArrowheads="1"/>
            </p:cNvSpPr>
            <p:nvPr/>
          </p:nvSpPr>
          <p:spPr bwMode="auto">
            <a:xfrm>
              <a:off x="4101" y="361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</a:t>
              </a:r>
            </a:p>
          </p:txBody>
        </p:sp>
        <p:sp>
          <p:nvSpPr>
            <p:cNvPr id="21" name="Text Box 61"/>
            <p:cNvSpPr txBox="1">
              <a:spLocks noChangeArrowheads="1"/>
            </p:cNvSpPr>
            <p:nvPr/>
          </p:nvSpPr>
          <p:spPr bwMode="auto">
            <a:xfrm>
              <a:off x="4431" y="361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XI</a:t>
              </a:r>
            </a:p>
          </p:txBody>
        </p:sp>
        <p:sp>
          <p:nvSpPr>
            <p:cNvPr id="22" name="Text Box 62"/>
            <p:cNvSpPr txBox="1">
              <a:spLocks noChangeArrowheads="1"/>
            </p:cNvSpPr>
            <p:nvPr/>
          </p:nvSpPr>
          <p:spPr bwMode="auto">
            <a:xfrm>
              <a:off x="4815" y="3618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XII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543301" y="1678781"/>
            <a:ext cx="6477000" cy="5191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i="1" dirty="0" err="1">
                <a:solidFill>
                  <a:srgbClr val="FF00FF"/>
                </a:solidFill>
                <a:latin typeface=".VnTime" panose="020B7200000000000000" pitchFamily="34" charset="0"/>
              </a:rPr>
              <a:t>ViÕt</a:t>
            </a:r>
            <a:r>
              <a:rPr lang="en-US" sz="2800" b="1" i="1" dirty="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FF00FF"/>
                </a:solidFill>
                <a:latin typeface=".VnTime" panose="020B7200000000000000" pitchFamily="34" charset="0"/>
              </a:rPr>
              <a:t>c¸c</a:t>
            </a:r>
            <a:r>
              <a:rPr lang="en-US" sz="2800" b="1" i="1" dirty="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FF00FF"/>
                </a:solidFill>
                <a:latin typeface=".VnTime" panose="020B7200000000000000" pitchFamily="34" charset="0"/>
              </a:rPr>
              <a:t>sè</a:t>
            </a:r>
            <a:r>
              <a:rPr lang="en-US" sz="2800" b="1" i="1" dirty="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FF00FF"/>
                </a:solidFill>
                <a:latin typeface=".VnTime" panose="020B7200000000000000" pitchFamily="34" charset="0"/>
              </a:rPr>
              <a:t>tõ</a:t>
            </a:r>
            <a:r>
              <a:rPr lang="en-US" sz="2800" b="1" i="1" dirty="0">
                <a:solidFill>
                  <a:srgbClr val="FF00FF"/>
                </a:solidFill>
                <a:latin typeface=".VnTime" panose="020B7200000000000000" pitchFamily="34" charset="0"/>
              </a:rPr>
              <a:t> 1 ®</a:t>
            </a:r>
            <a:r>
              <a:rPr lang="en-US" sz="2800" b="1" i="1" dirty="0" err="1">
                <a:solidFill>
                  <a:srgbClr val="FF00FF"/>
                </a:solidFill>
                <a:latin typeface=".VnTime" panose="020B7200000000000000" pitchFamily="34" charset="0"/>
              </a:rPr>
              <a:t>Õn</a:t>
            </a:r>
            <a:r>
              <a:rPr lang="en-US" sz="2800" b="1" i="1" dirty="0">
                <a:solidFill>
                  <a:srgbClr val="FF00FF"/>
                </a:solidFill>
                <a:latin typeface=".VnTime" panose="020B7200000000000000" pitchFamily="34" charset="0"/>
              </a:rPr>
              <a:t> 12 </a:t>
            </a:r>
            <a:r>
              <a:rPr lang="en-US" sz="2800" b="1" i="1" dirty="0" err="1">
                <a:solidFill>
                  <a:srgbClr val="FF00FF"/>
                </a:solidFill>
                <a:latin typeface=".VnTime" panose="020B7200000000000000" pitchFamily="34" charset="0"/>
              </a:rPr>
              <a:t>b»ng</a:t>
            </a:r>
            <a:r>
              <a:rPr lang="en-US" sz="2800" b="1" i="1" dirty="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FF00FF"/>
                </a:solidFill>
                <a:latin typeface=".VnTime" panose="020B7200000000000000" pitchFamily="34" charset="0"/>
              </a:rPr>
              <a:t>ch</a:t>
            </a:r>
            <a:r>
              <a:rPr lang="en-US" sz="2800" b="1" i="1" dirty="0">
                <a:solidFill>
                  <a:srgbClr val="FF00FF"/>
                </a:solidFill>
                <a:latin typeface=".VnTime" panose="020B7200000000000000" pitchFamily="34" charset="0"/>
              </a:rPr>
              <a:t>÷ </a:t>
            </a:r>
            <a:r>
              <a:rPr lang="en-US" sz="2800" b="1" i="1" dirty="0" err="1">
                <a:solidFill>
                  <a:srgbClr val="FF00FF"/>
                </a:solidFill>
                <a:latin typeface=".VnTime" panose="020B7200000000000000" pitchFamily="34" charset="0"/>
              </a:rPr>
              <a:t>sè</a:t>
            </a:r>
            <a:r>
              <a:rPr lang="en-US" sz="2800" b="1" i="1" dirty="0">
                <a:solidFill>
                  <a:srgbClr val="FF00FF"/>
                </a:solidFill>
                <a:latin typeface=".VnTime" panose="020B7200000000000000" pitchFamily="34" charset="0"/>
              </a:rPr>
              <a:t> La M·</a:t>
            </a:r>
            <a:endParaRPr lang="en-US" sz="2800" b="1" dirty="0">
              <a:solidFill>
                <a:srgbClr val="FF00FF"/>
              </a:solidFill>
              <a:latin typeface=".VnTime" panose="020B7200000000000000" pitchFamily="34" charset="0"/>
            </a:endParaRPr>
          </a:p>
        </p:txBody>
      </p:sp>
      <p:grpSp>
        <p:nvGrpSpPr>
          <p:cNvPr id="24" name="Group 91"/>
          <p:cNvGrpSpPr>
            <a:grpSpLocks/>
          </p:cNvGrpSpPr>
          <p:nvPr/>
        </p:nvGrpSpPr>
        <p:grpSpPr bwMode="auto">
          <a:xfrm>
            <a:off x="2533650" y="3629025"/>
            <a:ext cx="7581900" cy="1309688"/>
            <a:chOff x="504" y="1704"/>
            <a:chExt cx="4776" cy="825"/>
          </a:xfrm>
        </p:grpSpPr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528" y="2130"/>
              <a:ext cx="475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90"/>
            <p:cNvGrpSpPr>
              <a:grpSpLocks/>
            </p:cNvGrpSpPr>
            <p:nvPr/>
          </p:nvGrpSpPr>
          <p:grpSpPr bwMode="auto">
            <a:xfrm>
              <a:off x="504" y="1704"/>
              <a:ext cx="4752" cy="825"/>
              <a:chOff x="504" y="1704"/>
              <a:chExt cx="4752" cy="825"/>
            </a:xfrm>
          </p:grpSpPr>
          <p:sp>
            <p:nvSpPr>
              <p:cNvPr id="27" name="Rectangle 37"/>
              <p:cNvSpPr>
                <a:spLocks noChangeArrowheads="1"/>
              </p:cNvSpPr>
              <p:nvPr/>
            </p:nvSpPr>
            <p:spPr bwMode="auto">
              <a:xfrm>
                <a:off x="504" y="1704"/>
                <a:ext cx="4752" cy="816"/>
              </a:xfrm>
              <a:prstGeom prst="rect">
                <a:avLst/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9"/>
              <p:cNvSpPr>
                <a:spLocks noChangeShapeType="1"/>
              </p:cNvSpPr>
              <p:nvPr/>
            </p:nvSpPr>
            <p:spPr bwMode="auto">
              <a:xfrm>
                <a:off x="2475" y="1713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40"/>
              <p:cNvSpPr>
                <a:spLocks noChangeShapeType="1"/>
              </p:cNvSpPr>
              <p:nvPr/>
            </p:nvSpPr>
            <p:spPr bwMode="auto">
              <a:xfrm>
                <a:off x="2862" y="1704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41"/>
              <p:cNvSpPr>
                <a:spLocks noChangeShapeType="1"/>
              </p:cNvSpPr>
              <p:nvPr/>
            </p:nvSpPr>
            <p:spPr bwMode="auto">
              <a:xfrm>
                <a:off x="3690" y="1713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42"/>
              <p:cNvSpPr>
                <a:spLocks noChangeShapeType="1"/>
              </p:cNvSpPr>
              <p:nvPr/>
            </p:nvSpPr>
            <p:spPr bwMode="auto">
              <a:xfrm>
                <a:off x="4080" y="1713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43"/>
              <p:cNvSpPr>
                <a:spLocks noChangeShapeType="1"/>
              </p:cNvSpPr>
              <p:nvPr/>
            </p:nvSpPr>
            <p:spPr bwMode="auto">
              <a:xfrm>
                <a:off x="3267" y="1713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44"/>
              <p:cNvSpPr>
                <a:spLocks noChangeShapeType="1"/>
              </p:cNvSpPr>
              <p:nvPr/>
            </p:nvSpPr>
            <p:spPr bwMode="auto">
              <a:xfrm>
                <a:off x="882" y="1704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45"/>
              <p:cNvSpPr>
                <a:spLocks noChangeShapeType="1"/>
              </p:cNvSpPr>
              <p:nvPr/>
            </p:nvSpPr>
            <p:spPr bwMode="auto">
              <a:xfrm>
                <a:off x="1692" y="1713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46"/>
              <p:cNvSpPr>
                <a:spLocks noChangeShapeType="1"/>
              </p:cNvSpPr>
              <p:nvPr/>
            </p:nvSpPr>
            <p:spPr bwMode="auto">
              <a:xfrm>
                <a:off x="2088" y="1713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47"/>
              <p:cNvSpPr>
                <a:spLocks noChangeShapeType="1"/>
              </p:cNvSpPr>
              <p:nvPr/>
            </p:nvSpPr>
            <p:spPr bwMode="auto">
              <a:xfrm>
                <a:off x="1278" y="1713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59"/>
              <p:cNvSpPr>
                <a:spLocks noChangeShapeType="1"/>
              </p:cNvSpPr>
              <p:nvPr/>
            </p:nvSpPr>
            <p:spPr bwMode="auto">
              <a:xfrm>
                <a:off x="4461" y="1704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60"/>
              <p:cNvSpPr>
                <a:spLocks noChangeShapeType="1"/>
              </p:cNvSpPr>
              <p:nvPr/>
            </p:nvSpPr>
            <p:spPr bwMode="auto">
              <a:xfrm>
                <a:off x="4842" y="1704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" name="Group 86"/>
              <p:cNvGrpSpPr>
                <a:grpSpLocks/>
              </p:cNvGrpSpPr>
              <p:nvPr/>
            </p:nvGrpSpPr>
            <p:grpSpPr bwMode="auto">
              <a:xfrm>
                <a:off x="576" y="1728"/>
                <a:ext cx="4648" cy="312"/>
                <a:chOff x="604" y="2217"/>
                <a:chExt cx="4648" cy="312"/>
              </a:xfrm>
            </p:grpSpPr>
            <p:sp>
              <p:nvSpPr>
                <p:cNvPr id="4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604" y="2217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1</a:t>
                  </a:r>
                </a:p>
              </p:txBody>
            </p:sp>
            <p:sp>
              <p:nvSpPr>
                <p:cNvPr id="41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1008" y="2231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2</a:t>
                  </a:r>
                </a:p>
              </p:txBody>
            </p:sp>
            <p:sp>
              <p:nvSpPr>
                <p:cNvPr id="42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1411" y="2235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3</a:t>
                  </a:r>
                </a:p>
              </p:txBody>
            </p:sp>
            <p:sp>
              <p:nvSpPr>
                <p:cNvPr id="43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815" y="2234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4</a:t>
                  </a:r>
                </a:p>
              </p:txBody>
            </p:sp>
            <p:sp>
              <p:nvSpPr>
                <p:cNvPr id="4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218" y="223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5</a:t>
                  </a:r>
                </a:p>
              </p:txBody>
            </p:sp>
            <p:sp>
              <p:nvSpPr>
                <p:cNvPr id="45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571" y="2229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6</a:t>
                  </a:r>
                </a:p>
              </p:txBody>
            </p:sp>
            <p:sp>
              <p:nvSpPr>
                <p:cNvPr id="4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2974" y="2233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7</a:t>
                  </a:r>
                </a:p>
              </p:txBody>
            </p:sp>
            <p:sp>
              <p:nvSpPr>
                <p:cNvPr id="4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378" y="2232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8</a:t>
                  </a:r>
                </a:p>
              </p:txBody>
            </p:sp>
            <p:sp>
              <p:nvSpPr>
                <p:cNvPr id="4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781" y="2236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9</a:t>
                  </a:r>
                </a:p>
              </p:txBody>
            </p:sp>
            <p:sp>
              <p:nvSpPr>
                <p:cNvPr id="49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155" y="2238"/>
                  <a:ext cx="30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5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541" y="2237"/>
                  <a:ext cx="30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11</a:t>
                  </a:r>
                </a:p>
              </p:txBody>
            </p:sp>
            <p:sp>
              <p:nvSpPr>
                <p:cNvPr id="5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944" y="2241"/>
                  <a:ext cx="30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0000FF"/>
                      </a:solidFill>
                    </a:rPr>
                    <a:t>12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2035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4"/>
          <p:cNvGrpSpPr>
            <a:grpSpLocks/>
          </p:cNvGrpSpPr>
          <p:nvPr/>
        </p:nvGrpSpPr>
        <p:grpSpPr bwMode="auto">
          <a:xfrm rot="16200000">
            <a:off x="7396163" y="3614737"/>
            <a:ext cx="4800600" cy="847725"/>
            <a:chOff x="2350" y="1008"/>
            <a:chExt cx="1826" cy="534"/>
          </a:xfrm>
        </p:grpSpPr>
        <p:pic>
          <p:nvPicPr>
            <p:cNvPr id="34" name="Picture 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7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8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Group 9"/>
          <p:cNvGrpSpPr>
            <a:grpSpLocks/>
          </p:cNvGrpSpPr>
          <p:nvPr/>
        </p:nvGrpSpPr>
        <p:grpSpPr bwMode="auto">
          <a:xfrm rot="16200000">
            <a:off x="4763" y="3843337"/>
            <a:ext cx="4800600" cy="847725"/>
            <a:chOff x="2350" y="1008"/>
            <a:chExt cx="1826" cy="534"/>
          </a:xfrm>
        </p:grpSpPr>
        <p:pic>
          <p:nvPicPr>
            <p:cNvPr id="39" name="Picture 10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1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12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1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" name="Group 16"/>
          <p:cNvGrpSpPr>
            <a:grpSpLocks/>
          </p:cNvGrpSpPr>
          <p:nvPr/>
        </p:nvGrpSpPr>
        <p:grpSpPr bwMode="auto">
          <a:xfrm>
            <a:off x="3460750" y="731838"/>
            <a:ext cx="5410200" cy="5791200"/>
            <a:chOff x="47" y="0"/>
            <a:chExt cx="5713" cy="4320"/>
          </a:xfrm>
        </p:grpSpPr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21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2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3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6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7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8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1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2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3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4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5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6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7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8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9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40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41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42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43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44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5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6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7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8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9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50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51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52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53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54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55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56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57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58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59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60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61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62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63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64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65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66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67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68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" name="Group 69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09" name="Freeform 70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71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72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" name="Rectangle 73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" name="Group 74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01" name="Freeform 75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76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77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78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79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80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81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82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" name="Text Box 83"/>
          <p:cNvSpPr txBox="1">
            <a:spLocks noChangeArrowheads="1"/>
          </p:cNvSpPr>
          <p:nvPr/>
        </p:nvSpPr>
        <p:spPr bwMode="auto">
          <a:xfrm>
            <a:off x="4343400" y="2514600"/>
            <a:ext cx="37496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ĐÂY CHÍNH LÀ CÂU TRẢ LỜI ĐÚNG. </a:t>
            </a:r>
          </a:p>
        </p:txBody>
      </p:sp>
      <p:sp>
        <p:nvSpPr>
          <p:cNvPr id="113" name="WordArt 84"/>
          <p:cNvSpPr>
            <a:spLocks noChangeArrowheads="1" noChangeShapeType="1" noTextEdit="1"/>
          </p:cNvSpPr>
          <p:nvPr/>
        </p:nvSpPr>
        <p:spPr bwMode="auto">
          <a:xfrm>
            <a:off x="4267200" y="4076700"/>
            <a:ext cx="3581400" cy="1181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1"/>
                    </a:gs>
                    <a:gs pos="50000">
                      <a:srgbClr val="FF00FF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 GIỎI QUÁ!</a:t>
            </a:r>
          </a:p>
        </p:txBody>
      </p:sp>
      <p:sp>
        <p:nvSpPr>
          <p:cNvPr id="114" name="AutoShape 8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372518" y="5763649"/>
            <a:ext cx="609600" cy="533400"/>
          </a:xfrm>
          <a:prstGeom prst="actionButtonBlank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dirty="0" err="1">
                <a:solidFill>
                  <a:srgbClr val="FF00FF"/>
                </a:solidFill>
                <a:latin typeface="Times New Roman" panose="02020603050405020304" pitchFamily="18" charset="0"/>
                <a:hlinkClick r:id="rId4" action="ppaction://hlinksldjump"/>
              </a:rPr>
              <a:t>Bài</a:t>
            </a:r>
            <a:r>
              <a:rPr lang="en-US" sz="1800" dirty="0">
                <a:solidFill>
                  <a:srgbClr val="FF00FF"/>
                </a:solidFill>
                <a:latin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17114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426</Words>
  <Application>Microsoft Office PowerPoint</Application>
  <PresentationFormat>Widescreen</PresentationFormat>
  <Paragraphs>236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.VnCommercial Script</vt:lpstr>
      <vt:lpstr>.VnTime</vt:lpstr>
      <vt:lpstr>.VnTimeH</vt:lpstr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NGOCCAM</dc:creator>
  <cp:lastModifiedBy>duphong</cp:lastModifiedBy>
  <cp:revision>22</cp:revision>
  <dcterms:created xsi:type="dcterms:W3CDTF">2020-04-19T14:17:12Z</dcterms:created>
  <dcterms:modified xsi:type="dcterms:W3CDTF">2022-02-26T11:48:39Z</dcterms:modified>
</cp:coreProperties>
</file>