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81" r:id="rId3"/>
    <p:sldId id="258" r:id="rId4"/>
    <p:sldId id="266" r:id="rId5"/>
    <p:sldId id="260" r:id="rId6"/>
    <p:sldId id="261" r:id="rId7"/>
    <p:sldId id="271" r:id="rId8"/>
    <p:sldId id="272" r:id="rId9"/>
    <p:sldId id="265" r:id="rId10"/>
    <p:sldId id="273" r:id="rId11"/>
    <p:sldId id="274" r:id="rId12"/>
    <p:sldId id="275" r:id="rId13"/>
    <p:sldId id="278" r:id="rId14"/>
    <p:sldId id="277" r:id="rId15"/>
    <p:sldId id="268" r:id="rId16"/>
    <p:sldId id="280" r:id="rId17"/>
    <p:sldId id="279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361" autoAdjust="0"/>
  </p:normalViewPr>
  <p:slideViewPr>
    <p:cSldViewPr snapToGrid="0">
      <p:cViewPr varScale="1">
        <p:scale>
          <a:sx n="73" d="100"/>
          <a:sy n="73" d="100"/>
        </p:scale>
        <p:origin x="9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3701-0265-4327-B6F7-5DA86DF06E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BD73-9605-4A5D-BEC8-6A25404E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8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3701-0265-4327-B6F7-5DA86DF06E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BD73-9605-4A5D-BEC8-6A25404E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0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3701-0265-4327-B6F7-5DA86DF06E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BD73-9605-4A5D-BEC8-6A25404E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6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63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582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61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58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5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399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2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25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3701-0265-4327-B6F7-5DA86DF06E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BD73-9605-4A5D-BEC8-6A25404E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15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708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417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159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764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124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348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081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85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5420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75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3701-0265-4327-B6F7-5DA86DF06E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BD73-9605-4A5D-BEC8-6A25404E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38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635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406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50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162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234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273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283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075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610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10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3701-0265-4327-B6F7-5DA86DF06E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BD73-9605-4A5D-BEC8-6A25404E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39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3744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444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EF5C-FE58-463E-B6AC-2D40AE7F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8E839-B873-4910-8611-443C09D11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53688-3672-42B7-B3D6-6CF50E86702B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67628-D816-4557-8E2A-D7EE70EE4FF8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103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AE3D-0FEE-44B0-A480-DF0A51B89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0A72-74F6-4CFC-9E7D-8E61299D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4F99D-941E-46A9-BE9B-61CB7B8A465B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DF5AB-FD36-464D-AD86-F821E7A6E4F3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261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130B-AE50-4A4D-A3AA-F18ADAA9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2E399-35D0-4FE0-BE30-00EE63E67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92788-9EED-48A0-8342-C267DA32291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108DE-7310-403F-939F-CCDE5BEC66D9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3461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8CCF-8FC2-4F52-A141-BB053C33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AFA7C-75F9-4A03-93F2-3F362BF20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A4344-8112-47AD-80E3-9F37D83D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95D0C-2E74-4DA5-A276-5FBBB9FF9A18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72D3A-9FA8-449B-8428-65226844C43B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499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BDE3-C800-4AD7-9066-EC6498DD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03532-1A03-4091-9294-C220CD99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55C5B-80A6-4172-B7B0-F26EFEEC7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E6950-E650-4C38-8905-196AF0437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9ED94-9287-43FA-A85B-031C2A367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67A6C-53B0-41E2-8588-10376CDC050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8D060-716D-45B2-9204-92762D58028D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49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B5B5-00B0-4269-A89E-A0389FB6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14DF8-C484-4E8E-9A60-8E5FD55AE0D0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4D8C5-4396-4686-8304-7C2961EC2E91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915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14FCE-2F00-4276-9797-3ECCBCB1DBAB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2E7BC-F62B-4E7F-A3CA-B597447D84C9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221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D748D-478B-4E3C-B00D-ED02AEB2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591D9-C0EE-49EB-A7C0-24884E59B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AB742-F1DB-4580-8C7F-CF251CC17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82EB0F-EE8C-4A11-86F4-C85CF4F95F9E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F6159-D8D8-486C-A9CC-1FD09EA56E78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10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3701-0265-4327-B6F7-5DA86DF06E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BD73-9605-4A5D-BEC8-6A25404E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06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C199-3CFF-410C-9B13-7A3848F6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281AD-7D0B-4607-95F3-1E8991808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33DAD-0345-45EF-A829-BE421099B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4FEE1-D83F-430F-AF6C-B62D1A99F9CA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979B35-ABDD-449D-9A74-4C90EE6AE586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7235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E2240-37CF-4834-98BD-AEF15B49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E783D-EBDB-47A2-930B-AFACE56D8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81A81-1286-487B-94E6-ED9A3C3F1757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D442B-E0C5-4024-81BB-1360CD3F0341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081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851045-D2D3-4781-9AB4-45C5B0D8D2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E0C7C-61F5-4D0D-96ED-16738C3C1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B733A-F9AB-4A3A-8FAB-7977115B91EE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DEE2B-094A-480D-AD68-2B6E94CC2BDB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614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7062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8;p8"/>
          <p:cNvSpPr/>
          <p:nvPr/>
        </p:nvSpPr>
        <p:spPr>
          <a:xfrm>
            <a:off x="3179763" y="246063"/>
            <a:ext cx="325437" cy="31115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" name="Google Shape;229;p8"/>
          <p:cNvGrpSpPr>
            <a:grpSpLocks/>
          </p:cNvGrpSpPr>
          <p:nvPr/>
        </p:nvGrpSpPr>
        <p:grpSpPr bwMode="auto">
          <a:xfrm>
            <a:off x="8375650" y="255588"/>
            <a:ext cx="384175" cy="292100"/>
            <a:chOff x="3648725" y="5042300"/>
            <a:chExt cx="287725" cy="219000"/>
          </a:xfrm>
        </p:grpSpPr>
        <p:sp>
          <p:nvSpPr>
            <p:cNvPr id="5" name="Google Shape;230;p8"/>
            <p:cNvSpPr/>
            <p:nvPr/>
          </p:nvSpPr>
          <p:spPr>
            <a:xfrm>
              <a:off x="3648725" y="5042300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231;p8"/>
            <p:cNvSpPr/>
            <p:nvPr/>
          </p:nvSpPr>
          <p:spPr>
            <a:xfrm>
              <a:off x="3871058" y="5042300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232;p8"/>
            <p:cNvSpPr/>
            <p:nvPr/>
          </p:nvSpPr>
          <p:spPr>
            <a:xfrm>
              <a:off x="3754542" y="5195838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" name="Google Shape;233;p8"/>
          <p:cNvGrpSpPr>
            <a:grpSpLocks/>
          </p:cNvGrpSpPr>
          <p:nvPr/>
        </p:nvGrpSpPr>
        <p:grpSpPr bwMode="auto">
          <a:xfrm>
            <a:off x="10979150" y="346075"/>
            <a:ext cx="619125" cy="111125"/>
            <a:chOff x="3760550" y="753275"/>
            <a:chExt cx="464175" cy="83950"/>
          </a:xfrm>
        </p:grpSpPr>
        <p:sp>
          <p:nvSpPr>
            <p:cNvPr id="9" name="Google Shape;234;p8"/>
            <p:cNvSpPr/>
            <p:nvPr/>
          </p:nvSpPr>
          <p:spPr>
            <a:xfrm>
              <a:off x="3760550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5;p8"/>
            <p:cNvSpPr/>
            <p:nvPr/>
          </p:nvSpPr>
          <p:spPr>
            <a:xfrm>
              <a:off x="3924797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6;p8"/>
            <p:cNvSpPr/>
            <p:nvPr/>
          </p:nvSpPr>
          <p:spPr>
            <a:xfrm>
              <a:off x="4089043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" name="Google Shape;237;p8"/>
          <p:cNvSpPr/>
          <p:nvPr/>
        </p:nvSpPr>
        <p:spPr>
          <a:xfrm>
            <a:off x="950913" y="528638"/>
            <a:ext cx="669925" cy="36988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238;p8"/>
          <p:cNvSpPr/>
          <p:nvPr/>
        </p:nvSpPr>
        <p:spPr>
          <a:xfrm>
            <a:off x="10680700" y="1057275"/>
            <a:ext cx="1114425" cy="6350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" name="Google Shape;239;p8"/>
          <p:cNvGrpSpPr>
            <a:grpSpLocks/>
          </p:cNvGrpSpPr>
          <p:nvPr/>
        </p:nvGrpSpPr>
        <p:grpSpPr bwMode="auto">
          <a:xfrm>
            <a:off x="179388" y="1614488"/>
            <a:ext cx="452437" cy="592137"/>
            <a:chOff x="4143625" y="3473950"/>
            <a:chExt cx="338350" cy="443675"/>
          </a:xfrm>
        </p:grpSpPr>
        <p:sp>
          <p:nvSpPr>
            <p:cNvPr id="15" name="Google Shape;240;p8"/>
            <p:cNvSpPr/>
            <p:nvPr/>
          </p:nvSpPr>
          <p:spPr>
            <a:xfrm>
              <a:off x="4415492" y="3473950"/>
              <a:ext cx="66483" cy="127274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41;p8"/>
            <p:cNvSpPr/>
            <p:nvPr/>
          </p:nvSpPr>
          <p:spPr>
            <a:xfrm>
              <a:off x="4143625" y="3488224"/>
              <a:ext cx="66483" cy="127274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42;p8"/>
            <p:cNvSpPr/>
            <p:nvPr/>
          </p:nvSpPr>
          <p:spPr>
            <a:xfrm>
              <a:off x="4280152" y="3589329"/>
              <a:ext cx="65296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243;p8"/>
            <p:cNvSpPr/>
            <p:nvPr/>
          </p:nvSpPr>
          <p:spPr>
            <a:xfrm>
              <a:off x="4408369" y="3685677"/>
              <a:ext cx="66483" cy="126085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244;p8"/>
            <p:cNvSpPr/>
            <p:nvPr/>
          </p:nvSpPr>
          <p:spPr>
            <a:xfrm>
              <a:off x="4143625" y="3689245"/>
              <a:ext cx="66483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45;p8"/>
            <p:cNvSpPr/>
            <p:nvPr/>
          </p:nvSpPr>
          <p:spPr>
            <a:xfrm>
              <a:off x="4280152" y="3790351"/>
              <a:ext cx="65296" cy="127274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" name="Google Shape;246;p8"/>
          <p:cNvSpPr/>
          <p:nvPr/>
        </p:nvSpPr>
        <p:spPr>
          <a:xfrm>
            <a:off x="11598275" y="2568575"/>
            <a:ext cx="325438" cy="31115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247;p8"/>
          <p:cNvSpPr/>
          <p:nvPr/>
        </p:nvSpPr>
        <p:spPr>
          <a:xfrm>
            <a:off x="242888" y="3319463"/>
            <a:ext cx="698500" cy="398462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248;p8"/>
          <p:cNvGrpSpPr>
            <a:grpSpLocks/>
          </p:cNvGrpSpPr>
          <p:nvPr/>
        </p:nvGrpSpPr>
        <p:grpSpPr bwMode="auto">
          <a:xfrm>
            <a:off x="11496675" y="3756025"/>
            <a:ext cx="384175" cy="292100"/>
            <a:chOff x="3648725" y="5042300"/>
            <a:chExt cx="287725" cy="219000"/>
          </a:xfrm>
        </p:grpSpPr>
        <p:sp>
          <p:nvSpPr>
            <p:cNvPr id="24" name="Google Shape;249;p8"/>
            <p:cNvSpPr/>
            <p:nvPr/>
          </p:nvSpPr>
          <p:spPr>
            <a:xfrm>
              <a:off x="3648725" y="5042300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0;p8"/>
            <p:cNvSpPr/>
            <p:nvPr/>
          </p:nvSpPr>
          <p:spPr>
            <a:xfrm>
              <a:off x="3871058" y="5042300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51;p8"/>
            <p:cNvSpPr/>
            <p:nvPr/>
          </p:nvSpPr>
          <p:spPr>
            <a:xfrm>
              <a:off x="3754542" y="5195838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" name="Google Shape;252;p8"/>
          <p:cNvSpPr/>
          <p:nvPr/>
        </p:nvSpPr>
        <p:spPr>
          <a:xfrm>
            <a:off x="568325" y="4830763"/>
            <a:ext cx="376238" cy="368300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53;p8"/>
          <p:cNvSpPr/>
          <p:nvPr/>
        </p:nvSpPr>
        <p:spPr>
          <a:xfrm>
            <a:off x="11109325" y="5199063"/>
            <a:ext cx="669925" cy="36988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54;p8"/>
          <p:cNvSpPr/>
          <p:nvPr/>
        </p:nvSpPr>
        <p:spPr>
          <a:xfrm>
            <a:off x="242888" y="6138863"/>
            <a:ext cx="325437" cy="31115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255;p8"/>
          <p:cNvSpPr/>
          <p:nvPr/>
        </p:nvSpPr>
        <p:spPr>
          <a:xfrm>
            <a:off x="8548688" y="6261100"/>
            <a:ext cx="325437" cy="317500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256;p8"/>
          <p:cNvSpPr/>
          <p:nvPr/>
        </p:nvSpPr>
        <p:spPr>
          <a:xfrm>
            <a:off x="11598275" y="6467475"/>
            <a:ext cx="180975" cy="111125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2" name="Google Shape;257;p8"/>
          <p:cNvGrpSpPr>
            <a:grpSpLocks/>
          </p:cNvGrpSpPr>
          <p:nvPr/>
        </p:nvGrpSpPr>
        <p:grpSpPr bwMode="auto">
          <a:xfrm>
            <a:off x="2955925" y="6467475"/>
            <a:ext cx="619125" cy="111125"/>
            <a:chOff x="3760550" y="753275"/>
            <a:chExt cx="464175" cy="83950"/>
          </a:xfrm>
        </p:grpSpPr>
        <p:sp>
          <p:nvSpPr>
            <p:cNvPr id="33" name="Google Shape;258;p8"/>
            <p:cNvSpPr/>
            <p:nvPr/>
          </p:nvSpPr>
          <p:spPr>
            <a:xfrm>
              <a:off x="3760550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59;p8"/>
            <p:cNvSpPr/>
            <p:nvPr/>
          </p:nvSpPr>
          <p:spPr>
            <a:xfrm>
              <a:off x="3924797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60;p8"/>
            <p:cNvSpPr/>
            <p:nvPr/>
          </p:nvSpPr>
          <p:spPr>
            <a:xfrm>
              <a:off x="4089043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850801" y="4070952"/>
            <a:ext cx="8490400" cy="11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356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605;p18"/>
          <p:cNvGrpSpPr>
            <a:grpSpLocks/>
          </p:cNvGrpSpPr>
          <p:nvPr/>
        </p:nvGrpSpPr>
        <p:grpSpPr bwMode="auto">
          <a:xfrm>
            <a:off x="11485563" y="2778125"/>
            <a:ext cx="450850" cy="592138"/>
            <a:chOff x="4143625" y="3473950"/>
            <a:chExt cx="338350" cy="443675"/>
          </a:xfrm>
        </p:grpSpPr>
        <p:sp>
          <p:nvSpPr>
            <p:cNvPr id="16" name="Google Shape;606;p18"/>
            <p:cNvSpPr/>
            <p:nvPr/>
          </p:nvSpPr>
          <p:spPr>
            <a:xfrm>
              <a:off x="4143625" y="3488224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07;p18"/>
            <p:cNvSpPr/>
            <p:nvPr/>
          </p:nvSpPr>
          <p:spPr>
            <a:xfrm>
              <a:off x="4415258" y="3473950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08;p18"/>
            <p:cNvSpPr/>
            <p:nvPr/>
          </p:nvSpPr>
          <p:spPr>
            <a:xfrm>
              <a:off x="4143625" y="3689246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09;p18"/>
            <p:cNvSpPr/>
            <p:nvPr/>
          </p:nvSpPr>
          <p:spPr>
            <a:xfrm>
              <a:off x="4279442" y="3589330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10;p18"/>
            <p:cNvSpPr/>
            <p:nvPr/>
          </p:nvSpPr>
          <p:spPr>
            <a:xfrm>
              <a:off x="4409301" y="3685677"/>
              <a:ext cx="65526" cy="126084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11;p18"/>
            <p:cNvSpPr/>
            <p:nvPr/>
          </p:nvSpPr>
          <p:spPr>
            <a:xfrm>
              <a:off x="4279442" y="3790351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" name="Google Shape;612;p18"/>
          <p:cNvSpPr/>
          <p:nvPr/>
        </p:nvSpPr>
        <p:spPr>
          <a:xfrm>
            <a:off x="5932488" y="173038"/>
            <a:ext cx="327025" cy="312737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613;p18"/>
          <p:cNvSpPr/>
          <p:nvPr/>
        </p:nvSpPr>
        <p:spPr>
          <a:xfrm>
            <a:off x="790575" y="6145213"/>
            <a:ext cx="325438" cy="31115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4" name="Google Shape;614;p18"/>
          <p:cNvGrpSpPr>
            <a:grpSpLocks/>
          </p:cNvGrpSpPr>
          <p:nvPr/>
        </p:nvGrpSpPr>
        <p:grpSpPr bwMode="auto">
          <a:xfrm>
            <a:off x="9585325" y="373063"/>
            <a:ext cx="619125" cy="112712"/>
            <a:chOff x="3760550" y="753275"/>
            <a:chExt cx="464175" cy="83950"/>
          </a:xfrm>
        </p:grpSpPr>
        <p:sp>
          <p:nvSpPr>
            <p:cNvPr id="25" name="Google Shape;615;p18"/>
            <p:cNvSpPr/>
            <p:nvPr/>
          </p:nvSpPr>
          <p:spPr>
            <a:xfrm>
              <a:off x="3760550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16;p18"/>
            <p:cNvSpPr/>
            <p:nvPr/>
          </p:nvSpPr>
          <p:spPr>
            <a:xfrm>
              <a:off x="3924797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17;p18"/>
            <p:cNvSpPr/>
            <p:nvPr/>
          </p:nvSpPr>
          <p:spPr>
            <a:xfrm>
              <a:off x="4089043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618;p18"/>
          <p:cNvSpPr/>
          <p:nvPr/>
        </p:nvSpPr>
        <p:spPr>
          <a:xfrm>
            <a:off x="111125" y="2374900"/>
            <a:ext cx="696913" cy="396875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" name="Google Shape;619;p18"/>
          <p:cNvGrpSpPr>
            <a:grpSpLocks/>
          </p:cNvGrpSpPr>
          <p:nvPr/>
        </p:nvGrpSpPr>
        <p:grpSpPr bwMode="auto">
          <a:xfrm>
            <a:off x="268288" y="5159375"/>
            <a:ext cx="382587" cy="292100"/>
            <a:chOff x="3648725" y="5042300"/>
            <a:chExt cx="287725" cy="219000"/>
          </a:xfrm>
        </p:grpSpPr>
        <p:sp>
          <p:nvSpPr>
            <p:cNvPr id="30" name="Google Shape;620;p18"/>
            <p:cNvSpPr/>
            <p:nvPr/>
          </p:nvSpPr>
          <p:spPr>
            <a:xfrm>
              <a:off x="3870787" y="5042300"/>
              <a:ext cx="65663" cy="65462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21;p18"/>
            <p:cNvSpPr/>
            <p:nvPr/>
          </p:nvSpPr>
          <p:spPr>
            <a:xfrm>
              <a:off x="3754980" y="5195838"/>
              <a:ext cx="65664" cy="65462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622;p18"/>
            <p:cNvSpPr/>
            <p:nvPr/>
          </p:nvSpPr>
          <p:spPr>
            <a:xfrm>
              <a:off x="3648725" y="5042300"/>
              <a:ext cx="65663" cy="65462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" name="Google Shape;623;p18"/>
          <p:cNvSpPr/>
          <p:nvPr/>
        </p:nvSpPr>
        <p:spPr>
          <a:xfrm flipH="1">
            <a:off x="10769600" y="5954713"/>
            <a:ext cx="1884363" cy="915987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4" name="Google Shape;624;p18"/>
          <p:cNvGrpSpPr>
            <a:grpSpLocks/>
          </p:cNvGrpSpPr>
          <p:nvPr/>
        </p:nvGrpSpPr>
        <p:grpSpPr bwMode="auto">
          <a:xfrm>
            <a:off x="481013" y="123825"/>
            <a:ext cx="384175" cy="361950"/>
            <a:chOff x="6587775" y="249250"/>
            <a:chExt cx="625125" cy="588175"/>
          </a:xfrm>
        </p:grpSpPr>
        <p:sp>
          <p:nvSpPr>
            <p:cNvPr id="35" name="Google Shape;625;p18"/>
            <p:cNvSpPr/>
            <p:nvPr/>
          </p:nvSpPr>
          <p:spPr>
            <a:xfrm>
              <a:off x="6587775" y="249250"/>
              <a:ext cx="625125" cy="588175"/>
            </a:xfrm>
            <a:custGeom>
              <a:avLst/>
              <a:gdLst/>
              <a:ahLst/>
              <a:cxnLst/>
              <a:rect l="l" t="t" r="r" b="b"/>
              <a:pathLst>
                <a:path w="25005" h="23527" extrusionOk="0">
                  <a:moveTo>
                    <a:pt x="5916" y="842"/>
                  </a:moveTo>
                  <a:cubicBezTo>
                    <a:pt x="7484" y="842"/>
                    <a:pt x="9195" y="1914"/>
                    <a:pt x="10494" y="3716"/>
                  </a:cubicBezTo>
                  <a:cubicBezTo>
                    <a:pt x="10705" y="4009"/>
                    <a:pt x="10916" y="4317"/>
                    <a:pt x="11118" y="4633"/>
                  </a:cubicBezTo>
                  <a:lnTo>
                    <a:pt x="11471" y="5188"/>
                  </a:lnTo>
                  <a:lnTo>
                    <a:pt x="11824" y="4633"/>
                  </a:lnTo>
                  <a:cubicBezTo>
                    <a:pt x="13393" y="2193"/>
                    <a:pt x="15074" y="954"/>
                    <a:pt x="16823" y="954"/>
                  </a:cubicBezTo>
                  <a:cubicBezTo>
                    <a:pt x="17656" y="954"/>
                    <a:pt x="18466" y="1248"/>
                    <a:pt x="19218" y="1824"/>
                  </a:cubicBezTo>
                  <a:cubicBezTo>
                    <a:pt x="21245" y="3372"/>
                    <a:pt x="23226" y="8032"/>
                    <a:pt x="13699" y="21845"/>
                  </a:cubicBezTo>
                  <a:cubicBezTo>
                    <a:pt x="13339" y="22371"/>
                    <a:pt x="12739" y="22687"/>
                    <a:pt x="12094" y="22687"/>
                  </a:cubicBezTo>
                  <a:cubicBezTo>
                    <a:pt x="11501" y="22687"/>
                    <a:pt x="10945" y="22424"/>
                    <a:pt x="10570" y="21957"/>
                  </a:cubicBezTo>
                  <a:cubicBezTo>
                    <a:pt x="2012" y="11389"/>
                    <a:pt x="1569" y="6562"/>
                    <a:pt x="2072" y="4626"/>
                  </a:cubicBezTo>
                  <a:cubicBezTo>
                    <a:pt x="2958" y="1210"/>
                    <a:pt x="5052" y="842"/>
                    <a:pt x="5916" y="842"/>
                  </a:cubicBezTo>
                  <a:close/>
                  <a:moveTo>
                    <a:pt x="5916" y="1"/>
                  </a:moveTo>
                  <a:cubicBezTo>
                    <a:pt x="4857" y="1"/>
                    <a:pt x="2290" y="428"/>
                    <a:pt x="1261" y="4415"/>
                  </a:cubicBezTo>
                  <a:cubicBezTo>
                    <a:pt x="0" y="9279"/>
                    <a:pt x="6142" y="17829"/>
                    <a:pt x="9916" y="22490"/>
                  </a:cubicBezTo>
                  <a:cubicBezTo>
                    <a:pt x="10449" y="23151"/>
                    <a:pt x="11246" y="23526"/>
                    <a:pt x="12094" y="23526"/>
                  </a:cubicBezTo>
                  <a:cubicBezTo>
                    <a:pt x="13009" y="23526"/>
                    <a:pt x="13872" y="23076"/>
                    <a:pt x="14391" y="22317"/>
                  </a:cubicBezTo>
                  <a:cubicBezTo>
                    <a:pt x="18647" y="16147"/>
                    <a:pt x="25004" y="5188"/>
                    <a:pt x="19728" y="1157"/>
                  </a:cubicBezTo>
                  <a:cubicBezTo>
                    <a:pt x="18827" y="466"/>
                    <a:pt x="17852" y="112"/>
                    <a:pt x="16823" y="112"/>
                  </a:cubicBezTo>
                  <a:cubicBezTo>
                    <a:pt x="14908" y="112"/>
                    <a:pt x="13114" y="1307"/>
                    <a:pt x="11471" y="3649"/>
                  </a:cubicBezTo>
                  <a:cubicBezTo>
                    <a:pt x="11374" y="3507"/>
                    <a:pt x="11276" y="3364"/>
                    <a:pt x="11177" y="3220"/>
                  </a:cubicBezTo>
                  <a:cubicBezTo>
                    <a:pt x="9721" y="1202"/>
                    <a:pt x="7754" y="1"/>
                    <a:pt x="5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26;p18"/>
            <p:cNvSpPr/>
            <p:nvPr/>
          </p:nvSpPr>
          <p:spPr>
            <a:xfrm>
              <a:off x="6701434" y="362757"/>
              <a:ext cx="382308" cy="361160"/>
            </a:xfrm>
            <a:custGeom>
              <a:avLst/>
              <a:gdLst/>
              <a:ahLst/>
              <a:cxnLst/>
              <a:rect l="l" t="t" r="r" b="b"/>
              <a:pathLst>
                <a:path w="15263" h="14423" extrusionOk="0">
                  <a:moveTo>
                    <a:pt x="2777" y="0"/>
                  </a:moveTo>
                  <a:cubicBezTo>
                    <a:pt x="1957" y="0"/>
                    <a:pt x="1214" y="597"/>
                    <a:pt x="819" y="2120"/>
                  </a:cubicBezTo>
                  <a:cubicBezTo>
                    <a:pt x="1" y="5296"/>
                    <a:pt x="5391" y="12261"/>
                    <a:pt x="6982" y="14229"/>
                  </a:cubicBezTo>
                  <a:cubicBezTo>
                    <a:pt x="7086" y="14358"/>
                    <a:pt x="7236" y="14422"/>
                    <a:pt x="7384" y="14422"/>
                  </a:cubicBezTo>
                  <a:cubicBezTo>
                    <a:pt x="7546" y="14422"/>
                    <a:pt x="7706" y="14347"/>
                    <a:pt x="7807" y="14198"/>
                  </a:cubicBezTo>
                  <a:cubicBezTo>
                    <a:pt x="9414" y="11872"/>
                    <a:pt x="15262" y="2931"/>
                    <a:pt x="12131" y="536"/>
                  </a:cubicBezTo>
                  <a:cubicBezTo>
                    <a:pt x="11718" y="221"/>
                    <a:pt x="11312" y="87"/>
                    <a:pt x="10920" y="87"/>
                  </a:cubicBezTo>
                  <a:cubicBezTo>
                    <a:pt x="9288" y="87"/>
                    <a:pt x="7897" y="2411"/>
                    <a:pt x="7267" y="3651"/>
                  </a:cubicBezTo>
                  <a:cubicBezTo>
                    <a:pt x="7195" y="3798"/>
                    <a:pt x="7057" y="3872"/>
                    <a:pt x="6918" y="3872"/>
                  </a:cubicBezTo>
                  <a:cubicBezTo>
                    <a:pt x="6779" y="3872"/>
                    <a:pt x="6640" y="3798"/>
                    <a:pt x="6569" y="3651"/>
                  </a:cubicBezTo>
                  <a:cubicBezTo>
                    <a:pt x="6321" y="3149"/>
                    <a:pt x="5939" y="2466"/>
                    <a:pt x="5427" y="1752"/>
                  </a:cubicBezTo>
                  <a:cubicBezTo>
                    <a:pt x="4693" y="734"/>
                    <a:pt x="3687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7" name="Google Shape;627;p18"/>
          <p:cNvSpPr/>
          <p:nvPr/>
        </p:nvSpPr>
        <p:spPr>
          <a:xfrm>
            <a:off x="5932488" y="6122988"/>
            <a:ext cx="327025" cy="317500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2" name="Google Shape;592;p18"/>
          <p:cNvSpPr txBox="1">
            <a:spLocks noGrp="1"/>
          </p:cNvSpPr>
          <p:nvPr>
            <p:ph type="title"/>
          </p:nvPr>
        </p:nvSpPr>
        <p:spPr>
          <a:xfrm>
            <a:off x="1078167" y="2315448"/>
            <a:ext cx="2837600" cy="46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3" name="Google Shape;593;p18"/>
          <p:cNvSpPr txBox="1">
            <a:spLocks noGrp="1"/>
          </p:cNvSpPr>
          <p:nvPr>
            <p:ph type="subTitle" idx="1"/>
          </p:nvPr>
        </p:nvSpPr>
        <p:spPr>
          <a:xfrm>
            <a:off x="1078167" y="3025831"/>
            <a:ext cx="2837600" cy="646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18"/>
          <p:cNvSpPr txBox="1">
            <a:spLocks noGrp="1"/>
          </p:cNvSpPr>
          <p:nvPr>
            <p:ph type="title" idx="2"/>
          </p:nvPr>
        </p:nvSpPr>
        <p:spPr>
          <a:xfrm>
            <a:off x="4677200" y="2315448"/>
            <a:ext cx="2837600" cy="46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5" name="Google Shape;595;p18"/>
          <p:cNvSpPr txBox="1">
            <a:spLocks noGrp="1"/>
          </p:cNvSpPr>
          <p:nvPr>
            <p:ph type="subTitle" idx="3"/>
          </p:nvPr>
        </p:nvSpPr>
        <p:spPr>
          <a:xfrm>
            <a:off x="4677200" y="3025831"/>
            <a:ext cx="2837600" cy="646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8"/>
          <p:cNvSpPr txBox="1">
            <a:spLocks noGrp="1"/>
          </p:cNvSpPr>
          <p:nvPr>
            <p:ph type="title" idx="4"/>
          </p:nvPr>
        </p:nvSpPr>
        <p:spPr>
          <a:xfrm>
            <a:off x="1078167" y="4226649"/>
            <a:ext cx="2837600" cy="46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7" name="Google Shape;597;p18"/>
          <p:cNvSpPr txBox="1">
            <a:spLocks noGrp="1"/>
          </p:cNvSpPr>
          <p:nvPr>
            <p:ph type="subTitle" idx="5"/>
          </p:nvPr>
        </p:nvSpPr>
        <p:spPr>
          <a:xfrm>
            <a:off x="1078167" y="4937033"/>
            <a:ext cx="2837600" cy="646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8"/>
          <p:cNvSpPr txBox="1">
            <a:spLocks noGrp="1"/>
          </p:cNvSpPr>
          <p:nvPr>
            <p:ph type="title" idx="6"/>
          </p:nvPr>
        </p:nvSpPr>
        <p:spPr>
          <a:xfrm>
            <a:off x="4677200" y="4226649"/>
            <a:ext cx="2837600" cy="46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599" name="Google Shape;599;p18"/>
          <p:cNvSpPr txBox="1">
            <a:spLocks noGrp="1"/>
          </p:cNvSpPr>
          <p:nvPr>
            <p:ph type="subTitle" idx="7"/>
          </p:nvPr>
        </p:nvSpPr>
        <p:spPr>
          <a:xfrm>
            <a:off x="4677200" y="4937033"/>
            <a:ext cx="2837600" cy="646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8"/>
          <p:cNvSpPr txBox="1">
            <a:spLocks noGrp="1"/>
          </p:cNvSpPr>
          <p:nvPr>
            <p:ph type="title" idx="8"/>
          </p:nvPr>
        </p:nvSpPr>
        <p:spPr>
          <a:xfrm>
            <a:off x="8276233" y="2315448"/>
            <a:ext cx="2837600" cy="46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1" name="Google Shape;601;p18"/>
          <p:cNvSpPr txBox="1">
            <a:spLocks noGrp="1"/>
          </p:cNvSpPr>
          <p:nvPr>
            <p:ph type="subTitle" idx="9"/>
          </p:nvPr>
        </p:nvSpPr>
        <p:spPr>
          <a:xfrm>
            <a:off x="8276233" y="3025831"/>
            <a:ext cx="2837600" cy="646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8"/>
          <p:cNvSpPr txBox="1">
            <a:spLocks noGrp="1"/>
          </p:cNvSpPr>
          <p:nvPr>
            <p:ph type="title" idx="13"/>
          </p:nvPr>
        </p:nvSpPr>
        <p:spPr>
          <a:xfrm>
            <a:off x="8276233" y="4226649"/>
            <a:ext cx="2837600" cy="463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03" name="Google Shape;603;p18"/>
          <p:cNvSpPr txBox="1">
            <a:spLocks noGrp="1"/>
          </p:cNvSpPr>
          <p:nvPr>
            <p:ph type="subTitle" idx="14"/>
          </p:nvPr>
        </p:nvSpPr>
        <p:spPr>
          <a:xfrm>
            <a:off x="8276233" y="4937033"/>
            <a:ext cx="2837600" cy="646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8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6699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8;p3"/>
          <p:cNvSpPr/>
          <p:nvPr/>
        </p:nvSpPr>
        <p:spPr>
          <a:xfrm>
            <a:off x="4170363" y="87313"/>
            <a:ext cx="669925" cy="36988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69;p3"/>
          <p:cNvSpPr/>
          <p:nvPr/>
        </p:nvSpPr>
        <p:spPr>
          <a:xfrm>
            <a:off x="217488" y="3044825"/>
            <a:ext cx="376237" cy="368300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7" name="Google Shape;70;p3"/>
          <p:cNvGrpSpPr>
            <a:grpSpLocks/>
          </p:cNvGrpSpPr>
          <p:nvPr/>
        </p:nvGrpSpPr>
        <p:grpSpPr bwMode="auto">
          <a:xfrm>
            <a:off x="8337550" y="398463"/>
            <a:ext cx="384175" cy="292100"/>
            <a:chOff x="3648725" y="5042300"/>
            <a:chExt cx="287725" cy="219000"/>
          </a:xfrm>
        </p:grpSpPr>
        <p:sp>
          <p:nvSpPr>
            <p:cNvPr id="8" name="Google Shape;71;p3"/>
            <p:cNvSpPr/>
            <p:nvPr/>
          </p:nvSpPr>
          <p:spPr>
            <a:xfrm>
              <a:off x="3871058" y="5042300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72;p3"/>
            <p:cNvSpPr/>
            <p:nvPr/>
          </p:nvSpPr>
          <p:spPr>
            <a:xfrm>
              <a:off x="3754542" y="5195838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73;p3"/>
            <p:cNvSpPr/>
            <p:nvPr/>
          </p:nvSpPr>
          <p:spPr>
            <a:xfrm>
              <a:off x="3648725" y="5042300"/>
              <a:ext cx="65392" cy="65462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" name="Google Shape;74;p3"/>
          <p:cNvSpPr/>
          <p:nvPr/>
        </p:nvSpPr>
        <p:spPr>
          <a:xfrm>
            <a:off x="11598275" y="6467475"/>
            <a:ext cx="180975" cy="111125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" name="Google Shape;75;p3"/>
          <p:cNvGrpSpPr>
            <a:grpSpLocks/>
          </p:cNvGrpSpPr>
          <p:nvPr/>
        </p:nvGrpSpPr>
        <p:grpSpPr bwMode="auto">
          <a:xfrm>
            <a:off x="814388" y="5465763"/>
            <a:ext cx="382587" cy="292100"/>
            <a:chOff x="3648725" y="5042300"/>
            <a:chExt cx="287725" cy="219000"/>
          </a:xfrm>
        </p:grpSpPr>
        <p:sp>
          <p:nvSpPr>
            <p:cNvPr id="13" name="Google Shape;76;p3"/>
            <p:cNvSpPr/>
            <p:nvPr/>
          </p:nvSpPr>
          <p:spPr>
            <a:xfrm>
              <a:off x="3870787" y="5042300"/>
              <a:ext cx="65663" cy="65462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77;p3"/>
            <p:cNvSpPr/>
            <p:nvPr/>
          </p:nvSpPr>
          <p:spPr>
            <a:xfrm>
              <a:off x="3754980" y="5195838"/>
              <a:ext cx="65664" cy="65462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78;p3"/>
            <p:cNvSpPr/>
            <p:nvPr/>
          </p:nvSpPr>
          <p:spPr>
            <a:xfrm>
              <a:off x="3648725" y="5042300"/>
              <a:ext cx="65663" cy="65462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Google Shape;79;p3"/>
          <p:cNvSpPr/>
          <p:nvPr/>
        </p:nvSpPr>
        <p:spPr>
          <a:xfrm>
            <a:off x="11779250" y="3852863"/>
            <a:ext cx="325438" cy="31115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" name="Google Shape;80;p3"/>
          <p:cNvGrpSpPr>
            <a:grpSpLocks/>
          </p:cNvGrpSpPr>
          <p:nvPr/>
        </p:nvGrpSpPr>
        <p:grpSpPr bwMode="auto">
          <a:xfrm>
            <a:off x="11433175" y="1220788"/>
            <a:ext cx="450850" cy="592137"/>
            <a:chOff x="4143625" y="3473950"/>
            <a:chExt cx="338350" cy="443675"/>
          </a:xfrm>
        </p:grpSpPr>
        <p:sp>
          <p:nvSpPr>
            <p:cNvPr id="18" name="Google Shape;81;p3"/>
            <p:cNvSpPr/>
            <p:nvPr/>
          </p:nvSpPr>
          <p:spPr>
            <a:xfrm>
              <a:off x="4143625" y="3488224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82;p3"/>
            <p:cNvSpPr/>
            <p:nvPr/>
          </p:nvSpPr>
          <p:spPr>
            <a:xfrm>
              <a:off x="4415258" y="3473950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83;p3"/>
            <p:cNvSpPr/>
            <p:nvPr/>
          </p:nvSpPr>
          <p:spPr>
            <a:xfrm>
              <a:off x="4143625" y="3689245"/>
              <a:ext cx="66717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84;p3"/>
            <p:cNvSpPr/>
            <p:nvPr/>
          </p:nvSpPr>
          <p:spPr>
            <a:xfrm>
              <a:off x="4279442" y="3589329"/>
              <a:ext cx="66717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85;p3"/>
            <p:cNvSpPr/>
            <p:nvPr/>
          </p:nvSpPr>
          <p:spPr>
            <a:xfrm>
              <a:off x="4409302" y="3685677"/>
              <a:ext cx="65525" cy="126085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86;p3"/>
            <p:cNvSpPr/>
            <p:nvPr/>
          </p:nvSpPr>
          <p:spPr>
            <a:xfrm>
              <a:off x="4279442" y="3790351"/>
              <a:ext cx="66717" cy="127274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" name="Google Shape;87;p3"/>
          <p:cNvGrpSpPr>
            <a:grpSpLocks/>
          </p:cNvGrpSpPr>
          <p:nvPr/>
        </p:nvGrpSpPr>
        <p:grpSpPr bwMode="auto">
          <a:xfrm>
            <a:off x="2955925" y="6467475"/>
            <a:ext cx="619125" cy="111125"/>
            <a:chOff x="3760550" y="753275"/>
            <a:chExt cx="464175" cy="83950"/>
          </a:xfrm>
        </p:grpSpPr>
        <p:sp>
          <p:nvSpPr>
            <p:cNvPr id="25" name="Google Shape;88;p3"/>
            <p:cNvSpPr/>
            <p:nvPr/>
          </p:nvSpPr>
          <p:spPr>
            <a:xfrm>
              <a:off x="3760550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89;p3"/>
            <p:cNvSpPr/>
            <p:nvPr/>
          </p:nvSpPr>
          <p:spPr>
            <a:xfrm>
              <a:off x="3924797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90;p3"/>
            <p:cNvSpPr/>
            <p:nvPr/>
          </p:nvSpPr>
          <p:spPr>
            <a:xfrm>
              <a:off x="4089043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91;p3"/>
          <p:cNvSpPr/>
          <p:nvPr/>
        </p:nvSpPr>
        <p:spPr>
          <a:xfrm>
            <a:off x="10979150" y="5299075"/>
            <a:ext cx="904875" cy="515938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92;p3"/>
          <p:cNvSpPr/>
          <p:nvPr/>
        </p:nvSpPr>
        <p:spPr>
          <a:xfrm>
            <a:off x="57150" y="346075"/>
            <a:ext cx="696913" cy="39846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" name="Google Shape;93;p3"/>
          <p:cNvGrpSpPr>
            <a:grpSpLocks/>
          </p:cNvGrpSpPr>
          <p:nvPr/>
        </p:nvGrpSpPr>
        <p:grpSpPr bwMode="auto">
          <a:xfrm>
            <a:off x="10979150" y="346075"/>
            <a:ext cx="619125" cy="111125"/>
            <a:chOff x="3760550" y="753275"/>
            <a:chExt cx="464175" cy="83950"/>
          </a:xfrm>
        </p:grpSpPr>
        <p:sp>
          <p:nvSpPr>
            <p:cNvPr id="31" name="Google Shape;94;p3"/>
            <p:cNvSpPr/>
            <p:nvPr/>
          </p:nvSpPr>
          <p:spPr>
            <a:xfrm>
              <a:off x="3760550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5;p3"/>
            <p:cNvSpPr/>
            <p:nvPr/>
          </p:nvSpPr>
          <p:spPr>
            <a:xfrm>
              <a:off x="3924797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;p3"/>
            <p:cNvSpPr/>
            <p:nvPr/>
          </p:nvSpPr>
          <p:spPr>
            <a:xfrm>
              <a:off x="4089043" y="753275"/>
              <a:ext cx="135682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" name="Google Shape;97;p3"/>
          <p:cNvSpPr/>
          <p:nvPr/>
        </p:nvSpPr>
        <p:spPr>
          <a:xfrm>
            <a:off x="242888" y="6138863"/>
            <a:ext cx="325437" cy="31115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5" name="Google Shape;98;p3"/>
          <p:cNvGrpSpPr>
            <a:grpSpLocks/>
          </p:cNvGrpSpPr>
          <p:nvPr/>
        </p:nvGrpSpPr>
        <p:grpSpPr bwMode="auto">
          <a:xfrm>
            <a:off x="1270000" y="796925"/>
            <a:ext cx="1192213" cy="1122363"/>
            <a:chOff x="6587775" y="249250"/>
            <a:chExt cx="625125" cy="588175"/>
          </a:xfrm>
        </p:grpSpPr>
        <p:sp>
          <p:nvSpPr>
            <p:cNvPr id="36" name="Google Shape;99;p3"/>
            <p:cNvSpPr/>
            <p:nvPr/>
          </p:nvSpPr>
          <p:spPr>
            <a:xfrm>
              <a:off x="6587775" y="249250"/>
              <a:ext cx="625125" cy="588175"/>
            </a:xfrm>
            <a:custGeom>
              <a:avLst/>
              <a:gdLst/>
              <a:ahLst/>
              <a:cxnLst/>
              <a:rect l="l" t="t" r="r" b="b"/>
              <a:pathLst>
                <a:path w="25005" h="23527" extrusionOk="0">
                  <a:moveTo>
                    <a:pt x="5916" y="842"/>
                  </a:moveTo>
                  <a:cubicBezTo>
                    <a:pt x="7484" y="842"/>
                    <a:pt x="9195" y="1914"/>
                    <a:pt x="10494" y="3716"/>
                  </a:cubicBezTo>
                  <a:cubicBezTo>
                    <a:pt x="10705" y="4009"/>
                    <a:pt x="10916" y="4317"/>
                    <a:pt x="11118" y="4633"/>
                  </a:cubicBezTo>
                  <a:lnTo>
                    <a:pt x="11471" y="5188"/>
                  </a:lnTo>
                  <a:lnTo>
                    <a:pt x="11824" y="4633"/>
                  </a:lnTo>
                  <a:cubicBezTo>
                    <a:pt x="13393" y="2193"/>
                    <a:pt x="15074" y="954"/>
                    <a:pt x="16823" y="954"/>
                  </a:cubicBezTo>
                  <a:cubicBezTo>
                    <a:pt x="17656" y="954"/>
                    <a:pt x="18466" y="1248"/>
                    <a:pt x="19218" y="1824"/>
                  </a:cubicBezTo>
                  <a:cubicBezTo>
                    <a:pt x="21245" y="3372"/>
                    <a:pt x="23226" y="8032"/>
                    <a:pt x="13699" y="21845"/>
                  </a:cubicBezTo>
                  <a:cubicBezTo>
                    <a:pt x="13339" y="22371"/>
                    <a:pt x="12739" y="22687"/>
                    <a:pt x="12094" y="22687"/>
                  </a:cubicBezTo>
                  <a:cubicBezTo>
                    <a:pt x="11501" y="22687"/>
                    <a:pt x="10945" y="22424"/>
                    <a:pt x="10570" y="21957"/>
                  </a:cubicBezTo>
                  <a:cubicBezTo>
                    <a:pt x="2012" y="11389"/>
                    <a:pt x="1569" y="6562"/>
                    <a:pt x="2072" y="4626"/>
                  </a:cubicBezTo>
                  <a:cubicBezTo>
                    <a:pt x="2958" y="1210"/>
                    <a:pt x="5052" y="842"/>
                    <a:pt x="5916" y="842"/>
                  </a:cubicBezTo>
                  <a:close/>
                  <a:moveTo>
                    <a:pt x="5916" y="1"/>
                  </a:moveTo>
                  <a:cubicBezTo>
                    <a:pt x="4857" y="1"/>
                    <a:pt x="2290" y="428"/>
                    <a:pt x="1261" y="4415"/>
                  </a:cubicBezTo>
                  <a:cubicBezTo>
                    <a:pt x="0" y="9279"/>
                    <a:pt x="6142" y="17829"/>
                    <a:pt x="9916" y="22490"/>
                  </a:cubicBezTo>
                  <a:cubicBezTo>
                    <a:pt x="10449" y="23151"/>
                    <a:pt x="11246" y="23526"/>
                    <a:pt x="12094" y="23526"/>
                  </a:cubicBezTo>
                  <a:cubicBezTo>
                    <a:pt x="13009" y="23526"/>
                    <a:pt x="13872" y="23076"/>
                    <a:pt x="14391" y="22317"/>
                  </a:cubicBezTo>
                  <a:cubicBezTo>
                    <a:pt x="18647" y="16147"/>
                    <a:pt x="25004" y="5188"/>
                    <a:pt x="19728" y="1157"/>
                  </a:cubicBezTo>
                  <a:cubicBezTo>
                    <a:pt x="18827" y="466"/>
                    <a:pt x="17852" y="112"/>
                    <a:pt x="16823" y="112"/>
                  </a:cubicBezTo>
                  <a:cubicBezTo>
                    <a:pt x="14908" y="112"/>
                    <a:pt x="13114" y="1307"/>
                    <a:pt x="11471" y="3649"/>
                  </a:cubicBezTo>
                  <a:cubicBezTo>
                    <a:pt x="11374" y="3507"/>
                    <a:pt x="11276" y="3364"/>
                    <a:pt x="11177" y="3220"/>
                  </a:cubicBezTo>
                  <a:cubicBezTo>
                    <a:pt x="9721" y="1202"/>
                    <a:pt x="7754" y="1"/>
                    <a:pt x="5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0;p3"/>
            <p:cNvSpPr/>
            <p:nvPr/>
          </p:nvSpPr>
          <p:spPr>
            <a:xfrm>
              <a:off x="6700980" y="363225"/>
              <a:ext cx="382067" cy="360226"/>
            </a:xfrm>
            <a:custGeom>
              <a:avLst/>
              <a:gdLst/>
              <a:ahLst/>
              <a:cxnLst/>
              <a:rect l="l" t="t" r="r" b="b"/>
              <a:pathLst>
                <a:path w="15263" h="14423" extrusionOk="0">
                  <a:moveTo>
                    <a:pt x="2777" y="0"/>
                  </a:moveTo>
                  <a:cubicBezTo>
                    <a:pt x="1957" y="0"/>
                    <a:pt x="1214" y="597"/>
                    <a:pt x="819" y="2120"/>
                  </a:cubicBezTo>
                  <a:cubicBezTo>
                    <a:pt x="1" y="5296"/>
                    <a:pt x="5391" y="12261"/>
                    <a:pt x="6982" y="14229"/>
                  </a:cubicBezTo>
                  <a:cubicBezTo>
                    <a:pt x="7086" y="14358"/>
                    <a:pt x="7236" y="14422"/>
                    <a:pt x="7384" y="14422"/>
                  </a:cubicBezTo>
                  <a:cubicBezTo>
                    <a:pt x="7546" y="14422"/>
                    <a:pt x="7706" y="14347"/>
                    <a:pt x="7807" y="14198"/>
                  </a:cubicBezTo>
                  <a:cubicBezTo>
                    <a:pt x="9414" y="11872"/>
                    <a:pt x="15262" y="2931"/>
                    <a:pt x="12131" y="536"/>
                  </a:cubicBezTo>
                  <a:cubicBezTo>
                    <a:pt x="11718" y="221"/>
                    <a:pt x="11312" y="87"/>
                    <a:pt x="10920" y="87"/>
                  </a:cubicBezTo>
                  <a:cubicBezTo>
                    <a:pt x="9288" y="87"/>
                    <a:pt x="7897" y="2411"/>
                    <a:pt x="7267" y="3651"/>
                  </a:cubicBezTo>
                  <a:cubicBezTo>
                    <a:pt x="7195" y="3798"/>
                    <a:pt x="7057" y="3872"/>
                    <a:pt x="6918" y="3872"/>
                  </a:cubicBezTo>
                  <a:cubicBezTo>
                    <a:pt x="6779" y="3872"/>
                    <a:pt x="6640" y="3798"/>
                    <a:pt x="6569" y="3651"/>
                  </a:cubicBezTo>
                  <a:cubicBezTo>
                    <a:pt x="6321" y="3149"/>
                    <a:pt x="5939" y="2466"/>
                    <a:pt x="5427" y="1752"/>
                  </a:cubicBezTo>
                  <a:cubicBezTo>
                    <a:pt x="4693" y="734"/>
                    <a:pt x="3687" y="0"/>
                    <a:pt x="27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8" name="Google Shape;101;p3"/>
          <p:cNvSpPr/>
          <p:nvPr/>
        </p:nvSpPr>
        <p:spPr>
          <a:xfrm>
            <a:off x="9247188" y="6261100"/>
            <a:ext cx="325437" cy="317500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2014100" y="3691449"/>
            <a:ext cx="5123200" cy="634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/>
          </p:nvPr>
        </p:nvSpPr>
        <p:spPr>
          <a:xfrm>
            <a:off x="2198700" y="2279049"/>
            <a:ext cx="15364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2014100" y="4415327"/>
            <a:ext cx="4483200" cy="6776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08796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3;p16"/>
          <p:cNvSpPr/>
          <p:nvPr/>
        </p:nvSpPr>
        <p:spPr>
          <a:xfrm rot="10800000" flipH="1">
            <a:off x="0" y="-2170113"/>
            <a:ext cx="12192000" cy="3373438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Google Shape;544;p16"/>
          <p:cNvSpPr/>
          <p:nvPr/>
        </p:nvSpPr>
        <p:spPr>
          <a:xfrm rot="18900000">
            <a:off x="9421813" y="4371975"/>
            <a:ext cx="5072062" cy="3611563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545;p16"/>
          <p:cNvSpPr/>
          <p:nvPr/>
        </p:nvSpPr>
        <p:spPr>
          <a:xfrm rot="15300010">
            <a:off x="-583406" y="4358481"/>
            <a:ext cx="3751262" cy="331787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546;p16"/>
          <p:cNvSpPr/>
          <p:nvPr/>
        </p:nvSpPr>
        <p:spPr>
          <a:xfrm rot="19024508">
            <a:off x="-396875" y="-220663"/>
            <a:ext cx="3825875" cy="1446213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oogle Shape;547;p16"/>
          <p:cNvGrpSpPr>
            <a:grpSpLocks/>
          </p:cNvGrpSpPr>
          <p:nvPr/>
        </p:nvGrpSpPr>
        <p:grpSpPr bwMode="auto">
          <a:xfrm>
            <a:off x="11007725" y="1046163"/>
            <a:ext cx="1285875" cy="2060575"/>
            <a:chOff x="8131305" y="2068599"/>
            <a:chExt cx="1208098" cy="1936572"/>
          </a:xfrm>
        </p:grpSpPr>
        <p:sp>
          <p:nvSpPr>
            <p:cNvPr id="9" name="Google Shape;548;p16"/>
            <p:cNvSpPr/>
            <p:nvPr/>
          </p:nvSpPr>
          <p:spPr>
            <a:xfrm rot="-596862">
              <a:off x="8280453" y="2134246"/>
              <a:ext cx="909802" cy="1805279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549;p16"/>
            <p:cNvSpPr/>
            <p:nvPr/>
          </p:nvSpPr>
          <p:spPr>
            <a:xfrm rot="-596862">
              <a:off x="8583224" y="3193541"/>
              <a:ext cx="453410" cy="377467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Google Shape;550;p16"/>
          <p:cNvSpPr/>
          <p:nvPr/>
        </p:nvSpPr>
        <p:spPr>
          <a:xfrm rot="18900000">
            <a:off x="10204450" y="3671888"/>
            <a:ext cx="2058988" cy="3144837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FFFCF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oogle Shape;551;p16"/>
          <p:cNvGrpSpPr>
            <a:grpSpLocks/>
          </p:cNvGrpSpPr>
          <p:nvPr/>
        </p:nvGrpSpPr>
        <p:grpSpPr bwMode="auto">
          <a:xfrm rot="1470548" flipH="1">
            <a:off x="-77788" y="1857375"/>
            <a:ext cx="823913" cy="2287588"/>
            <a:chOff x="3888625" y="3682675"/>
            <a:chExt cx="696085" cy="1932815"/>
          </a:xfrm>
        </p:grpSpPr>
        <p:sp>
          <p:nvSpPr>
            <p:cNvPr id="13" name="Google Shape;552;p16"/>
            <p:cNvSpPr/>
            <p:nvPr/>
          </p:nvSpPr>
          <p:spPr>
            <a:xfrm>
              <a:off x="3905712" y="4752776"/>
              <a:ext cx="1342" cy="0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553;p16"/>
            <p:cNvSpPr/>
            <p:nvPr/>
          </p:nvSpPr>
          <p:spPr>
            <a:xfrm>
              <a:off x="4295181" y="5068923"/>
              <a:ext cx="1342" cy="0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554;p16"/>
            <p:cNvSpPr/>
            <p:nvPr/>
          </p:nvSpPr>
          <p:spPr>
            <a:xfrm>
              <a:off x="4382865" y="4491004"/>
              <a:ext cx="0" cy="134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555;p16"/>
            <p:cNvSpPr/>
            <p:nvPr/>
          </p:nvSpPr>
          <p:spPr>
            <a:xfrm>
              <a:off x="4396649" y="4473702"/>
              <a:ext cx="0" cy="134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556;p16"/>
            <p:cNvSpPr/>
            <p:nvPr/>
          </p:nvSpPr>
          <p:spPr>
            <a:xfrm>
              <a:off x="4399538" y="4470597"/>
              <a:ext cx="0" cy="13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557;p16"/>
            <p:cNvSpPr/>
            <p:nvPr/>
          </p:nvSpPr>
          <p:spPr>
            <a:xfrm>
              <a:off x="4399153" y="446888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559;p16"/>
            <p:cNvSpPr/>
            <p:nvPr/>
          </p:nvSpPr>
          <p:spPr>
            <a:xfrm>
              <a:off x="4081009" y="458474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560;p16"/>
            <p:cNvSpPr/>
            <p:nvPr/>
          </p:nvSpPr>
          <p:spPr>
            <a:xfrm>
              <a:off x="4044595" y="517548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561;p16"/>
            <p:cNvSpPr/>
            <p:nvPr/>
          </p:nvSpPr>
          <p:spPr>
            <a:xfrm>
              <a:off x="4142631" y="5105265"/>
              <a:ext cx="0" cy="1341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562;p16"/>
            <p:cNvSpPr/>
            <p:nvPr/>
          </p:nvSpPr>
          <p:spPr>
            <a:xfrm>
              <a:off x="4144856" y="5100383"/>
              <a:ext cx="0" cy="134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563;p16"/>
            <p:cNvSpPr/>
            <p:nvPr/>
          </p:nvSpPr>
          <p:spPr>
            <a:xfrm>
              <a:off x="4118132" y="5175171"/>
              <a:ext cx="0" cy="1342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564;p16"/>
            <p:cNvSpPr/>
            <p:nvPr/>
          </p:nvSpPr>
          <p:spPr>
            <a:xfrm>
              <a:off x="4106546" y="4334059"/>
              <a:ext cx="0" cy="1341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565;p16"/>
            <p:cNvSpPr/>
            <p:nvPr/>
          </p:nvSpPr>
          <p:spPr>
            <a:xfrm>
              <a:off x="4351192" y="408585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566;p16"/>
            <p:cNvSpPr/>
            <p:nvPr/>
          </p:nvSpPr>
          <p:spPr>
            <a:xfrm>
              <a:off x="4429135" y="4160090"/>
              <a:ext cx="1342" cy="1341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567;p16"/>
            <p:cNvSpPr/>
            <p:nvPr/>
          </p:nvSpPr>
          <p:spPr>
            <a:xfrm>
              <a:off x="4148990" y="4295920"/>
              <a:ext cx="0" cy="134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Google Shape;568;p16"/>
            <p:cNvSpPr/>
            <p:nvPr/>
          </p:nvSpPr>
          <p:spPr>
            <a:xfrm>
              <a:off x="4141498" y="429686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Google Shape;569;p16"/>
            <p:cNvSpPr/>
            <p:nvPr/>
          </p:nvSpPr>
          <p:spPr>
            <a:xfrm>
              <a:off x="4147770" y="4295364"/>
              <a:ext cx="0" cy="1342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570;p16"/>
            <p:cNvSpPr/>
            <p:nvPr/>
          </p:nvSpPr>
          <p:spPr>
            <a:xfrm>
              <a:off x="4108455" y="5290163"/>
              <a:ext cx="0" cy="1341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571;p16"/>
            <p:cNvSpPr/>
            <p:nvPr/>
          </p:nvSpPr>
          <p:spPr>
            <a:xfrm>
              <a:off x="4097198" y="4842793"/>
              <a:ext cx="0" cy="1341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572;p16"/>
            <p:cNvSpPr/>
            <p:nvPr/>
          </p:nvSpPr>
          <p:spPr>
            <a:xfrm>
              <a:off x="4088630" y="48137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573;p16"/>
            <p:cNvSpPr/>
            <p:nvPr/>
          </p:nvSpPr>
          <p:spPr>
            <a:xfrm>
              <a:off x="4015091" y="4664146"/>
              <a:ext cx="1341" cy="1341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574;p16"/>
            <p:cNvSpPr/>
            <p:nvPr/>
          </p:nvSpPr>
          <p:spPr>
            <a:xfrm>
              <a:off x="4049563" y="47119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575;p16"/>
            <p:cNvSpPr/>
            <p:nvPr/>
          </p:nvSpPr>
          <p:spPr>
            <a:xfrm>
              <a:off x="4089679" y="4817252"/>
              <a:ext cx="0" cy="1342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7" name="Google Shape;576;p16"/>
          <p:cNvGrpSpPr>
            <a:grpSpLocks/>
          </p:cNvGrpSpPr>
          <p:nvPr/>
        </p:nvGrpSpPr>
        <p:grpSpPr bwMode="auto">
          <a:xfrm rot="5400000" flipH="1">
            <a:off x="1129507" y="4521994"/>
            <a:ext cx="773112" cy="1016000"/>
            <a:chOff x="2109400" y="2670450"/>
            <a:chExt cx="113200" cy="149025"/>
          </a:xfrm>
        </p:grpSpPr>
        <p:sp>
          <p:nvSpPr>
            <p:cNvPr id="38" name="Google Shape;577;p16"/>
            <p:cNvSpPr/>
            <p:nvPr/>
          </p:nvSpPr>
          <p:spPr>
            <a:xfrm>
              <a:off x="2133109" y="2779890"/>
              <a:ext cx="13482" cy="9547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578;p16"/>
            <p:cNvSpPr/>
            <p:nvPr/>
          </p:nvSpPr>
          <p:spPr>
            <a:xfrm>
              <a:off x="2126136" y="2759399"/>
              <a:ext cx="12552" cy="10944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579;p16"/>
            <p:cNvSpPr/>
            <p:nvPr/>
          </p:nvSpPr>
          <p:spPr>
            <a:xfrm>
              <a:off x="2115211" y="2735649"/>
              <a:ext cx="13482" cy="10478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580;p16"/>
            <p:cNvSpPr/>
            <p:nvPr/>
          </p:nvSpPr>
          <p:spPr>
            <a:xfrm>
              <a:off x="2109400" y="2715158"/>
              <a:ext cx="16271" cy="12108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581;p16"/>
            <p:cNvSpPr/>
            <p:nvPr/>
          </p:nvSpPr>
          <p:spPr>
            <a:xfrm>
              <a:off x="2142639" y="2744031"/>
              <a:ext cx="11855" cy="11876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582;p16"/>
            <p:cNvSpPr/>
            <p:nvPr/>
          </p:nvSpPr>
          <p:spPr>
            <a:xfrm>
              <a:off x="2151472" y="2761029"/>
              <a:ext cx="12087" cy="10478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583;p16"/>
            <p:cNvSpPr/>
            <p:nvPr/>
          </p:nvSpPr>
          <p:spPr>
            <a:xfrm>
              <a:off x="2133342" y="2722609"/>
              <a:ext cx="10692" cy="9314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584;p16"/>
            <p:cNvSpPr/>
            <p:nvPr/>
          </p:nvSpPr>
          <p:spPr>
            <a:xfrm>
              <a:off x="2167976" y="2771508"/>
              <a:ext cx="11855" cy="8616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585;p16"/>
            <p:cNvSpPr/>
            <p:nvPr/>
          </p:nvSpPr>
          <p:spPr>
            <a:xfrm>
              <a:off x="2170068" y="2731224"/>
              <a:ext cx="12320" cy="10245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586;p16"/>
            <p:cNvSpPr/>
            <p:nvPr/>
          </p:nvSpPr>
          <p:spPr>
            <a:xfrm>
              <a:off x="2151007" y="2717952"/>
              <a:ext cx="11390" cy="10245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587;p16"/>
            <p:cNvSpPr/>
            <p:nvPr/>
          </p:nvSpPr>
          <p:spPr>
            <a:xfrm>
              <a:off x="2129390" y="2696762"/>
              <a:ext cx="10925" cy="9081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588;p16"/>
            <p:cNvSpPr/>
            <p:nvPr/>
          </p:nvSpPr>
          <p:spPr>
            <a:xfrm>
              <a:off x="2113584" y="2670683"/>
              <a:ext cx="11390" cy="10013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589;p16"/>
            <p:cNvSpPr/>
            <p:nvPr/>
          </p:nvSpPr>
          <p:spPr>
            <a:xfrm>
              <a:off x="2114514" y="2699557"/>
              <a:ext cx="8833" cy="6986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590;p16"/>
            <p:cNvSpPr/>
            <p:nvPr/>
          </p:nvSpPr>
          <p:spPr>
            <a:xfrm>
              <a:off x="2191685" y="2770809"/>
              <a:ext cx="11855" cy="10478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591;p16"/>
            <p:cNvSpPr/>
            <p:nvPr/>
          </p:nvSpPr>
          <p:spPr>
            <a:xfrm>
              <a:off x="2168441" y="2710966"/>
              <a:ext cx="11390" cy="11410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592;p16"/>
            <p:cNvSpPr/>
            <p:nvPr/>
          </p:nvSpPr>
          <p:spPr>
            <a:xfrm>
              <a:off x="2159375" y="2790601"/>
              <a:ext cx="9298" cy="8383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593;p16"/>
            <p:cNvSpPr/>
            <p:nvPr/>
          </p:nvSpPr>
          <p:spPr>
            <a:xfrm>
              <a:off x="2184014" y="2790834"/>
              <a:ext cx="11622" cy="1024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594;p16"/>
            <p:cNvSpPr/>
            <p:nvPr/>
          </p:nvSpPr>
          <p:spPr>
            <a:xfrm>
              <a:off x="2190988" y="2723074"/>
              <a:ext cx="12320" cy="10013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Google Shape;595;p16"/>
            <p:cNvSpPr/>
            <p:nvPr/>
          </p:nvSpPr>
          <p:spPr>
            <a:xfrm>
              <a:off x="2176576" y="2748688"/>
              <a:ext cx="12087" cy="10944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Google Shape;596;p16"/>
            <p:cNvSpPr/>
            <p:nvPr/>
          </p:nvSpPr>
          <p:spPr>
            <a:xfrm>
              <a:off x="2175646" y="2809695"/>
              <a:ext cx="13947" cy="9780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Google Shape;597;p16"/>
            <p:cNvSpPr/>
            <p:nvPr/>
          </p:nvSpPr>
          <p:spPr>
            <a:xfrm>
              <a:off x="2202610" y="2749853"/>
              <a:ext cx="10925" cy="9081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Google Shape;598;p16"/>
            <p:cNvSpPr/>
            <p:nvPr/>
          </p:nvSpPr>
          <p:spPr>
            <a:xfrm>
              <a:off x="2202610" y="2808997"/>
              <a:ext cx="13249" cy="1024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Google Shape;599;p16"/>
            <p:cNvSpPr/>
            <p:nvPr/>
          </p:nvSpPr>
          <p:spPr>
            <a:xfrm>
              <a:off x="2210513" y="2774767"/>
              <a:ext cx="12087" cy="11643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1" name="Google Shape;600;p16"/>
          <p:cNvGrpSpPr>
            <a:grpSpLocks/>
          </p:cNvGrpSpPr>
          <p:nvPr/>
        </p:nvGrpSpPr>
        <p:grpSpPr bwMode="auto">
          <a:xfrm rot="2700000" flipH="1">
            <a:off x="8707438" y="5668963"/>
            <a:ext cx="771525" cy="1016000"/>
            <a:chOff x="2109400" y="2670450"/>
            <a:chExt cx="113200" cy="149025"/>
          </a:xfrm>
        </p:grpSpPr>
        <p:sp>
          <p:nvSpPr>
            <p:cNvPr id="62" name="Google Shape;601;p16"/>
            <p:cNvSpPr/>
            <p:nvPr/>
          </p:nvSpPr>
          <p:spPr>
            <a:xfrm>
              <a:off x="2133470" y="2779788"/>
              <a:ext cx="13509" cy="9547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02;p16"/>
            <p:cNvSpPr/>
            <p:nvPr/>
          </p:nvSpPr>
          <p:spPr>
            <a:xfrm>
              <a:off x="2126524" y="2759166"/>
              <a:ext cx="12578" cy="10944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03;p16"/>
            <p:cNvSpPr/>
            <p:nvPr/>
          </p:nvSpPr>
          <p:spPr>
            <a:xfrm>
              <a:off x="2115517" y="2735360"/>
              <a:ext cx="13509" cy="10478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Google Shape;604;p16"/>
            <p:cNvSpPr/>
            <p:nvPr/>
          </p:nvSpPr>
          <p:spPr>
            <a:xfrm>
              <a:off x="2109591" y="2715034"/>
              <a:ext cx="16305" cy="12108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05;p16"/>
            <p:cNvSpPr/>
            <p:nvPr/>
          </p:nvSpPr>
          <p:spPr>
            <a:xfrm>
              <a:off x="2142733" y="2743717"/>
              <a:ext cx="12112" cy="11876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06;p16"/>
            <p:cNvSpPr/>
            <p:nvPr/>
          </p:nvSpPr>
          <p:spPr>
            <a:xfrm>
              <a:off x="2151627" y="2760881"/>
              <a:ext cx="12112" cy="10478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07;p16"/>
            <p:cNvSpPr/>
            <p:nvPr/>
          </p:nvSpPr>
          <p:spPr>
            <a:xfrm>
              <a:off x="2133632" y="2722523"/>
              <a:ext cx="10714" cy="9314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08;p16"/>
            <p:cNvSpPr/>
            <p:nvPr/>
          </p:nvSpPr>
          <p:spPr>
            <a:xfrm>
              <a:off x="2167966" y="2771444"/>
              <a:ext cx="11879" cy="8616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609;p16"/>
            <p:cNvSpPr/>
            <p:nvPr/>
          </p:nvSpPr>
          <p:spPr>
            <a:xfrm>
              <a:off x="2170320" y="2731113"/>
              <a:ext cx="12112" cy="10245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Google Shape;610;p16"/>
            <p:cNvSpPr/>
            <p:nvPr/>
          </p:nvSpPr>
          <p:spPr>
            <a:xfrm>
              <a:off x="2151317" y="2718023"/>
              <a:ext cx="11413" cy="10245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Google Shape;611;p16"/>
            <p:cNvSpPr/>
            <p:nvPr/>
          </p:nvSpPr>
          <p:spPr>
            <a:xfrm>
              <a:off x="2129727" y="2696625"/>
              <a:ext cx="10947" cy="9081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612;p16"/>
            <p:cNvSpPr/>
            <p:nvPr/>
          </p:nvSpPr>
          <p:spPr>
            <a:xfrm>
              <a:off x="2113848" y="2670638"/>
              <a:ext cx="11413" cy="10013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613;p16"/>
            <p:cNvSpPr/>
            <p:nvPr/>
          </p:nvSpPr>
          <p:spPr>
            <a:xfrm>
              <a:off x="2114635" y="2699484"/>
              <a:ext cx="8851" cy="6986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Google Shape;614;p16"/>
            <p:cNvSpPr/>
            <p:nvPr/>
          </p:nvSpPr>
          <p:spPr>
            <a:xfrm>
              <a:off x="2191848" y="2770678"/>
              <a:ext cx="11879" cy="10478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Google Shape;615;p16"/>
            <p:cNvSpPr/>
            <p:nvPr/>
          </p:nvSpPr>
          <p:spPr>
            <a:xfrm>
              <a:off x="2168892" y="2710691"/>
              <a:ext cx="11180" cy="11410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616;p16"/>
            <p:cNvSpPr/>
            <p:nvPr/>
          </p:nvSpPr>
          <p:spPr>
            <a:xfrm>
              <a:off x="2159695" y="2790496"/>
              <a:ext cx="9317" cy="8383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617;p16"/>
            <p:cNvSpPr/>
            <p:nvPr/>
          </p:nvSpPr>
          <p:spPr>
            <a:xfrm>
              <a:off x="2184257" y="2790799"/>
              <a:ext cx="11413" cy="1024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618;p16"/>
            <p:cNvSpPr/>
            <p:nvPr/>
          </p:nvSpPr>
          <p:spPr>
            <a:xfrm>
              <a:off x="2191121" y="2722997"/>
              <a:ext cx="12345" cy="10013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619;p16"/>
            <p:cNvSpPr/>
            <p:nvPr/>
          </p:nvSpPr>
          <p:spPr>
            <a:xfrm>
              <a:off x="2176627" y="2748546"/>
              <a:ext cx="12345" cy="10944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620;p16"/>
            <p:cNvSpPr/>
            <p:nvPr/>
          </p:nvSpPr>
          <p:spPr>
            <a:xfrm>
              <a:off x="2175846" y="2809802"/>
              <a:ext cx="13742" cy="9780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621;p16"/>
            <p:cNvSpPr/>
            <p:nvPr/>
          </p:nvSpPr>
          <p:spPr>
            <a:xfrm>
              <a:off x="2202690" y="2749807"/>
              <a:ext cx="10947" cy="9081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622;p16"/>
            <p:cNvSpPr/>
            <p:nvPr/>
          </p:nvSpPr>
          <p:spPr>
            <a:xfrm>
              <a:off x="2202596" y="2809075"/>
              <a:ext cx="13277" cy="1024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Google Shape;623;p16"/>
            <p:cNvSpPr/>
            <p:nvPr/>
          </p:nvSpPr>
          <p:spPr>
            <a:xfrm>
              <a:off x="2210672" y="2774706"/>
              <a:ext cx="12112" cy="11643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5" name="Google Shape;624;p16"/>
          <p:cNvGrpSpPr>
            <a:grpSpLocks/>
          </p:cNvGrpSpPr>
          <p:nvPr/>
        </p:nvGrpSpPr>
        <p:grpSpPr bwMode="auto">
          <a:xfrm rot="2700000" flipH="1">
            <a:off x="9639300" y="123825"/>
            <a:ext cx="773113" cy="1016000"/>
            <a:chOff x="2109400" y="2670450"/>
            <a:chExt cx="113200" cy="149025"/>
          </a:xfrm>
        </p:grpSpPr>
        <p:sp>
          <p:nvSpPr>
            <p:cNvPr id="86" name="Google Shape;625;p16"/>
            <p:cNvSpPr/>
            <p:nvPr/>
          </p:nvSpPr>
          <p:spPr>
            <a:xfrm>
              <a:off x="2133454" y="2779705"/>
              <a:ext cx="13482" cy="9547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626;p16"/>
            <p:cNvSpPr/>
            <p:nvPr/>
          </p:nvSpPr>
          <p:spPr>
            <a:xfrm>
              <a:off x="2126523" y="2759084"/>
              <a:ext cx="12552" cy="10944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627;p16"/>
            <p:cNvSpPr/>
            <p:nvPr/>
          </p:nvSpPr>
          <p:spPr>
            <a:xfrm>
              <a:off x="2115539" y="2735278"/>
              <a:ext cx="13482" cy="10478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628;p16"/>
            <p:cNvSpPr/>
            <p:nvPr/>
          </p:nvSpPr>
          <p:spPr>
            <a:xfrm>
              <a:off x="2109624" y="2714952"/>
              <a:ext cx="16271" cy="12108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629;p16"/>
            <p:cNvSpPr/>
            <p:nvPr/>
          </p:nvSpPr>
          <p:spPr>
            <a:xfrm>
              <a:off x="2142897" y="2743717"/>
              <a:ext cx="11855" cy="11875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Google Shape;630;p16"/>
            <p:cNvSpPr/>
            <p:nvPr/>
          </p:nvSpPr>
          <p:spPr>
            <a:xfrm>
              <a:off x="2151738" y="2760634"/>
              <a:ext cx="12087" cy="10478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oogle Shape;631;p16"/>
            <p:cNvSpPr/>
            <p:nvPr/>
          </p:nvSpPr>
          <p:spPr>
            <a:xfrm>
              <a:off x="2133616" y="2722441"/>
              <a:ext cx="10692" cy="9314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632;p16"/>
            <p:cNvSpPr/>
            <p:nvPr/>
          </p:nvSpPr>
          <p:spPr>
            <a:xfrm>
              <a:off x="2168209" y="2771362"/>
              <a:ext cx="11855" cy="8616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Google Shape;633;p16"/>
            <p:cNvSpPr/>
            <p:nvPr/>
          </p:nvSpPr>
          <p:spPr>
            <a:xfrm>
              <a:off x="2170195" y="2731113"/>
              <a:ext cx="12320" cy="10245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634;p16"/>
            <p:cNvSpPr/>
            <p:nvPr/>
          </p:nvSpPr>
          <p:spPr>
            <a:xfrm>
              <a:off x="2151265" y="2717941"/>
              <a:ext cx="11390" cy="10245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635;p16"/>
            <p:cNvSpPr/>
            <p:nvPr/>
          </p:nvSpPr>
          <p:spPr>
            <a:xfrm>
              <a:off x="2129720" y="2696542"/>
              <a:ext cx="10925" cy="9081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636;p16"/>
            <p:cNvSpPr/>
            <p:nvPr/>
          </p:nvSpPr>
          <p:spPr>
            <a:xfrm>
              <a:off x="2113873" y="2670556"/>
              <a:ext cx="11390" cy="10013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637;p16"/>
            <p:cNvSpPr/>
            <p:nvPr/>
          </p:nvSpPr>
          <p:spPr>
            <a:xfrm>
              <a:off x="2114658" y="2699401"/>
              <a:ext cx="8833" cy="6986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Google Shape;638;p16"/>
            <p:cNvSpPr/>
            <p:nvPr/>
          </p:nvSpPr>
          <p:spPr>
            <a:xfrm>
              <a:off x="2192041" y="2770595"/>
              <a:ext cx="11855" cy="10478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Google Shape;639;p16"/>
            <p:cNvSpPr/>
            <p:nvPr/>
          </p:nvSpPr>
          <p:spPr>
            <a:xfrm>
              <a:off x="2168770" y="2710691"/>
              <a:ext cx="11390" cy="11410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Google Shape;640;p16"/>
            <p:cNvSpPr/>
            <p:nvPr/>
          </p:nvSpPr>
          <p:spPr>
            <a:xfrm>
              <a:off x="2159625" y="2790413"/>
              <a:ext cx="9298" cy="8383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641;p16"/>
            <p:cNvSpPr/>
            <p:nvPr/>
          </p:nvSpPr>
          <p:spPr>
            <a:xfrm>
              <a:off x="2184104" y="2790799"/>
              <a:ext cx="11622" cy="1024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642;p16"/>
            <p:cNvSpPr/>
            <p:nvPr/>
          </p:nvSpPr>
          <p:spPr>
            <a:xfrm>
              <a:off x="2191316" y="2722915"/>
              <a:ext cx="12319" cy="10013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643;p16"/>
            <p:cNvSpPr/>
            <p:nvPr/>
          </p:nvSpPr>
          <p:spPr>
            <a:xfrm>
              <a:off x="2176886" y="2748382"/>
              <a:ext cx="12087" cy="10944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644;p16"/>
            <p:cNvSpPr/>
            <p:nvPr/>
          </p:nvSpPr>
          <p:spPr>
            <a:xfrm>
              <a:off x="2175874" y="2809638"/>
              <a:ext cx="13947" cy="9780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645;p16"/>
            <p:cNvSpPr/>
            <p:nvPr/>
          </p:nvSpPr>
          <p:spPr>
            <a:xfrm>
              <a:off x="2202861" y="2749725"/>
              <a:ext cx="10925" cy="9081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646;p16"/>
            <p:cNvSpPr/>
            <p:nvPr/>
          </p:nvSpPr>
          <p:spPr>
            <a:xfrm>
              <a:off x="2202767" y="2808993"/>
              <a:ext cx="13249" cy="1024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647;p16"/>
            <p:cNvSpPr/>
            <p:nvPr/>
          </p:nvSpPr>
          <p:spPr>
            <a:xfrm>
              <a:off x="2210662" y="2774788"/>
              <a:ext cx="12087" cy="11643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89" b="0" i="0" u="none" strike="noStrike" kern="1200" cap="none" spc="0" normalizeH="0" baseline="0" noProof="0">
                <a:ln>
                  <a:noFill/>
                </a:ln>
                <a:solidFill>
                  <a:srgbClr val="FFFCF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3189200" y="4133717"/>
            <a:ext cx="5813600" cy="7092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635200" y="2015084"/>
            <a:ext cx="8921600" cy="197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926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3701-0265-4327-B6F7-5DA86DF06E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BD73-9605-4A5D-BEC8-6A25404E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7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3701-0265-4327-B6F7-5DA86DF06E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BD73-9605-4A5D-BEC8-6A25404E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9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3701-0265-4327-B6F7-5DA86DF06E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BD73-9605-4A5D-BEC8-6A25404E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9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3701-0265-4327-B6F7-5DA86DF06E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BD73-9605-4A5D-BEC8-6A25404E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3701-0265-4327-B6F7-5DA86DF06E97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9BD73-9605-4A5D-BEC8-6A25404E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  <p:sldLayoutId id="214748366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5" r:id="rId19"/>
    <p:sldLayoutId id="2147483684" r:id="rId20"/>
    <p:sldLayoutId id="2147483683" r:id="rId21"/>
    <p:sldLayoutId id="2147483682" r:id="rId22"/>
    <p:sldLayoutId id="2147483681" r:id="rId23"/>
    <p:sldLayoutId id="2147483680" r:id="rId24"/>
    <p:sldLayoutId id="2147483678" r:id="rId25"/>
    <p:sldLayoutId id="2147483677" r:id="rId26"/>
    <p:sldLayoutId id="2147483676" r:id="rId27"/>
    <p:sldLayoutId id="2147483675" r:id="rId28"/>
    <p:sldLayoutId id="2147483674" r:id="rId29"/>
    <p:sldLayoutId id="2147483673" r:id="rId30"/>
    <p:sldLayoutId id="2147483672" r:id="rId31"/>
    <p:sldLayoutId id="2147483671" r:id="rId32"/>
    <p:sldLayoutId id="2147483670" r:id="rId33"/>
    <p:sldLayoutId id="2147483669" r:id="rId34"/>
    <p:sldLayoutId id="2147483668" r:id="rId35"/>
    <p:sldLayoutId id="2147483667" r:id="rId36"/>
    <p:sldLayoutId id="2147483666" r:id="rId37"/>
    <p:sldLayoutId id="2147483665" r:id="rId38"/>
    <p:sldLayoutId id="2147483664" r:id="rId39"/>
    <p:sldLayoutId id="2147483663" r:id="rId40"/>
    <p:sldLayoutId id="2147483662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FF9E9-B900-4C27-9453-66F7D11DE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82396-32FB-4CC2-BE03-6473CA4B729D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19/02/2022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FAD1-CCAA-443F-8850-2066A315F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0571C-3CBF-4F3F-91A0-7742BE9C1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E2E7A-1F28-46BF-B030-238FEA509B17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50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avi"/><Relationship Id="rId2" Type="http://schemas.microsoft.com/office/2007/relationships/media" Target="../media/media1.avi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0600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879475" y="1095375"/>
            <a:ext cx="7945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   ngày </a:t>
            </a:r>
            <a:r>
              <a:rPr lang="en-US" altLang="en-US" sz="3200" b="1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tháng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năm 2022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638550" y="1785938"/>
            <a:ext cx="6184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>
                <a:solidFill>
                  <a:srgbClr val="FFFFFF"/>
                </a:solidFill>
                <a:latin typeface="HP001 4 hàng" panose="020B0603050302020204" pitchFamily="34" charset="0"/>
              </a:rPr>
              <a:t>Tập đọc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2145334" y="2229678"/>
            <a:ext cx="9864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Chương</a:t>
            </a:r>
            <a:r>
              <a:rPr kumimoji="0" lang="vi-VN" altLang="en-US" sz="3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trình xiếc đặc sắc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663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41920" y="989832"/>
            <a:ext cx="10434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9624" y="1263958"/>
            <a:ext cx="11952376" cy="121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1920" y="2501419"/>
            <a:ext cx="13855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1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4264" y="1119274"/>
            <a:ext cx="120848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264" y="1905957"/>
            <a:ext cx="11835016" cy="34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en-US" sz="3200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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thiết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rạp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mức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giảm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vé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mua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vé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pPr algn="l">
              <a:lnSpc>
                <a:spcPct val="114000"/>
              </a:lnSpc>
            </a:pPr>
            <a:r>
              <a:rPr lang="en-US" sz="3200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ngắn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rõ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ràng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. </a:t>
            </a:r>
          </a:p>
          <a:p>
            <a:pPr algn="l">
              <a:lnSpc>
                <a:spcPct val="114000"/>
              </a:lnSpc>
            </a:pPr>
            <a:r>
              <a:rPr lang="en-US" sz="3200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cỡ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tô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  <a:p>
            <a:pPr algn="l">
              <a:lnSpc>
                <a:spcPct val="114000"/>
              </a:lnSpc>
            </a:pPr>
            <a:r>
              <a:rPr lang="en-US" sz="3200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minh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họa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tờ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quảng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hấp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.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1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1189" y="1108323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189" y="1959580"/>
            <a:ext cx="11099771" cy="233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giăng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ty,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43" y="46665"/>
            <a:ext cx="9130144" cy="6801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50760" y="6113636"/>
            <a:ext cx="3581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trên đường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4915" y="5018620"/>
            <a:ext cx="437758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ở xe đẩy siêu thị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61" y="46665"/>
            <a:ext cx="9130144" cy="68302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44818" y="5927919"/>
            <a:ext cx="2715491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ở ti vi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06" y="-11396"/>
            <a:ext cx="9102434" cy="68870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23051" y="6072070"/>
            <a:ext cx="3082636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Quảng cáo ở tòa nhà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06" y="17635"/>
            <a:ext cx="9130143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Quang cao Xiec tai trung tam ca nhac san lan anh - YouTube_clip0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360" y="795687"/>
            <a:ext cx="10972800" cy="60623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70400" y="88233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6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1189" y="1108323"/>
            <a:ext cx="899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189" y="1959580"/>
            <a:ext cx="11099771" cy="117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iúp chúng ta h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7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4" y="1168934"/>
            <a:ext cx="9144000" cy="687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096568" y="40548"/>
            <a:ext cx="7461630" cy="11449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ko-K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4" y="1168934"/>
            <a:ext cx="9144000" cy="687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096568" y="40548"/>
            <a:ext cx="7461630" cy="11449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ko-K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50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-837"/>
            <a:ext cx="12190476" cy="555210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 flipV="1">
            <a:off x="0" y="554179"/>
            <a:ext cx="12190476" cy="140804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464748" y="1249999"/>
            <a:ext cx="1072972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0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489035" y="866334"/>
            <a:ext cx="31383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600" b="1" dirty="0">
              <a:solidFill>
                <a:srgbClr val="1A0597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8388" y="1724254"/>
            <a:ext cx="34927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khó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018904" y="866334"/>
            <a:ext cx="47616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36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bài</a:t>
            </a:r>
            <a:endParaRPr lang="en-US" altLang="en-US" sz="3600" b="1" dirty="0">
              <a:solidFill>
                <a:srgbClr val="1A0597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5661890" y="1311846"/>
            <a:ext cx="17083" cy="4731328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803942" y="1724254"/>
            <a:ext cx="22895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388" y="2309029"/>
            <a:ext cx="5939515" cy="19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1-6, 50%, 10%, 5180360,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97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ale 10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333" l="1000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578"/>
            <a:ext cx="5543261" cy="54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áng Siêu Sale giảm từ 10% - 50% ++. Trả góp 0% lãi suất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57" y="2136638"/>
            <a:ext cx="5931188" cy="31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6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489035" y="866334"/>
            <a:ext cx="31383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3600" b="1" dirty="0">
              <a:solidFill>
                <a:srgbClr val="1A0597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28388" y="1724254"/>
            <a:ext cx="34927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khó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018904" y="866334"/>
            <a:ext cx="47616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36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bài</a:t>
            </a:r>
            <a:endParaRPr lang="en-US" altLang="en-US" sz="3600" b="1" dirty="0">
              <a:solidFill>
                <a:srgbClr val="1A0597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5661890" y="1311846"/>
            <a:ext cx="17083" cy="4731328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803942" y="1724254"/>
            <a:ext cx="22895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388" y="2309029"/>
            <a:ext cx="5939515" cy="19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1-6, 50%, 10%, 5180360,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01839" y="2309029"/>
            <a:ext cx="6288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41661" y="3386247"/>
            <a:ext cx="6576487" cy="3460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bắt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9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4" y="1168934"/>
            <a:ext cx="9144000" cy="687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096568" y="40548"/>
            <a:ext cx="7461630" cy="11449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ko-K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64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5166DFE-003D-4772-99FF-07698A93CD52}"/>
              </a:ext>
            </a:extLst>
          </p:cNvPr>
          <p:cNvSpPr/>
          <p:nvPr/>
        </p:nvSpPr>
        <p:spPr>
          <a:xfrm>
            <a:off x="0" y="17635"/>
            <a:ext cx="12190476" cy="750402"/>
          </a:xfrm>
          <a:prstGeom prst="rect">
            <a:avLst/>
          </a:prstGeom>
          <a:solidFill>
            <a:srgbClr val="C52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2800" b="1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01CD02-53FC-4B2D-A30F-B39F758B1772}"/>
              </a:ext>
            </a:extLst>
          </p:cNvPr>
          <p:cNvSpPr/>
          <p:nvPr/>
        </p:nvSpPr>
        <p:spPr>
          <a:xfrm>
            <a:off x="0" y="750401"/>
            <a:ext cx="12190476" cy="91440"/>
          </a:xfrm>
          <a:prstGeom prst="rect">
            <a:avLst/>
          </a:prstGeom>
          <a:solidFill>
            <a:srgbClr val="274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7959" y="3349854"/>
            <a:ext cx="11812086" cy="1569660"/>
            <a:chOff x="378390" y="1117600"/>
            <a:chExt cx="11812086" cy="1569660"/>
          </a:xfrm>
        </p:grpSpPr>
        <p:sp>
          <p:nvSpPr>
            <p:cNvPr id="10" name="Rectangle 9"/>
            <p:cNvSpPr/>
            <p:nvPr/>
          </p:nvSpPr>
          <p:spPr>
            <a:xfrm>
              <a:off x="378390" y="1117600"/>
              <a:ext cx="1181208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Rạp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bổ</a:t>
              </a:r>
              <a:r>
                <a:rPr lang="vi-VN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thoáng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mát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tiện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thoải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mái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 flipH="1">
              <a:off x="6095238" y="1346007"/>
              <a:ext cx="149334" cy="457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 flipH="1">
              <a:off x="9071737" y="1346007"/>
              <a:ext cx="149334" cy="457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681458" y="2028135"/>
              <a:ext cx="213671" cy="457200"/>
              <a:chOff x="4571218" y="1872154"/>
              <a:chExt cx="213671" cy="457200"/>
            </a:xfrm>
          </p:grpSpPr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 flipH="1">
                <a:off x="4571218" y="1872154"/>
                <a:ext cx="149334" cy="45720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30"/>
              <p:cNvSpPr>
                <a:spLocks noChangeShapeType="1"/>
              </p:cNvSpPr>
              <p:nvPr/>
            </p:nvSpPr>
            <p:spPr bwMode="auto">
              <a:xfrm flipH="1">
                <a:off x="4635555" y="1872154"/>
                <a:ext cx="149334" cy="45720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618884" y="1249702"/>
            <a:ext cx="205690" cy="462083"/>
            <a:chOff x="5812427" y="2945538"/>
            <a:chExt cx="205690" cy="462083"/>
          </a:xfrm>
        </p:grpSpPr>
        <p:sp>
          <p:nvSpPr>
            <p:cNvPr id="18" name="Line 30"/>
            <p:cNvSpPr>
              <a:spLocks noChangeShapeType="1"/>
            </p:cNvSpPr>
            <p:nvPr/>
          </p:nvSpPr>
          <p:spPr bwMode="auto">
            <a:xfrm flipH="1">
              <a:off x="5868783" y="2945538"/>
              <a:ext cx="149334" cy="457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H="1">
              <a:off x="5812427" y="2950421"/>
              <a:ext cx="149334" cy="457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Line 30"/>
          <p:cNvSpPr>
            <a:spLocks noChangeShapeType="1"/>
          </p:cNvSpPr>
          <p:nvPr/>
        </p:nvSpPr>
        <p:spPr bwMode="auto">
          <a:xfrm flipH="1">
            <a:off x="3698239" y="1995132"/>
            <a:ext cx="149334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43290" y="1995132"/>
            <a:ext cx="237154" cy="464039"/>
            <a:chOff x="4748268" y="3951358"/>
            <a:chExt cx="237154" cy="464039"/>
          </a:xfrm>
        </p:grpSpPr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H="1">
              <a:off x="4836088" y="3951358"/>
              <a:ext cx="149334" cy="457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 flipH="1">
              <a:off x="4748268" y="3958197"/>
              <a:ext cx="149334" cy="457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13194" y="2796892"/>
            <a:ext cx="205690" cy="457200"/>
            <a:chOff x="5684950" y="5144532"/>
            <a:chExt cx="205690" cy="457200"/>
          </a:xfrm>
        </p:grpSpPr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5741306" y="5144532"/>
              <a:ext cx="149334" cy="457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H="1">
              <a:off x="5684950" y="5144532"/>
              <a:ext cx="149334" cy="457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5137565" y="2796892"/>
            <a:ext cx="149334" cy="457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7959" y="1085304"/>
            <a:ext cx="8706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248" y="1778997"/>
            <a:ext cx="6457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dỏm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959" y="2609994"/>
            <a:ext cx="858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itchFamily="18" charset="0"/>
              </a:rPr>
              <a:t>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3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64" y="1168934"/>
            <a:ext cx="9144000" cy="687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096568" y="40548"/>
            <a:ext cx="7461630" cy="11449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ko-K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altLang="ko-K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</a:pP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08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67.9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576</Words>
  <Application>Microsoft Office PowerPoint</Application>
  <PresentationFormat>Widescreen</PresentationFormat>
  <Paragraphs>55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duphong</cp:lastModifiedBy>
  <cp:revision>8</cp:revision>
  <dcterms:created xsi:type="dcterms:W3CDTF">2022-02-06T02:26:29Z</dcterms:created>
  <dcterms:modified xsi:type="dcterms:W3CDTF">2022-02-19T11:19:17Z</dcterms:modified>
</cp:coreProperties>
</file>