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5" r:id="rId3"/>
    <p:sldId id="386" r:id="rId4"/>
    <p:sldId id="258" r:id="rId5"/>
    <p:sldId id="259" r:id="rId6"/>
    <p:sldId id="260" r:id="rId7"/>
    <p:sldId id="261" r:id="rId8"/>
    <p:sldId id="385" r:id="rId9"/>
    <p:sldId id="262" r:id="rId10"/>
    <p:sldId id="263" r:id="rId11"/>
    <p:sldId id="388" r:id="rId12"/>
    <p:sldId id="378" r:id="rId13"/>
    <p:sldId id="264" r:id="rId14"/>
    <p:sldId id="379" r:id="rId15"/>
    <p:sldId id="380" r:id="rId16"/>
    <p:sldId id="3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0C1BAA-8221-4A5B-BD11-7BB211763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37BE7-0174-41C5-9DAF-8DDD2DDA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F5C42-FAA3-4AD6-AEA5-429868B21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8043-04AD-4BA4-ADF0-889462D15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16C646-EE1F-405E-A17D-966473A4D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CE1C1-31B5-42B6-867C-A1D89F89B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5877B-3637-4C5A-83EB-09FF60F70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35BCD-0AE1-466F-96FA-6C63D613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C3E0A-225C-4D25-9C5B-8E4544D81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9844F8-34BD-42B6-9422-4A46A722C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9288C9-B65A-4677-BDCD-5983170C5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F93B0-2B31-4FC8-95C0-4134ACB35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242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47C7A3-B3A4-49D8-B889-30645DACB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169F422-DDEF-4FCC-8F92-A822A14068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5C053B2-23BA-4502-BD8E-0C8EC5638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EE12-AB4F-40EE-9538-E12FB698B6E8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102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0FFDEF-8835-4C8C-9B49-4156EDB08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041F32-A1B7-4FF9-9529-445289A42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3264B43-1BCF-4ACB-8C3C-A1C6E231D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4EDC1-A605-4155-86FF-C52A4DD5528D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3788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9A143C-9627-42ED-A69F-5BFF11302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BDF8F23-3107-4603-90E6-5EFA0CB3A2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E09D5A7-F53C-4453-A5D8-7BA16C3BF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9E92A-36FA-4155-951F-891D3B45F7A7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4243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B2FE8-BF73-40B4-AFEC-31CE11398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4D48CBC-D1BF-461E-B1E0-86BEACBA0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FFEA852-88A3-4D68-AFE4-CA627E18C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1821-5B86-49E3-B2EA-520E4B9EA30C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280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0959D-19F5-4790-935C-681CCA74A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E9BEE2-7DF9-4A80-8AEB-C95A7C5AA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936E9-F8C6-42B4-94FB-B15AF6D2B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45E6-6985-4E45-ADC9-76464DB093D7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65026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3744795-2F7F-4080-9B51-FB2F66224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ACC03D2-15E2-46E1-A02C-24315E0C3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E2D5D0F-238A-4993-8C63-2D4EDF395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41741-1A10-43BB-A6F2-3F221E97DA04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90636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F249CCE-5592-42F5-9C62-DBD3CC710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E428BDB-57F0-41B5-8197-04682578F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42998F-A72D-445B-B882-BF7C39F2A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B1EBD-F08E-4F2A-B9E3-8B8476292E08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45713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1E4C8-04CE-4F1F-8F7E-1D5EB792F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86BE905-E4D9-4742-83F3-0EA6CD863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D1EFB57-78E0-48D8-8EC1-261065A03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4644-554A-41BD-B269-DFAC77091663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8892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C455B-FFEB-4633-8CD0-59B77DFB0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4E1EC3-DF9B-4427-A1BD-A982A9D0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0ACA92-921D-4AD9-ABF4-C0B424B0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97EC3-364A-4CAF-B8B1-997C9845C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2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6A0DBC-46C4-44C9-8463-6298DA0E5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D8F7871-4AA0-4C0E-9710-0EA588B9E3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C6A4021-14A5-46F3-96A7-F9BE6CF2C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2A4B-8CAF-49EF-B9C5-7400E83E0666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99211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57308D-C460-42B6-9074-473CEF738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8193D5D-380D-4ACF-9AD3-686D56128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8CBAE8-CDEA-42C2-8E9C-351DC080B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D9D9F-BD99-4D89-A901-320D10B3197C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663065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DFF85F-979C-46BB-8157-C94CA1285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FBFF114-56D7-4DF3-BBB2-C8BEB07FF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83F42F1-87FA-4A1A-BF2A-8E194F8E39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B9EA8-C5BD-46A0-9687-7519B87119BD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26643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7906B-FFBE-4DEA-9841-2F4D9837B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4FBF25-E5D4-4B11-BD4E-2BA732BBA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9DF94-E7C6-45A1-A890-2B08B46D4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BBB2-CD1F-4A2A-94B3-649068B4A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36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D76F-6FE0-443F-806A-BF45B52D1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D7889-69F2-4903-9B6C-987F88AC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5C5FF-379E-4184-B5C8-21E0ED02E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96DA-B9C6-4A39-B4C8-CFE9C363E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67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C4B739-63B5-4D33-B317-D0C3D7144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E3E389-54C5-4940-A9EC-733792F65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196260-8101-4F36-BF1A-77B2546AF8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0D5C2-ABE1-4B11-8A4C-8E04FDCC0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16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8BA22A-F723-4174-85F1-C1028331E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AE895A-F9E2-4F90-B018-67DF92C17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8C12D6-995B-46FC-805B-55761B365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5004-A5E0-47C8-91E7-8F6ADBB29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94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DD9225-98F4-4A07-A657-F9C272618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3B8652-DE8A-4912-A39A-A0446393D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EC5F6-E9E6-48ED-8072-FFF591C65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6C343-0646-4C88-8FF5-CF0F14784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44004-B048-4A5F-B8C8-D8DA47F1849F}"/>
              </a:ext>
            </a:extLst>
          </p:cNvPr>
          <p:cNvSpPr txBox="1"/>
          <p:nvPr userDrawn="1"/>
        </p:nvSpPr>
        <p:spPr>
          <a:xfrm>
            <a:off x="3618931" y="0"/>
            <a:ext cx="4954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sz="2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9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3065D-452E-4D0A-BC02-E03F6E224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06193-D33E-4C7A-9FBB-AA9CB810F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838C-56CB-4D74-B12F-06F421C8A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AA4C3-F679-40B2-9118-64CD3C066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0FB21-EE09-4892-898F-B13932A5E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11EAD-7C09-4BFE-9247-2312856F3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58FC9-F6EA-465A-8F15-B84C68315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F63B-36B5-4C94-836C-C1859EA5D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52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23D97A-6FCE-48C7-965D-BA5BEC86C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79F07F-7875-4A5C-AB6B-64BD47EC8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3F174-6382-4073-BF54-954C9AA77D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1C4F43-13DE-43B6-9D26-4D4E1B7613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693CF5-61C0-48F0-94F1-900AF0C4B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538E860-231A-47EE-B07E-73917BAE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95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3C1E27-0947-44BF-9308-4CF4C71F1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8AE7BAA-CD54-4B8E-A8F2-4F41A5AED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8E8D1C91-E51E-47EC-99BF-46BA998252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077" name="Rectangle 7">
            <a:extLst>
              <a:ext uri="{FF2B5EF4-FFF2-40B4-BE49-F238E27FC236}">
                <a16:creationId xmlns:a16="http://schemas.microsoft.com/office/drawing/2014/main" id="{6E60D610-2CBE-4243-B49E-094E3F4660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af-ZA" altLang="en-US"/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id="{B4F4AB39-21FE-44C0-9436-171DABCC37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3086BF39-7B26-49F9-982B-5A8ED4DC562F}" type="slidenum">
              <a:rPr lang="af-ZA" altLang="en-US"/>
              <a:pPr>
                <a:defRPr/>
              </a:pPr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4385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" Target="slide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5504648A-9872-486F-8582-A70A1DCFE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7891"/>
            <a:ext cx="8229600" cy="74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400" b="1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8" descr="POINSET2">
            <a:extLst>
              <a:ext uri="{FF2B5EF4-FFF2-40B4-BE49-F238E27FC236}">
                <a16:creationId xmlns:a16="http://schemas.microsoft.com/office/drawing/2014/main" id="{1CED2703-8592-4A52-84B1-F8B6682F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7165" y="154205"/>
            <a:ext cx="14541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8" name="Object 37">
            <a:extLst>
              <a:ext uri="{FF2B5EF4-FFF2-40B4-BE49-F238E27FC236}">
                <a16:creationId xmlns:a16="http://schemas.microsoft.com/office/drawing/2014/main" id="{EA2B0462-5ECF-4B2D-A759-9E84EB800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024666"/>
              </p:ext>
            </p:extLst>
          </p:nvPr>
        </p:nvGraphicFramePr>
        <p:xfrm>
          <a:off x="131617" y="87891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6148" name="Object 37">
                        <a:extLst>
                          <a:ext uri="{FF2B5EF4-FFF2-40B4-BE49-F238E27FC236}">
                            <a16:creationId xmlns:a16="http://schemas.microsoft.com/office/drawing/2014/main" id="{EA2B0462-5ECF-4B2D-A759-9E84EB800B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17" y="87891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7" descr="Tieng dan">
            <a:extLst>
              <a:ext uri="{FF2B5EF4-FFF2-40B4-BE49-F238E27FC236}">
                <a16:creationId xmlns:a16="http://schemas.microsoft.com/office/drawing/2014/main" id="{1BDF4D15-FDE9-4CBA-A152-7C2E0CF1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9548"/>
            <a:ext cx="12192000" cy="4583949"/>
          </a:xfrm>
          <a:prstGeom prst="rect">
            <a:avLst/>
          </a:prstGeom>
          <a:noFill/>
          <a:ln w="76200" cmpd="tri">
            <a:solidFill>
              <a:srgbClr val="EE8E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Box 13">
            <a:extLst>
              <a:ext uri="{FF2B5EF4-FFF2-40B4-BE49-F238E27FC236}">
                <a16:creationId xmlns:a16="http://schemas.microsoft.com/office/drawing/2014/main" id="{E406E31C-B830-45D8-87AE-5146FF7C3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258" y="933399"/>
            <a:ext cx="707967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                                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4C4A0-1203-427A-9F9D-6F8582CBA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10" y="0"/>
            <a:ext cx="10377054" cy="6858000"/>
          </a:xfrm>
          <a:prstGeom prst="rect">
            <a:avLst/>
          </a:prstGeom>
        </p:spPr>
      </p:pic>
      <p:pic>
        <p:nvPicPr>
          <p:cNvPr id="3" name="Paul Mauriat – Love Is Blue">
            <a:hlinkClick r:id="" action="ppaction://media"/>
            <a:extLst>
              <a:ext uri="{FF2B5EF4-FFF2-40B4-BE49-F238E27FC236}">
                <a16:creationId xmlns:a16="http://schemas.microsoft.com/office/drawing/2014/main" id="{2546755A-A445-40A2-BAA4-78AA19A87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89710" y="1453663"/>
            <a:ext cx="457200" cy="44547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29497" y="4044463"/>
            <a:ext cx="457200" cy="44547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2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8" descr="POINSET2">
            <a:extLst>
              <a:ext uri="{FF2B5EF4-FFF2-40B4-BE49-F238E27FC236}">
                <a16:creationId xmlns:a16="http://schemas.microsoft.com/office/drawing/2014/main" id="{C6EB79E5-3957-4649-A9FD-93197844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3257" y="150596"/>
            <a:ext cx="14541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0" name="Object 37">
            <a:extLst>
              <a:ext uri="{FF2B5EF4-FFF2-40B4-BE49-F238E27FC236}">
                <a16:creationId xmlns:a16="http://schemas.microsoft.com/office/drawing/2014/main" id="{CD08BAF6-81F6-4886-994F-6C5F7CC84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93372"/>
              </p:ext>
            </p:extLst>
          </p:nvPr>
        </p:nvGraphicFramePr>
        <p:xfrm>
          <a:off x="30162" y="8514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19460" name="Object 37">
                        <a:extLst>
                          <a:ext uri="{FF2B5EF4-FFF2-40B4-BE49-F238E27FC236}">
                            <a16:creationId xmlns:a16="http://schemas.microsoft.com/office/drawing/2014/main" id="{CD08BAF6-81F6-4886-994F-6C5F7CC841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" y="8514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9">
            <a:extLst>
              <a:ext uri="{FF2B5EF4-FFF2-40B4-BE49-F238E27FC236}">
                <a16:creationId xmlns:a16="http://schemas.microsoft.com/office/drawing/2014/main" id="{AD9AABC7-1430-4DFB-8B97-0EE28B567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0" y="1950025"/>
            <a:ext cx="973851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1/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7656" name="AutoShape 10">
            <a:extLst>
              <a:ext uri="{FF2B5EF4-FFF2-40B4-BE49-F238E27FC236}">
                <a16:creationId xmlns:a16="http://schemas.microsoft.com/office/drawing/2014/main" id="{2E15258F-49AF-40C2-BFFC-02CE58AB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727327"/>
            <a:ext cx="8610600" cy="75744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đàn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kéo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657" name="Text Box 11">
            <a:extLst>
              <a:ext uri="{FF2B5EF4-FFF2-40B4-BE49-F238E27FC236}">
                <a16:creationId xmlns:a16="http://schemas.microsoft.com/office/drawing/2014/main" id="{429ADAAD-550B-466F-8459-D5EAA3BB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0" y="3849437"/>
            <a:ext cx="9738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2/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7658" name="AutoShape 13">
            <a:extLst>
              <a:ext uri="{FF2B5EF4-FFF2-40B4-BE49-F238E27FC236}">
                <a16:creationId xmlns:a16="http://schemas.microsoft.com/office/drawing/2014/main" id="{0363FB31-22DF-48D8-8F31-0CE4B806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694112"/>
            <a:ext cx="10273145" cy="11430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âm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trẻo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vút</a:t>
            </a:r>
            <a:r>
              <a:rPr lang="en-US" altLang="en-US" b="1" dirty="0">
                <a:latin typeface="Times New Roman" panose="02020603050405020304" pitchFamily="18" charset="0"/>
              </a:rPr>
              <a:t> bay </a:t>
            </a:r>
            <a:r>
              <a:rPr lang="en-US" altLang="en-US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yên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lặng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gian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C433-BD8F-4CC5-A3EF-9CCAEEB9E02B}"/>
              </a:ext>
            </a:extLst>
          </p:cNvPr>
          <p:cNvSpPr txBox="1"/>
          <p:nvPr/>
        </p:nvSpPr>
        <p:spPr>
          <a:xfrm>
            <a:off x="595745" y="1219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utoUpdateAnimBg="0"/>
      <p:bldP spid="27656" grpId="0" animBg="1" autoUpdateAnimBg="0"/>
      <p:bldP spid="27657" grpId="0" autoUpdateAnimBg="0"/>
      <p:bldP spid="2765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52601B-E92D-4ABD-9DDC-D6F1EB04AC10}"/>
              </a:ext>
            </a:extLst>
          </p:cNvPr>
          <p:cNvSpPr txBox="1"/>
          <p:nvPr/>
        </p:nvSpPr>
        <p:spPr>
          <a:xfrm>
            <a:off x="595745" y="1219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8" descr="POINSET2">
            <a:extLst>
              <a:ext uri="{FF2B5EF4-FFF2-40B4-BE49-F238E27FC236}">
                <a16:creationId xmlns:a16="http://schemas.microsoft.com/office/drawing/2014/main" id="{B0899DAC-7A87-4BFD-BA1C-4CED105A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7844" y="25183"/>
            <a:ext cx="14541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7">
            <a:extLst>
              <a:ext uri="{FF2B5EF4-FFF2-40B4-BE49-F238E27FC236}">
                <a16:creationId xmlns:a16="http://schemas.microsoft.com/office/drawing/2014/main" id="{CAD0D6D3-90FB-4F9E-A8D6-387BF520B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255394"/>
              </p:ext>
            </p:extLst>
          </p:nvPr>
        </p:nvGraphicFramePr>
        <p:xfrm>
          <a:off x="30162" y="8514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19460" name="Object 37">
                        <a:extLst>
                          <a:ext uri="{FF2B5EF4-FFF2-40B4-BE49-F238E27FC236}">
                            <a16:creationId xmlns:a16="http://schemas.microsoft.com/office/drawing/2014/main" id="{CD08BAF6-81F6-4886-994F-6C5F7CC841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" y="8514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4A641EC-271C-4662-9CD6-C261C2A55BA6}"/>
              </a:ext>
            </a:extLst>
          </p:cNvPr>
          <p:cNvSpPr/>
          <p:nvPr/>
        </p:nvSpPr>
        <p:spPr>
          <a:xfrm>
            <a:off x="595745" y="1999329"/>
            <a:ext cx="10301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33C5C-A975-47D6-B401-CA07CA54B144}"/>
              </a:ext>
            </a:extLst>
          </p:cNvPr>
          <p:cNvSpPr/>
          <p:nvPr/>
        </p:nvSpPr>
        <p:spPr>
          <a:xfrm>
            <a:off x="1039032" y="3084256"/>
            <a:ext cx="10412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ửng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380EB78-4A4F-4F91-9AB7-1813EA63B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45" y="1821678"/>
            <a:ext cx="1072341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4/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68451-9BD8-4A21-A6BA-36722EF82B16}"/>
              </a:ext>
            </a:extLst>
          </p:cNvPr>
          <p:cNvSpPr txBox="1"/>
          <p:nvPr/>
        </p:nvSpPr>
        <p:spPr>
          <a:xfrm>
            <a:off x="595745" y="1219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097F9154-60DA-4D65-A4BC-431BBFE1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7844" y="25183"/>
            <a:ext cx="14541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37">
            <a:extLst>
              <a:ext uri="{FF2B5EF4-FFF2-40B4-BE49-F238E27FC236}">
                <a16:creationId xmlns:a16="http://schemas.microsoft.com/office/drawing/2014/main" id="{AB64039A-13EA-4D8C-8765-1AC5C3205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945498"/>
              </p:ext>
            </p:extLst>
          </p:nvPr>
        </p:nvGraphicFramePr>
        <p:xfrm>
          <a:off x="30162" y="8514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4" name="Object 37">
                        <a:extLst>
                          <a:ext uri="{FF2B5EF4-FFF2-40B4-BE49-F238E27FC236}">
                            <a16:creationId xmlns:a16="http://schemas.microsoft.com/office/drawing/2014/main" id="{CAD0D6D3-90FB-4F9E-A8D6-387BF520B5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" y="8514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43A6223-D32E-4D55-9490-3F1834A987AC}"/>
              </a:ext>
            </a:extLst>
          </p:cNvPr>
          <p:cNvSpPr/>
          <p:nvPr/>
        </p:nvSpPr>
        <p:spPr>
          <a:xfrm>
            <a:off x="1011382" y="3235946"/>
            <a:ext cx="10613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</a:rPr>
              <a:t>    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Vài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lan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êm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ái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rụng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nền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mát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rượi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;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lũ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trẻ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rủ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nhau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thả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thuyền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giấy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vũng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mưa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;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chài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tung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lưới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cá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;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hoa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giờ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nở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đỏ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quanh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lối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đi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ven</a:t>
            </a:r>
            <a:r>
              <a:rPr lang="en-US" altLang="en-US" sz="32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</a:rPr>
              <a:t>hồ</a:t>
            </a:r>
            <a:r>
              <a:rPr lang="en-US" altLang="en-US" sz="3200" kern="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45E1E-00FF-4D1A-A388-E1C8D376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46" y="1288967"/>
            <a:ext cx="7521908" cy="5569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FBA1B-F942-4AC3-90A1-33CDD1FC3E32}"/>
              </a:ext>
            </a:extLst>
          </p:cNvPr>
          <p:cNvSpPr txBox="1"/>
          <p:nvPr/>
        </p:nvSpPr>
        <p:spPr>
          <a:xfrm>
            <a:off x="5685110" y="6273225"/>
            <a:ext cx="268461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6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WhitecornerFlower">
            <a:extLst>
              <a:ext uri="{FF2B5EF4-FFF2-40B4-BE49-F238E27FC236}">
                <a16:creationId xmlns:a16="http://schemas.microsoft.com/office/drawing/2014/main" id="{175DFAED-F0CD-44B5-ABA6-4FFFC46C2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4886325"/>
            <a:ext cx="2447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WhitecornerFlower">
            <a:extLst>
              <a:ext uri="{FF2B5EF4-FFF2-40B4-BE49-F238E27FC236}">
                <a16:creationId xmlns:a16="http://schemas.microsoft.com/office/drawing/2014/main" id="{98C8D5FE-5CD9-44C8-8B8E-51A5F9CA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4972050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orizontal Scroll 7">
            <a:extLst>
              <a:ext uri="{FF2B5EF4-FFF2-40B4-BE49-F238E27FC236}">
                <a16:creationId xmlns:a16="http://schemas.microsoft.com/office/drawing/2014/main" id="{2BAC3FCE-7ACD-4A69-A4BF-239B1BD4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040" y="2839027"/>
            <a:ext cx="9121919" cy="2550391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ngợi tiếng đàn của Thủy thật trong trẻo và hồn nhiên, hòa hợp với cuộc sống xung quanh và phong cảnh thiên nhiên.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37E41-9B65-4C91-82EE-3D510355C3CA}"/>
              </a:ext>
            </a:extLst>
          </p:cNvPr>
          <p:cNvSpPr/>
          <p:nvPr/>
        </p:nvSpPr>
        <p:spPr>
          <a:xfrm>
            <a:off x="755072" y="1107495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pt-BR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403B8-017F-4F1C-A8C9-41A91DF8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6" y="955529"/>
            <a:ext cx="3789218" cy="5352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BC5A43-FF3A-47D2-89D4-58CA35C3CECE}"/>
              </a:ext>
            </a:extLst>
          </p:cNvPr>
          <p:cNvSpPr/>
          <p:nvPr/>
        </p:nvSpPr>
        <p:spPr>
          <a:xfrm>
            <a:off x="5562600" y="2179721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Quang Vũ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1948 - 1988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là 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đại của 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8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4C4A0-1203-427A-9F9D-6F8582CB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0" y="23446"/>
            <a:ext cx="10377054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89710" y="1453663"/>
            <a:ext cx="457200" cy="44547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29497" y="4044463"/>
            <a:ext cx="457200" cy="44547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514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OINSET2">
            <a:extLst>
              <a:ext uri="{FF2B5EF4-FFF2-40B4-BE49-F238E27FC236}">
                <a16:creationId xmlns:a16="http://schemas.microsoft.com/office/drawing/2014/main" id="{EA602CB6-25F5-482A-933B-3A2BE367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9461" y="35720"/>
            <a:ext cx="14541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37">
            <a:extLst>
              <a:ext uri="{FF2B5EF4-FFF2-40B4-BE49-F238E27FC236}">
                <a16:creationId xmlns:a16="http://schemas.microsoft.com/office/drawing/2014/main" id="{94CA7EE2-A24B-4A2D-9B7C-23FA11261A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693467"/>
              </p:ext>
            </p:extLst>
          </p:nvPr>
        </p:nvGraphicFramePr>
        <p:xfrm>
          <a:off x="138545" y="76203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9220" name="Object 37">
                        <a:extLst>
                          <a:ext uri="{FF2B5EF4-FFF2-40B4-BE49-F238E27FC236}">
                            <a16:creationId xmlns:a16="http://schemas.microsoft.com/office/drawing/2014/main" id="{47BD34BD-F016-46A2-815E-3B0AF005EE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45" y="76203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>
            <a:extLst>
              <a:ext uri="{FF2B5EF4-FFF2-40B4-BE49-F238E27FC236}">
                <a16:creationId xmlns:a16="http://schemas.microsoft.com/office/drawing/2014/main" id="{EB326AA0-84E7-4D49-8371-9020E603A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991" y="2224881"/>
            <a:ext cx="2209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73D39E4-61DE-46C4-9BD8-91107812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24881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BC8D9C97-B4E1-4FE6-B6EF-F6B386F9B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291" y="31369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- ô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793B7BC1-804B-44F4-9DC1-821DC6BCA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291" y="3579812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ắc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sê</a:t>
            </a: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BF679BA8-5009-49E4-A2A1-6B3316D31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091" y="4062412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3">
            <a:extLst>
              <a:ext uri="{FF2B5EF4-FFF2-40B4-BE49-F238E27FC236}">
                <a16:creationId xmlns:a16="http://schemas.microsoft.com/office/drawing/2014/main" id="{15E236EE-3B72-4D0A-8BE2-7D527B5DD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091" y="4595812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ẻo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559C28B2-8C6E-4CF5-9462-FEB61A7AE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091" y="5103812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Straight Connector 34">
            <a:extLst>
              <a:ext uri="{FF2B5EF4-FFF2-40B4-BE49-F238E27FC236}">
                <a16:creationId xmlns:a16="http://schemas.microsoft.com/office/drawing/2014/main" id="{F015CC55-1295-496D-8B84-D32708A3BB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2200" y="2514600"/>
            <a:ext cx="0" cy="358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B0AFB-4AB3-4E63-B7A1-0C2DDE632467}"/>
              </a:ext>
            </a:extLst>
          </p:cNvPr>
          <p:cNvGrpSpPr/>
          <p:nvPr/>
        </p:nvGrpSpPr>
        <p:grpSpPr>
          <a:xfrm>
            <a:off x="665017" y="746331"/>
            <a:ext cx="1758301" cy="1236430"/>
            <a:chOff x="665017" y="746331"/>
            <a:chExt cx="1758301" cy="12364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D88E78-C7CA-4434-B4F2-1B86617E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017" y="746331"/>
              <a:ext cx="1758301" cy="12364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2E8132-7284-45C2-8307-934FB3AE53D4}"/>
                </a:ext>
              </a:extLst>
            </p:cNvPr>
            <p:cNvSpPr txBox="1"/>
            <p:nvPr/>
          </p:nvSpPr>
          <p:spPr>
            <a:xfrm>
              <a:off x="995073" y="1074827"/>
              <a:ext cx="1428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54    55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54765C6-670B-4FCD-AAEA-55170E8D7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195" y="3171765"/>
            <a:ext cx="9192490" cy="156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ắc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sê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khẽ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chạm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trẻo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Group 6">
            <a:extLst>
              <a:ext uri="{FF2B5EF4-FFF2-40B4-BE49-F238E27FC236}">
                <a16:creationId xmlns:a16="http://schemas.microsoft.com/office/drawing/2014/main" id="{0DD0F720-A0B6-487D-B4BC-A09A4B12D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98917"/>
              </p:ext>
            </p:extLst>
          </p:nvPr>
        </p:nvGraphicFramePr>
        <p:xfrm>
          <a:off x="9331037" y="3048000"/>
          <a:ext cx="609600" cy="82239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436" marB="454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10">
            <a:extLst>
              <a:ext uri="{FF2B5EF4-FFF2-40B4-BE49-F238E27FC236}">
                <a16:creationId xmlns:a16="http://schemas.microsoft.com/office/drawing/2014/main" id="{06A442A3-F454-4BCC-B535-1AE6253F9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749315"/>
              </p:ext>
            </p:extLst>
          </p:nvPr>
        </p:nvGraphicFramePr>
        <p:xfrm>
          <a:off x="2777837" y="4038600"/>
          <a:ext cx="381000" cy="822392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436" marB="454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5366A0D-E69F-4F71-9D7E-472B3B97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37" y="1676400"/>
            <a:ext cx="426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8" descr="POINSET2">
            <a:extLst>
              <a:ext uri="{FF2B5EF4-FFF2-40B4-BE49-F238E27FC236}">
                <a16:creationId xmlns:a16="http://schemas.microsoft.com/office/drawing/2014/main" id="{6258BE36-CAD1-4D8A-84C1-00FEDE8A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9461" y="35720"/>
            <a:ext cx="14541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7">
            <a:extLst>
              <a:ext uri="{FF2B5EF4-FFF2-40B4-BE49-F238E27FC236}">
                <a16:creationId xmlns:a16="http://schemas.microsoft.com/office/drawing/2014/main" id="{6EA02EB1-C3FB-452E-BEE3-E5E28E026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347348"/>
              </p:ext>
            </p:extLst>
          </p:nvPr>
        </p:nvGraphicFramePr>
        <p:xfrm>
          <a:off x="138545" y="76203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4" imgW="1278331" imgH="1273759" progId="MS_ClipArt_Gallery.2">
                  <p:embed/>
                </p:oleObj>
              </mc:Choice>
              <mc:Fallback>
                <p:oleObj r:id="rId4" imgW="1278331" imgH="1273759" progId="MS_ClipArt_Gallery.2">
                  <p:embed/>
                  <p:pic>
                    <p:nvPicPr>
                      <p:cNvPr id="23" name="Object 37">
                        <a:extLst>
                          <a:ext uri="{FF2B5EF4-FFF2-40B4-BE49-F238E27FC236}">
                            <a16:creationId xmlns:a16="http://schemas.microsoft.com/office/drawing/2014/main" id="{833A011F-2AC5-4CE9-B69A-D93CDAEF3B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45" y="76203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EFDD5F6-2C6A-4E98-A5E4-F09EEA9D3279}"/>
              </a:ext>
            </a:extLst>
          </p:cNvPr>
          <p:cNvGrpSpPr/>
          <p:nvPr/>
        </p:nvGrpSpPr>
        <p:grpSpPr>
          <a:xfrm>
            <a:off x="665017" y="746331"/>
            <a:ext cx="1758301" cy="1236430"/>
            <a:chOff x="665017" y="746331"/>
            <a:chExt cx="1758301" cy="1236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72810B-3968-42B5-BC67-89CEDD677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017" y="746331"/>
              <a:ext cx="1758301" cy="1236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40016D-4244-46E2-BD37-8DF2AE5BF2B9}"/>
                </a:ext>
              </a:extLst>
            </p:cNvPr>
            <p:cNvSpPr txBox="1"/>
            <p:nvPr/>
          </p:nvSpPr>
          <p:spPr>
            <a:xfrm>
              <a:off x="995073" y="1074827"/>
              <a:ext cx="1428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54    55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4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5">
            <a:hlinkClick r:id="rId3" action="ppaction://hlinksldjump"/>
            <a:extLst>
              <a:ext uri="{FF2B5EF4-FFF2-40B4-BE49-F238E27FC236}">
                <a16:creationId xmlns:a16="http://schemas.microsoft.com/office/drawing/2014/main" id="{BC5F2094-20BC-4F22-9140-C9642535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645" y="3128011"/>
            <a:ext cx="7758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36">
            <a:hlinkClick r:id="rId4" action="ppaction://hlinksldjump"/>
            <a:extLst>
              <a:ext uri="{FF2B5EF4-FFF2-40B4-BE49-F238E27FC236}">
                <a16:creationId xmlns:a16="http://schemas.microsoft.com/office/drawing/2014/main" id="{F156015B-7B24-4A89-A8B4-9374276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955" y="3569394"/>
            <a:ext cx="76823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vi-ô-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37">
            <a:hlinkClick r:id="rId5" action="ppaction://hlinksldjump"/>
            <a:extLst>
              <a:ext uri="{FF2B5EF4-FFF2-40B4-BE49-F238E27FC236}">
                <a16:creationId xmlns:a16="http://schemas.microsoft.com/office/drawing/2014/main" id="{9EF3899F-AA6D-4950-A8EB-485A41CA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525" y="4519037"/>
            <a:ext cx="73394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27D8AF70-E5E1-4695-9F17-CED5B3655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9461" y="35720"/>
            <a:ext cx="14541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37">
            <a:extLst>
              <a:ext uri="{FF2B5EF4-FFF2-40B4-BE49-F238E27FC236}">
                <a16:creationId xmlns:a16="http://schemas.microsoft.com/office/drawing/2014/main" id="{5842B01B-F314-4825-A40A-11639B4955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557641"/>
              </p:ext>
            </p:extLst>
          </p:nvPr>
        </p:nvGraphicFramePr>
        <p:xfrm>
          <a:off x="138545" y="56058"/>
          <a:ext cx="1493838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r:id="rId7" imgW="1278331" imgH="1273759" progId="MS_ClipArt_Gallery.2">
                  <p:embed/>
                </p:oleObj>
              </mc:Choice>
              <mc:Fallback>
                <p:oleObj r:id="rId7" imgW="1278331" imgH="1273759" progId="MS_ClipArt_Gallery.2">
                  <p:embed/>
                  <p:pic>
                    <p:nvPicPr>
                      <p:cNvPr id="3" name="Object 37">
                        <a:extLst>
                          <a:ext uri="{FF2B5EF4-FFF2-40B4-BE49-F238E27FC236}">
                            <a16:creationId xmlns:a16="http://schemas.microsoft.com/office/drawing/2014/main" id="{94CA7EE2-A24B-4A2D-9B7C-23FA11261A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45" y="56058"/>
                        <a:ext cx="1493838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>
            <a:extLst>
              <a:ext uri="{FF2B5EF4-FFF2-40B4-BE49-F238E27FC236}">
                <a16:creationId xmlns:a16="http://schemas.microsoft.com/office/drawing/2014/main" id="{9929AE3D-EFCB-43B0-88D3-71C745EAA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55" y="2224881"/>
            <a:ext cx="2209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A00E843-9CB8-4217-BD93-2228EFF59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24881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A9EFC37C-6FE3-434E-9A80-43FF8BA22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55" y="31369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- ô - lông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FD97FB75-D161-4BDE-B1B1-82D6479A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55" y="3579812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ắc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sê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EBEECE21-0658-4BE7-B71D-3C292AC2F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55" y="4062412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D73ACF76-B72E-480B-8C9C-CC4E1330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55" y="4595812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ẻo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B6C94118-2898-4A54-A60E-36F06C95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55" y="5103812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5" name="Straight Connector 34">
            <a:extLst>
              <a:ext uri="{FF2B5EF4-FFF2-40B4-BE49-F238E27FC236}">
                <a16:creationId xmlns:a16="http://schemas.microsoft.com/office/drawing/2014/main" id="{40BE7ACB-8C41-4B10-AFEE-33879EC9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6755" y="2271712"/>
            <a:ext cx="0" cy="358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D11B8C-D43A-4470-9CC1-72CDD0B6F6A9}"/>
              </a:ext>
            </a:extLst>
          </p:cNvPr>
          <p:cNvGrpSpPr/>
          <p:nvPr/>
        </p:nvGrpSpPr>
        <p:grpSpPr>
          <a:xfrm>
            <a:off x="665017" y="746331"/>
            <a:ext cx="1758301" cy="1236430"/>
            <a:chOff x="665017" y="746331"/>
            <a:chExt cx="1758301" cy="12364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8E19BEC-DC66-4FEA-985F-5E52C6184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017" y="746331"/>
              <a:ext cx="1758301" cy="12364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AB3E8F-F9D2-4B60-A99B-1275CD8CFC47}"/>
                </a:ext>
              </a:extLst>
            </p:cNvPr>
            <p:cNvSpPr txBox="1"/>
            <p:nvPr/>
          </p:nvSpPr>
          <p:spPr>
            <a:xfrm>
              <a:off x="995073" y="1074827"/>
              <a:ext cx="1428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54    55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BBBFD-3595-481E-A955-49BA81B6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5" y="1515341"/>
            <a:ext cx="7608003" cy="5051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003539-7E7F-4651-9E4D-31CC9DEC46F2}"/>
              </a:ext>
            </a:extLst>
          </p:cNvPr>
          <p:cNvSpPr/>
          <p:nvPr/>
        </p:nvSpPr>
        <p:spPr>
          <a:xfrm>
            <a:off x="8430379" y="3429000"/>
            <a:ext cx="3288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2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iolin">
            <a:extLst>
              <a:ext uri="{FF2B5EF4-FFF2-40B4-BE49-F238E27FC236}">
                <a16:creationId xmlns:a16="http://schemas.microsoft.com/office/drawing/2014/main" id="{78B9D912-CA19-48BD-A954-41C7ADC5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9" y="1537855"/>
            <a:ext cx="6333970" cy="51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12">
            <a:extLst>
              <a:ext uri="{FF2B5EF4-FFF2-40B4-BE49-F238E27FC236}">
                <a16:creationId xmlns:a16="http://schemas.microsoft.com/office/drawing/2014/main" id="{B7C79D62-DEE7-4DA2-B35A-992816BED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781" y="3893127"/>
            <a:ext cx="2057400" cy="983673"/>
          </a:xfrm>
          <a:prstGeom prst="line">
            <a:avLst/>
          </a:prstGeom>
          <a:noFill/>
          <a:ln w="76200" cmpd="tri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05E4AD4E-52F6-4C8C-9A4B-35AD79D1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81" y="3429000"/>
            <a:ext cx="37407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0000FF"/>
                </a:solidFill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Ắc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–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sê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căng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kéo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đàn</a:t>
            </a:r>
            <a:r>
              <a:rPr lang="en-US" altLang="en-US" b="1" dirty="0">
                <a:latin typeface="Times New Roman" panose="02020603050405020304" pitchFamily="18" charset="0"/>
              </a:rPr>
              <a:t> vi-ô-</a:t>
            </a:r>
            <a:r>
              <a:rPr lang="en-US" altLang="en-US" b="1" dirty="0" err="1">
                <a:latin typeface="Times New Roman" panose="02020603050405020304" pitchFamily="18" charset="0"/>
              </a:rPr>
              <a:t>lông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8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8DAE05-982A-4057-9FD5-8740C1C3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194953"/>
            <a:ext cx="7384474" cy="5538355"/>
          </a:xfrm>
          <a:prstGeom prst="rect">
            <a:avLst/>
          </a:prstGeom>
        </p:spPr>
      </p:pic>
      <p:sp>
        <p:nvSpPr>
          <p:cNvPr id="4" name="Text Box 37">
            <a:extLst>
              <a:ext uri="{FF2B5EF4-FFF2-40B4-BE49-F238E27FC236}">
                <a16:creationId xmlns:a16="http://schemas.microsoft.com/office/drawing/2014/main" id="{45748B86-1800-4B42-9CFE-296D803C3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299" y="3281967"/>
            <a:ext cx="46239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0000FF"/>
                </a:solidFill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>
                <a:latin typeface="Times New Roman" panose="02020603050405020304" pitchFamily="18" charset="0"/>
              </a:rPr>
              <a:t>ng</a:t>
            </a:r>
            <a:r>
              <a:rPr lang="vi-VN" altLang="en-US" b="1" dirty="0"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latin typeface="Times New Roman" panose="02020603050405020304" pitchFamily="18" charset="0"/>
              </a:rPr>
              <a:t>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nghề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0" y="119506"/>
            <a:ext cx="3853543" cy="8360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6614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449</Words>
  <Application>Microsoft Office PowerPoint</Application>
  <PresentationFormat>Widescreen</PresentationFormat>
  <Paragraphs>49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Default Design</vt:lpstr>
      <vt:lpstr>1_Default Design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duphong</cp:lastModifiedBy>
  <cp:revision>23</cp:revision>
  <dcterms:created xsi:type="dcterms:W3CDTF">2020-04-20T01:00:17Z</dcterms:created>
  <dcterms:modified xsi:type="dcterms:W3CDTF">2022-02-26T11:52:03Z</dcterms:modified>
</cp:coreProperties>
</file>