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1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599" cy="6248400"/>
          </a:xfrm>
        </p:spPr>
      </p:pic>
    </p:spTree>
    <p:extLst>
      <p:ext uri="{BB962C8B-B14F-4D97-AF65-F5344CB8AC3E}">
        <p14:creationId xmlns:p14="http://schemas.microsoft.com/office/powerpoint/2010/main" val="30250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0120"/>
            <a:ext cx="8305800" cy="617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2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3058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7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229600" cy="61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3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12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duphong</cp:lastModifiedBy>
  <cp:revision>3</cp:revision>
  <dcterms:created xsi:type="dcterms:W3CDTF">2016-08-28T15:19:52Z</dcterms:created>
  <dcterms:modified xsi:type="dcterms:W3CDTF">2022-03-16T02:00:21Z</dcterms:modified>
</cp:coreProperties>
</file>