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71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68" r:id="rId16"/>
    <p:sldId id="26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036" autoAdjust="0"/>
  </p:normalViewPr>
  <p:slideViewPr>
    <p:cSldViewPr snapToGrid="0">
      <p:cViewPr varScale="1">
        <p:scale>
          <a:sx n="51" d="100"/>
          <a:sy n="51" d="100"/>
        </p:scale>
        <p:origin x="11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5546-D12D-4CAE-8927-D84FB19AF222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9F86B-A3E6-46DE-B50C-FD42BB1E3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5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9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99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4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35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59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err="1"/>
              <a:t>Mỗi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chú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ếch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đến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trường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đi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trên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những</a:t>
            </a:r>
            <a:r>
              <a:rPr lang="en-US" sz="2000" b="1" baseline="0" dirty="0"/>
              <a:t> con </a:t>
            </a:r>
            <a:r>
              <a:rPr lang="en-US" sz="2000" b="1" baseline="0" dirty="0" err="1"/>
              <a:t>đường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khác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nhau</a:t>
            </a:r>
            <a:r>
              <a:rPr lang="en-US" sz="2000" b="1" baseline="0" dirty="0"/>
              <a:t>, </a:t>
            </a:r>
          </a:p>
          <a:p>
            <a:r>
              <a:rPr lang="en-US" sz="2000" b="1" baseline="0" dirty="0" err="1"/>
              <a:t>giúp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chú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ếch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điền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các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số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trên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lá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sen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để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đến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trường</a:t>
            </a:r>
            <a:r>
              <a:rPr lang="en-US" sz="2000" b="1" baseline="0" dirty="0"/>
              <a:t>.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9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9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23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0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005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49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3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2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98" name="Google Shape;898;p2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0" name="Google Shape;900;p2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01" name="Google Shape;901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2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10" name="Google Shape;910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8" name="Google Shape;918;p2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19" name="Google Shape;919;p2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927" name="Google Shape;927;p2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8" name="Google Shape;928;p25"/>
          <p:cNvSpPr txBox="1">
            <a:spLocks noGrp="1"/>
          </p:cNvSpPr>
          <p:nvPr>
            <p:ph type="title"/>
          </p:nvPr>
        </p:nvSpPr>
        <p:spPr>
          <a:xfrm>
            <a:off x="6937600" y="2742975"/>
            <a:ext cx="4304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1"/>
          </p:nvPr>
        </p:nvSpPr>
        <p:spPr>
          <a:xfrm>
            <a:off x="6937200" y="3565608"/>
            <a:ext cx="43040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37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030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63" name="Google Shape;163;p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" name="Google Shape;174;p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92" name="Google Shape;192;p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"/>
          <p:cNvSpPr/>
          <p:nvPr/>
        </p:nvSpPr>
        <p:spPr>
          <a:xfrm flipH="1">
            <a:off x="1402747" y="1584400"/>
            <a:ext cx="9749600" cy="467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6"/>
          <p:cNvSpPr/>
          <p:nvPr/>
        </p:nvSpPr>
        <p:spPr>
          <a:xfrm rot="10800000" flipH="1">
            <a:off x="3153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6"/>
          <p:cNvSpPr/>
          <p:nvPr/>
        </p:nvSpPr>
        <p:spPr>
          <a:xfrm rot="10800000" flipH="1">
            <a:off x="3702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6"/>
          <p:cNvSpPr/>
          <p:nvPr/>
        </p:nvSpPr>
        <p:spPr>
          <a:xfrm rot="10800000" flipH="1">
            <a:off x="4252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6"/>
          <p:cNvSpPr/>
          <p:nvPr/>
        </p:nvSpPr>
        <p:spPr>
          <a:xfrm rot="10800000" flipH="1">
            <a:off x="4801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53502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58993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64484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 rot="10800000" flipH="1">
            <a:off x="69975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 rot="10800000" flipH="1">
            <a:off x="7546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/>
          <p:nvPr/>
        </p:nvSpPr>
        <p:spPr>
          <a:xfrm rot="10800000" flipH="1">
            <a:off x="8095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6"/>
          <p:cNvSpPr/>
          <p:nvPr/>
        </p:nvSpPr>
        <p:spPr>
          <a:xfrm rot="10800000" flipH="1">
            <a:off x="8644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6"/>
          <p:cNvSpPr/>
          <p:nvPr/>
        </p:nvSpPr>
        <p:spPr>
          <a:xfrm rot="10800000" flipH="1">
            <a:off x="2604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6"/>
          <p:cNvSpPr/>
          <p:nvPr/>
        </p:nvSpPr>
        <p:spPr>
          <a:xfrm rot="10800000" flipH="1">
            <a:off x="9193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6"/>
          <p:cNvSpPr/>
          <p:nvPr/>
        </p:nvSpPr>
        <p:spPr>
          <a:xfrm rot="10800000" flipH="1">
            <a:off x="2055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6"/>
          <p:cNvSpPr/>
          <p:nvPr/>
        </p:nvSpPr>
        <p:spPr>
          <a:xfrm rot="10800000" flipH="1">
            <a:off x="9743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6"/>
          <p:cNvSpPr/>
          <p:nvPr/>
        </p:nvSpPr>
        <p:spPr>
          <a:xfrm rot="10800000" flipH="1">
            <a:off x="10292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43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21D76C7-ABD7-4173-A036-B910E0373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71355" r="13313" b="20188"/>
          <a:stretch/>
        </p:blipFill>
        <p:spPr>
          <a:xfrm>
            <a:off x="1815463" y="5606928"/>
            <a:ext cx="8561071" cy="11845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CC7455-FFB7-4EB8-AD1C-A6A12371D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41485" b="56997"/>
          <a:stretch/>
        </p:blipFill>
        <p:spPr>
          <a:xfrm rot="2317311">
            <a:off x="8923539" y="-183541"/>
            <a:ext cx="1875910" cy="268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A42FA8-A8FA-46B5-AE61-59F4655B4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/>
        </p:blipFill>
        <p:spPr>
          <a:xfrm>
            <a:off x="2157482" y="800100"/>
            <a:ext cx="7877035" cy="5692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91B889-9388-4FCE-8578-ED294B9C0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8992" r="47624" b="5608"/>
          <a:stretch/>
        </p:blipFill>
        <p:spPr>
          <a:xfrm>
            <a:off x="160020" y="1217503"/>
            <a:ext cx="3726180" cy="5640497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93AE0C16-F3F8-4B8E-93CE-7A15BEA113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7" y="2667191"/>
            <a:ext cx="2920663" cy="42291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A81B6AC-1276-496D-AE14-F5E422279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0" t="52062" r="3500" b="3313"/>
          <a:stretch/>
        </p:blipFill>
        <p:spPr>
          <a:xfrm>
            <a:off x="10034517" y="3564372"/>
            <a:ext cx="1784103" cy="31221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096F1C-16AC-424F-9626-7682AD2F7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/>
        </p:blipFill>
        <p:spPr>
          <a:xfrm>
            <a:off x="9928842" y="1452205"/>
            <a:ext cx="2110775" cy="213280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BA6F7D-0F0D-4D08-8B35-8603E7BE7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/>
        </p:blipFill>
        <p:spPr>
          <a:xfrm>
            <a:off x="0" y="323"/>
            <a:ext cx="5269230" cy="1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568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1.emf"/><Relationship Id="rId5" Type="http://schemas.openxmlformats.org/officeDocument/2006/relationships/image" Target="../media/image22.jfif"/><Relationship Id="rId10" Type="http://schemas.openxmlformats.org/officeDocument/2006/relationships/image" Target="../media/image20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fif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fif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fif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739" y="-2227180"/>
            <a:ext cx="81280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7383673" y="1190098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208067" y="2129384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1590805" y="1949169"/>
            <a:ext cx="9498838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</a:p>
          <a:p>
            <a:pPr algn="ctr">
              <a:defRPr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VỚI TIẾT HỌC NGÀY HÔM NAY! </a:t>
            </a:r>
          </a:p>
        </p:txBody>
      </p:sp>
    </p:spTree>
    <p:extLst>
      <p:ext uri="{BB962C8B-B14F-4D97-AF65-F5344CB8AC3E}">
        <p14:creationId xmlns:p14="http://schemas.microsoft.com/office/powerpoint/2010/main" val="12123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7"/>
          <p:cNvGrpSpPr/>
          <p:nvPr/>
        </p:nvGrpSpPr>
        <p:grpSpPr>
          <a:xfrm>
            <a:off x="10015701" y="4283265"/>
            <a:ext cx="1532967" cy="1782767"/>
            <a:chOff x="2453600" y="118738"/>
            <a:chExt cx="1149725" cy="1337075"/>
          </a:xfrm>
        </p:grpSpPr>
        <p:sp>
          <p:nvSpPr>
            <p:cNvPr id="1312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p37"/>
          <p:cNvGrpSpPr/>
          <p:nvPr/>
        </p:nvGrpSpPr>
        <p:grpSpPr>
          <a:xfrm>
            <a:off x="10230483" y="994352"/>
            <a:ext cx="1103387" cy="2155123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 rot="-5400000">
            <a:off x="2910537" y="419744"/>
            <a:ext cx="568388" cy="1782856"/>
            <a:chOff x="1132420" y="2769224"/>
            <a:chExt cx="395630" cy="1240967"/>
          </a:xfrm>
        </p:grpSpPr>
        <p:sp>
          <p:nvSpPr>
            <p:cNvPr id="1361" name="Google Shape;1361;p37"/>
            <p:cNvSpPr/>
            <p:nvPr/>
          </p:nvSpPr>
          <p:spPr>
            <a:xfrm rot="5400000">
              <a:off x="709752" y="3191893"/>
              <a:ext cx="1240967" cy="395630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7"/>
            <p:cNvSpPr/>
            <p:nvPr/>
          </p:nvSpPr>
          <p:spPr>
            <a:xfrm rot="5400000">
              <a:off x="1148054" y="3252098"/>
              <a:ext cx="217208" cy="22314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7"/>
            <p:cNvSpPr/>
            <p:nvPr/>
          </p:nvSpPr>
          <p:spPr>
            <a:xfrm rot="5400000">
              <a:off x="1194379" y="3292874"/>
              <a:ext cx="172165" cy="175534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7"/>
            <p:cNvSpPr/>
            <p:nvPr/>
          </p:nvSpPr>
          <p:spPr>
            <a:xfrm rot="5400000">
              <a:off x="1208442" y="3305702"/>
              <a:ext cx="158586" cy="160987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7"/>
            <p:cNvSpPr/>
            <p:nvPr/>
          </p:nvSpPr>
          <p:spPr>
            <a:xfrm rot="5400000">
              <a:off x="1271429" y="3340754"/>
              <a:ext cx="26869" cy="19091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5400000">
              <a:off x="1239784" y="3375565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5400000">
              <a:off x="1292854" y="3383570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7"/>
            <p:cNvSpPr/>
            <p:nvPr/>
          </p:nvSpPr>
          <p:spPr>
            <a:xfrm rot="5400000">
              <a:off x="1316303" y="3413183"/>
              <a:ext cx="24788" cy="21161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7"/>
            <p:cNvSpPr/>
            <p:nvPr/>
          </p:nvSpPr>
          <p:spPr>
            <a:xfrm rot="5400000">
              <a:off x="1222728" y="3417268"/>
              <a:ext cx="16432" cy="24128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5400000">
              <a:off x="1274118" y="3409644"/>
              <a:ext cx="20986" cy="22851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5400000">
              <a:off x="1297326" y="3501973"/>
              <a:ext cx="213509" cy="224481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7"/>
            <p:cNvSpPr/>
            <p:nvPr/>
          </p:nvSpPr>
          <p:spPr>
            <a:xfrm rot="5400000">
              <a:off x="1342503" y="3510123"/>
              <a:ext cx="172165" cy="175472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7"/>
            <p:cNvSpPr/>
            <p:nvPr/>
          </p:nvSpPr>
          <p:spPr>
            <a:xfrm rot="5400000">
              <a:off x="1357132" y="3512421"/>
              <a:ext cx="157979" cy="160400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7"/>
            <p:cNvSpPr/>
            <p:nvPr/>
          </p:nvSpPr>
          <p:spPr>
            <a:xfrm rot="5400000">
              <a:off x="1380804" y="3531390"/>
              <a:ext cx="17658" cy="23665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7"/>
            <p:cNvSpPr/>
            <p:nvPr/>
          </p:nvSpPr>
          <p:spPr>
            <a:xfrm rot="5400000">
              <a:off x="1391081" y="3579502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5400000">
              <a:off x="1427208" y="3540343"/>
              <a:ext cx="20543" cy="2247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5400000">
              <a:off x="1465133" y="3538149"/>
              <a:ext cx="19977" cy="22480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7"/>
            <p:cNvSpPr/>
            <p:nvPr/>
          </p:nvSpPr>
          <p:spPr>
            <a:xfrm rot="5400000">
              <a:off x="1412758" y="3623641"/>
              <a:ext cx="23016" cy="18771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7"/>
            <p:cNvSpPr/>
            <p:nvPr/>
          </p:nvSpPr>
          <p:spPr>
            <a:xfrm rot="5400000">
              <a:off x="1437166" y="3573237"/>
              <a:ext cx="21852" cy="20801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 rot="5400000">
              <a:off x="1116760" y="3650300"/>
              <a:ext cx="269039" cy="22773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 rot="5400000">
              <a:off x="1146086" y="3660506"/>
              <a:ext cx="222153" cy="187578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 rot="5400000">
              <a:off x="1163249" y="3667801"/>
              <a:ext cx="196232" cy="16559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 rot="5400000">
              <a:off x="1260276" y="3718279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 rot="5400000">
              <a:off x="1194168" y="3722580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 rot="5400000">
              <a:off x="1227853" y="3724172"/>
              <a:ext cx="21913" cy="17772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 rot="5400000">
              <a:off x="1299278" y="3752718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 rot="5400000">
              <a:off x="1266448" y="3750982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 rot="5400000">
              <a:off x="1264238" y="3782104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 rot="5400000">
              <a:off x="1226957" y="3758390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7"/>
            <p:cNvSpPr/>
            <p:nvPr/>
          </p:nvSpPr>
          <p:spPr>
            <a:xfrm rot="5400000">
              <a:off x="1222022" y="3681866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 rot="5400000">
              <a:off x="1186185" y="3529061"/>
              <a:ext cx="59250" cy="59239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 rot="5400000">
              <a:off x="1394755" y="3336520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 rot="5400000">
              <a:off x="1400303" y="3808609"/>
              <a:ext cx="59250" cy="59250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 rot="5400000">
              <a:off x="1304822" y="2844225"/>
              <a:ext cx="213509" cy="224306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 rot="5400000">
              <a:off x="1350122" y="2852499"/>
              <a:ext cx="172165" cy="175050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 rot="5400000">
              <a:off x="1364556" y="2854590"/>
              <a:ext cx="157968" cy="160379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 rot="5400000">
              <a:off x="1388516" y="2873817"/>
              <a:ext cx="18153" cy="23778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 rot="5400000">
              <a:off x="1398489" y="2921666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 rot="5400000">
              <a:off x="1435203" y="2882477"/>
              <a:ext cx="19987" cy="23088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7"/>
            <p:cNvSpPr/>
            <p:nvPr/>
          </p:nvSpPr>
          <p:spPr>
            <a:xfrm rot="5400000">
              <a:off x="1473102" y="2880267"/>
              <a:ext cx="19915" cy="22635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7"/>
            <p:cNvSpPr/>
            <p:nvPr/>
          </p:nvSpPr>
          <p:spPr>
            <a:xfrm rot="5400000">
              <a:off x="1420423" y="2965754"/>
              <a:ext cx="23098" cy="18874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 rot="5400000">
              <a:off x="1445021" y="2915499"/>
              <a:ext cx="21779" cy="20760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 rot="5400000">
              <a:off x="1131874" y="2992773"/>
              <a:ext cx="269658" cy="22773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 rot="5400000">
              <a:off x="1161514" y="3002675"/>
              <a:ext cx="222153" cy="1875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 rot="5400000">
              <a:off x="1178982" y="3010274"/>
              <a:ext cx="195614" cy="16559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 rot="5400000">
              <a:off x="1275705" y="3060448"/>
              <a:ext cx="21903" cy="17195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7"/>
            <p:cNvSpPr/>
            <p:nvPr/>
          </p:nvSpPr>
          <p:spPr>
            <a:xfrm rot="5400000">
              <a:off x="1209592" y="3064745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7"/>
            <p:cNvSpPr/>
            <p:nvPr/>
          </p:nvSpPr>
          <p:spPr>
            <a:xfrm rot="5400000">
              <a:off x="1243282" y="3066342"/>
              <a:ext cx="21913" cy="1776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7"/>
            <p:cNvSpPr/>
            <p:nvPr/>
          </p:nvSpPr>
          <p:spPr>
            <a:xfrm rot="5400000">
              <a:off x="1314701" y="3094882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7"/>
            <p:cNvSpPr/>
            <p:nvPr/>
          </p:nvSpPr>
          <p:spPr>
            <a:xfrm rot="5400000">
              <a:off x="1282134" y="3093409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7"/>
            <p:cNvSpPr/>
            <p:nvPr/>
          </p:nvSpPr>
          <p:spPr>
            <a:xfrm rot="5400000">
              <a:off x="1279414" y="3124515"/>
              <a:ext cx="21893" cy="17205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7"/>
            <p:cNvSpPr/>
            <p:nvPr/>
          </p:nvSpPr>
          <p:spPr>
            <a:xfrm rot="5400000">
              <a:off x="1242638" y="3100812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7"/>
            <p:cNvSpPr/>
            <p:nvPr/>
          </p:nvSpPr>
          <p:spPr>
            <a:xfrm rot="5400000">
              <a:off x="1237703" y="3024288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7"/>
            <p:cNvSpPr/>
            <p:nvPr/>
          </p:nvSpPr>
          <p:spPr>
            <a:xfrm rot="5400000">
              <a:off x="1193593" y="288664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7"/>
            <p:cNvSpPr/>
            <p:nvPr/>
          </p:nvSpPr>
          <p:spPr>
            <a:xfrm rot="5400000">
              <a:off x="1431165" y="315076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37"/>
          <p:cNvGrpSpPr/>
          <p:nvPr/>
        </p:nvGrpSpPr>
        <p:grpSpPr>
          <a:xfrm>
            <a:off x="2250408" y="2787148"/>
            <a:ext cx="207200" cy="207200"/>
            <a:chOff x="1666623" y="2623621"/>
            <a:chExt cx="155400" cy="155400"/>
          </a:xfrm>
        </p:grpSpPr>
        <p:sp>
          <p:nvSpPr>
            <p:cNvPr id="1417" name="Google Shape;1417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7"/>
          <p:cNvGrpSpPr/>
          <p:nvPr/>
        </p:nvGrpSpPr>
        <p:grpSpPr>
          <a:xfrm>
            <a:off x="9939472" y="2787148"/>
            <a:ext cx="207200" cy="207200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2182326" y="3329833"/>
            <a:ext cx="600812" cy="658788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flipH="1">
            <a:off x="9668867" y="3329831"/>
            <a:ext cx="600812" cy="658788"/>
            <a:chOff x="1584644" y="2497374"/>
            <a:chExt cx="450609" cy="494091"/>
          </a:xfrm>
        </p:grpSpPr>
        <p:sp>
          <p:nvSpPr>
            <p:cNvPr id="1426" name="Google Shape;1426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37"/>
          <p:cNvGrpSpPr/>
          <p:nvPr/>
        </p:nvGrpSpPr>
        <p:grpSpPr>
          <a:xfrm>
            <a:off x="1247617" y="4340431"/>
            <a:ext cx="1236700" cy="1725600"/>
            <a:chOff x="935712" y="3255323"/>
            <a:chExt cx="927525" cy="1294200"/>
          </a:xfrm>
        </p:grpSpPr>
        <p:sp>
          <p:nvSpPr>
            <p:cNvPr id="1429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4132;p60"/>
          <p:cNvGrpSpPr/>
          <p:nvPr/>
        </p:nvGrpSpPr>
        <p:grpSpPr>
          <a:xfrm>
            <a:off x="5727328" y="5293075"/>
            <a:ext cx="737344" cy="652076"/>
            <a:chOff x="5243980" y="1938559"/>
            <a:chExt cx="553008" cy="489057"/>
          </a:xfrm>
        </p:grpSpPr>
        <p:sp>
          <p:nvSpPr>
            <p:cNvPr id="579" name="Google Shape;4133;p60"/>
            <p:cNvSpPr/>
            <p:nvPr/>
          </p:nvSpPr>
          <p:spPr>
            <a:xfrm>
              <a:off x="5243980" y="1938559"/>
              <a:ext cx="553008" cy="489057"/>
            </a:xfrm>
            <a:custGeom>
              <a:avLst/>
              <a:gdLst/>
              <a:ahLst/>
              <a:cxnLst/>
              <a:rect l="l" t="t" r="r" b="b"/>
              <a:pathLst>
                <a:path w="11527" h="10194" extrusionOk="0">
                  <a:moveTo>
                    <a:pt x="3596" y="1"/>
                  </a:moveTo>
                  <a:cubicBezTo>
                    <a:pt x="3287" y="1"/>
                    <a:pt x="3025" y="191"/>
                    <a:pt x="2882" y="453"/>
                  </a:cubicBezTo>
                  <a:cubicBezTo>
                    <a:pt x="2644" y="501"/>
                    <a:pt x="2429" y="644"/>
                    <a:pt x="2286" y="858"/>
                  </a:cubicBezTo>
                  <a:lnTo>
                    <a:pt x="2072" y="858"/>
                  </a:lnTo>
                  <a:cubicBezTo>
                    <a:pt x="1191" y="858"/>
                    <a:pt x="476" y="1572"/>
                    <a:pt x="476" y="2453"/>
                  </a:cubicBezTo>
                  <a:lnTo>
                    <a:pt x="476" y="7645"/>
                  </a:lnTo>
                  <a:cubicBezTo>
                    <a:pt x="191" y="7835"/>
                    <a:pt x="0" y="8169"/>
                    <a:pt x="0" y="8526"/>
                  </a:cubicBezTo>
                  <a:cubicBezTo>
                    <a:pt x="0" y="9431"/>
                    <a:pt x="762" y="10193"/>
                    <a:pt x="1667" y="10193"/>
                  </a:cubicBezTo>
                  <a:lnTo>
                    <a:pt x="8145" y="10193"/>
                  </a:lnTo>
                  <a:cubicBezTo>
                    <a:pt x="8288" y="10193"/>
                    <a:pt x="8407" y="10122"/>
                    <a:pt x="8526" y="10050"/>
                  </a:cubicBezTo>
                  <a:cubicBezTo>
                    <a:pt x="8621" y="10122"/>
                    <a:pt x="8740" y="10193"/>
                    <a:pt x="8883" y="10193"/>
                  </a:cubicBezTo>
                  <a:lnTo>
                    <a:pt x="9859" y="10193"/>
                  </a:lnTo>
                  <a:cubicBezTo>
                    <a:pt x="10764" y="10193"/>
                    <a:pt x="11526" y="9431"/>
                    <a:pt x="11526" y="8526"/>
                  </a:cubicBezTo>
                  <a:cubicBezTo>
                    <a:pt x="11526" y="8169"/>
                    <a:pt x="11336" y="7835"/>
                    <a:pt x="11050" y="7645"/>
                  </a:cubicBezTo>
                  <a:lnTo>
                    <a:pt x="11050" y="2453"/>
                  </a:lnTo>
                  <a:cubicBezTo>
                    <a:pt x="11050" y="1572"/>
                    <a:pt x="10336" y="858"/>
                    <a:pt x="9454" y="858"/>
                  </a:cubicBezTo>
                  <a:lnTo>
                    <a:pt x="9240" y="858"/>
                  </a:lnTo>
                  <a:cubicBezTo>
                    <a:pt x="9097" y="644"/>
                    <a:pt x="8883" y="477"/>
                    <a:pt x="8621" y="429"/>
                  </a:cubicBezTo>
                  <a:cubicBezTo>
                    <a:pt x="8478" y="191"/>
                    <a:pt x="8216" y="1"/>
                    <a:pt x="7907" y="1"/>
                  </a:cubicBezTo>
                  <a:lnTo>
                    <a:pt x="6335" y="1"/>
                  </a:lnTo>
                  <a:cubicBezTo>
                    <a:pt x="6144" y="1"/>
                    <a:pt x="5954" y="72"/>
                    <a:pt x="5763" y="167"/>
                  </a:cubicBezTo>
                  <a:cubicBezTo>
                    <a:pt x="5597" y="72"/>
                    <a:pt x="5406" y="1"/>
                    <a:pt x="5215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4134;p60"/>
            <p:cNvSpPr/>
            <p:nvPr/>
          </p:nvSpPr>
          <p:spPr>
            <a:xfrm>
              <a:off x="5294200" y="2007122"/>
              <a:ext cx="453622" cy="337070"/>
            </a:xfrm>
            <a:custGeom>
              <a:avLst/>
              <a:gdLst/>
              <a:ahLst/>
              <a:cxnLst/>
              <a:rect l="l" t="t" r="r" b="b"/>
              <a:pathLst>
                <a:path w="9146" h="7026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lnTo>
                    <a:pt x="1" y="6621"/>
                  </a:lnTo>
                  <a:lnTo>
                    <a:pt x="3264" y="7026"/>
                  </a:lnTo>
                  <a:lnTo>
                    <a:pt x="6169" y="7026"/>
                  </a:lnTo>
                  <a:lnTo>
                    <a:pt x="9122" y="6668"/>
                  </a:lnTo>
                  <a:lnTo>
                    <a:pt x="9146" y="1024"/>
                  </a:lnTo>
                  <a:cubicBezTo>
                    <a:pt x="9146" y="453"/>
                    <a:pt x="8407" y="0"/>
                    <a:pt x="8169" y="0"/>
                  </a:cubicBezTo>
                  <a:lnTo>
                    <a:pt x="7764" y="0"/>
                  </a:lnTo>
                  <a:lnTo>
                    <a:pt x="4716" y="62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4135;p60"/>
            <p:cNvSpPr/>
            <p:nvPr/>
          </p:nvSpPr>
          <p:spPr>
            <a:xfrm>
              <a:off x="5657505" y="2007112"/>
              <a:ext cx="89185" cy="337070"/>
            </a:xfrm>
            <a:custGeom>
              <a:avLst/>
              <a:gdLst/>
              <a:ahLst/>
              <a:cxnLst/>
              <a:rect l="l" t="t" r="r" b="b"/>
              <a:pathLst>
                <a:path w="1859" h="7026" extrusionOk="0">
                  <a:moveTo>
                    <a:pt x="1" y="0"/>
                  </a:moveTo>
                  <a:cubicBezTo>
                    <a:pt x="549" y="0"/>
                    <a:pt x="1025" y="453"/>
                    <a:pt x="1025" y="1024"/>
                  </a:cubicBezTo>
                  <a:lnTo>
                    <a:pt x="1025" y="6621"/>
                  </a:lnTo>
                  <a:lnTo>
                    <a:pt x="1620" y="7026"/>
                  </a:lnTo>
                  <a:lnTo>
                    <a:pt x="1858" y="6621"/>
                  </a:lnTo>
                  <a:lnTo>
                    <a:pt x="1858" y="1024"/>
                  </a:lnTo>
                  <a:cubicBezTo>
                    <a:pt x="1858" y="453"/>
                    <a:pt x="1382" y="0"/>
                    <a:pt x="83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4136;p60"/>
            <p:cNvSpPr/>
            <p:nvPr/>
          </p:nvSpPr>
          <p:spPr>
            <a:xfrm>
              <a:off x="5323951" y="2036807"/>
              <a:ext cx="393057" cy="258248"/>
            </a:xfrm>
            <a:custGeom>
              <a:avLst/>
              <a:gdLst/>
              <a:ahLst/>
              <a:cxnLst/>
              <a:rect l="l" t="t" r="r" b="b"/>
              <a:pathLst>
                <a:path w="8193" h="5383" extrusionOk="0">
                  <a:moveTo>
                    <a:pt x="500" y="1"/>
                  </a:moveTo>
                  <a:cubicBezTo>
                    <a:pt x="238" y="1"/>
                    <a:pt x="0" y="215"/>
                    <a:pt x="0" y="477"/>
                  </a:cubicBezTo>
                  <a:lnTo>
                    <a:pt x="0" y="5383"/>
                  </a:lnTo>
                  <a:lnTo>
                    <a:pt x="8192" y="5383"/>
                  </a:lnTo>
                  <a:lnTo>
                    <a:pt x="8192" y="477"/>
                  </a:lnTo>
                  <a:cubicBezTo>
                    <a:pt x="8192" y="215"/>
                    <a:pt x="7954" y="1"/>
                    <a:pt x="7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4137;p60"/>
            <p:cNvSpPr/>
            <p:nvPr/>
          </p:nvSpPr>
          <p:spPr>
            <a:xfrm>
              <a:off x="5374178" y="1986531"/>
              <a:ext cx="292550" cy="180577"/>
            </a:xfrm>
            <a:custGeom>
              <a:avLst/>
              <a:gdLst/>
              <a:ahLst/>
              <a:cxnLst/>
              <a:rect l="l" t="t" r="r" b="b"/>
              <a:pathLst>
                <a:path w="6098" h="3764" extrusionOk="0">
                  <a:moveTo>
                    <a:pt x="334" y="1"/>
                  </a:moveTo>
                  <a:cubicBezTo>
                    <a:pt x="168" y="1"/>
                    <a:pt x="1" y="144"/>
                    <a:pt x="1" y="334"/>
                  </a:cubicBezTo>
                  <a:lnTo>
                    <a:pt x="1" y="2930"/>
                  </a:lnTo>
                  <a:cubicBezTo>
                    <a:pt x="1" y="3406"/>
                    <a:pt x="382" y="3763"/>
                    <a:pt x="834" y="3763"/>
                  </a:cubicBezTo>
                  <a:lnTo>
                    <a:pt x="5264" y="3763"/>
                  </a:lnTo>
                  <a:cubicBezTo>
                    <a:pt x="5716" y="3763"/>
                    <a:pt x="6097" y="3406"/>
                    <a:pt x="6097" y="2930"/>
                  </a:cubicBezTo>
                  <a:lnTo>
                    <a:pt x="6097" y="334"/>
                  </a:lnTo>
                  <a:cubicBezTo>
                    <a:pt x="6097" y="144"/>
                    <a:pt x="5955" y="1"/>
                    <a:pt x="5764" y="1"/>
                  </a:cubicBezTo>
                  <a:lnTo>
                    <a:pt x="5407" y="1"/>
                  </a:lnTo>
                  <a:lnTo>
                    <a:pt x="3049" y="8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4138;p60"/>
            <p:cNvSpPr/>
            <p:nvPr/>
          </p:nvSpPr>
          <p:spPr>
            <a:xfrm>
              <a:off x="5406176" y="1967102"/>
              <a:ext cx="114324" cy="170310"/>
            </a:xfrm>
            <a:custGeom>
              <a:avLst/>
              <a:gdLst/>
              <a:ahLst/>
              <a:cxnLst/>
              <a:rect l="l" t="t" r="r" b="b"/>
              <a:pathLst>
                <a:path w="2383" h="3550" extrusionOk="0">
                  <a:moveTo>
                    <a:pt x="215" y="1"/>
                  </a:moveTo>
                  <a:cubicBezTo>
                    <a:pt x="96" y="1"/>
                    <a:pt x="1" y="72"/>
                    <a:pt x="1" y="191"/>
                  </a:cubicBezTo>
                  <a:lnTo>
                    <a:pt x="1" y="3263"/>
                  </a:lnTo>
                  <a:cubicBezTo>
                    <a:pt x="1" y="3406"/>
                    <a:pt x="120" y="3549"/>
                    <a:pt x="287" y="3549"/>
                  </a:cubicBezTo>
                  <a:lnTo>
                    <a:pt x="2382" y="3549"/>
                  </a:lnTo>
                  <a:lnTo>
                    <a:pt x="2382" y="525"/>
                  </a:lnTo>
                  <a:cubicBezTo>
                    <a:pt x="2382" y="239"/>
                    <a:pt x="2120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4139;p60"/>
            <p:cNvSpPr/>
            <p:nvPr/>
          </p:nvSpPr>
          <p:spPr>
            <a:xfrm>
              <a:off x="5520447" y="1967102"/>
              <a:ext cx="113124" cy="170310"/>
            </a:xfrm>
            <a:custGeom>
              <a:avLst/>
              <a:gdLst/>
              <a:ahLst/>
              <a:cxnLst/>
              <a:rect l="l" t="t" r="r" b="b"/>
              <a:pathLst>
                <a:path w="2358" h="3550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lnTo>
                    <a:pt x="0" y="3549"/>
                  </a:lnTo>
                  <a:lnTo>
                    <a:pt x="2048" y="3549"/>
                  </a:lnTo>
                  <a:cubicBezTo>
                    <a:pt x="2239" y="3549"/>
                    <a:pt x="2358" y="3406"/>
                    <a:pt x="2358" y="3240"/>
                  </a:cubicBezTo>
                  <a:lnTo>
                    <a:pt x="2358" y="215"/>
                  </a:lnTo>
                  <a:cubicBezTo>
                    <a:pt x="2358" y="96"/>
                    <a:pt x="2263" y="1"/>
                    <a:pt x="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4140;p60"/>
            <p:cNvSpPr/>
            <p:nvPr/>
          </p:nvSpPr>
          <p:spPr>
            <a:xfrm>
              <a:off x="5271372" y="2324691"/>
              <a:ext cx="498169" cy="74313"/>
            </a:xfrm>
            <a:custGeom>
              <a:avLst/>
              <a:gdLst/>
              <a:ahLst/>
              <a:cxnLst/>
              <a:rect l="l" t="t" r="r" b="b"/>
              <a:pathLst>
                <a:path w="10384" h="1549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1072"/>
                    <a:pt x="501" y="1549"/>
                    <a:pt x="1096" y="1549"/>
                  </a:cubicBezTo>
                  <a:lnTo>
                    <a:pt x="9288" y="1549"/>
                  </a:lnTo>
                  <a:cubicBezTo>
                    <a:pt x="9884" y="1549"/>
                    <a:pt x="10384" y="1072"/>
                    <a:pt x="10384" y="477"/>
                  </a:cubicBezTo>
                  <a:cubicBezTo>
                    <a:pt x="10384" y="215"/>
                    <a:pt x="10169" y="1"/>
                    <a:pt x="9907" y="1"/>
                  </a:cubicBezTo>
                  <a:lnTo>
                    <a:pt x="6645" y="1"/>
                  </a:lnTo>
                  <a:cubicBezTo>
                    <a:pt x="6645" y="191"/>
                    <a:pt x="6502" y="334"/>
                    <a:pt x="6312" y="334"/>
                  </a:cubicBezTo>
                  <a:lnTo>
                    <a:pt x="4073" y="334"/>
                  </a:lnTo>
                  <a:cubicBezTo>
                    <a:pt x="3882" y="334"/>
                    <a:pt x="3740" y="191"/>
                    <a:pt x="3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4141;p60"/>
            <p:cNvSpPr/>
            <p:nvPr/>
          </p:nvSpPr>
          <p:spPr>
            <a:xfrm>
              <a:off x="5676934" y="2324691"/>
              <a:ext cx="92591" cy="74313"/>
            </a:xfrm>
            <a:custGeom>
              <a:avLst/>
              <a:gdLst/>
              <a:ahLst/>
              <a:cxnLst/>
              <a:rect l="l" t="t" r="r" b="b"/>
              <a:pathLst>
                <a:path w="1930" h="1549" extrusionOk="0">
                  <a:moveTo>
                    <a:pt x="620" y="1"/>
                  </a:moveTo>
                  <a:cubicBezTo>
                    <a:pt x="882" y="1"/>
                    <a:pt x="1096" y="215"/>
                    <a:pt x="1096" y="477"/>
                  </a:cubicBezTo>
                  <a:cubicBezTo>
                    <a:pt x="1096" y="1072"/>
                    <a:pt x="596" y="1549"/>
                    <a:pt x="1" y="1549"/>
                  </a:cubicBezTo>
                  <a:lnTo>
                    <a:pt x="834" y="1549"/>
                  </a:lnTo>
                  <a:cubicBezTo>
                    <a:pt x="1430" y="1549"/>
                    <a:pt x="1930" y="1072"/>
                    <a:pt x="1930" y="477"/>
                  </a:cubicBezTo>
                  <a:cubicBezTo>
                    <a:pt x="1930" y="215"/>
                    <a:pt x="1715" y="1"/>
                    <a:pt x="145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4142;p60"/>
            <p:cNvSpPr/>
            <p:nvPr/>
          </p:nvSpPr>
          <p:spPr>
            <a:xfrm>
              <a:off x="5410781" y="2212723"/>
              <a:ext cx="59441" cy="46919"/>
            </a:xfrm>
            <a:custGeom>
              <a:avLst/>
              <a:gdLst/>
              <a:ahLst/>
              <a:cxnLst/>
              <a:rect l="l" t="t" r="r" b="b"/>
              <a:pathLst>
                <a:path w="1239" h="978" extrusionOk="0">
                  <a:moveTo>
                    <a:pt x="619" y="1"/>
                  </a:moveTo>
                  <a:cubicBezTo>
                    <a:pt x="286" y="1"/>
                    <a:pt x="0" y="239"/>
                    <a:pt x="0" y="501"/>
                  </a:cubicBezTo>
                  <a:cubicBezTo>
                    <a:pt x="0" y="763"/>
                    <a:pt x="286" y="977"/>
                    <a:pt x="619" y="977"/>
                  </a:cubicBezTo>
                  <a:cubicBezTo>
                    <a:pt x="953" y="977"/>
                    <a:pt x="1238" y="763"/>
                    <a:pt x="1238" y="501"/>
                  </a:cubicBezTo>
                  <a:cubicBezTo>
                    <a:pt x="1238" y="239"/>
                    <a:pt x="953" y="1"/>
                    <a:pt x="619" y="1"/>
                  </a:cubicBezTo>
                  <a:close/>
                </a:path>
              </a:pathLst>
            </a:custGeom>
            <a:solidFill>
              <a:srgbClr val="FFA1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4143;p60"/>
            <p:cNvSpPr/>
            <p:nvPr/>
          </p:nvSpPr>
          <p:spPr>
            <a:xfrm>
              <a:off x="5570723" y="2212723"/>
              <a:ext cx="58289" cy="46919"/>
            </a:xfrm>
            <a:custGeom>
              <a:avLst/>
              <a:gdLst/>
              <a:ahLst/>
              <a:cxnLst/>
              <a:rect l="l" t="t" r="r" b="b"/>
              <a:pathLst>
                <a:path w="1215" h="978" extrusionOk="0">
                  <a:moveTo>
                    <a:pt x="595" y="1"/>
                  </a:moveTo>
                  <a:cubicBezTo>
                    <a:pt x="262" y="1"/>
                    <a:pt x="0" y="239"/>
                    <a:pt x="0" y="501"/>
                  </a:cubicBezTo>
                  <a:cubicBezTo>
                    <a:pt x="0" y="763"/>
                    <a:pt x="262" y="977"/>
                    <a:pt x="595" y="977"/>
                  </a:cubicBezTo>
                  <a:cubicBezTo>
                    <a:pt x="929" y="977"/>
                    <a:pt x="1215" y="763"/>
                    <a:pt x="1215" y="501"/>
                  </a:cubicBezTo>
                  <a:cubicBezTo>
                    <a:pt x="1215" y="239"/>
                    <a:pt x="929" y="1"/>
                    <a:pt x="595" y="1"/>
                  </a:cubicBezTo>
                  <a:close/>
                </a:path>
              </a:pathLst>
            </a:custGeom>
            <a:solidFill>
              <a:srgbClr val="FFA1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4144;p60"/>
            <p:cNvSpPr/>
            <p:nvPr/>
          </p:nvSpPr>
          <p:spPr>
            <a:xfrm>
              <a:off x="5264512" y="1959139"/>
              <a:ext cx="511890" cy="447892"/>
            </a:xfrm>
            <a:custGeom>
              <a:avLst/>
              <a:gdLst/>
              <a:ahLst/>
              <a:cxnLst/>
              <a:rect l="l" t="t" r="r" b="b"/>
              <a:pathLst>
                <a:path w="10670" h="9336" extrusionOk="0">
                  <a:moveTo>
                    <a:pt x="4787" y="310"/>
                  </a:moveTo>
                  <a:cubicBezTo>
                    <a:pt x="5002" y="310"/>
                    <a:pt x="5169" y="476"/>
                    <a:pt x="5169" y="691"/>
                  </a:cubicBezTo>
                  <a:lnTo>
                    <a:pt x="5169" y="3549"/>
                  </a:lnTo>
                  <a:lnTo>
                    <a:pt x="3240" y="3549"/>
                  </a:lnTo>
                  <a:cubicBezTo>
                    <a:pt x="3168" y="3549"/>
                    <a:pt x="3097" y="3501"/>
                    <a:pt x="3097" y="3429"/>
                  </a:cubicBezTo>
                  <a:lnTo>
                    <a:pt x="3097" y="357"/>
                  </a:lnTo>
                  <a:cubicBezTo>
                    <a:pt x="3097" y="334"/>
                    <a:pt x="3120" y="310"/>
                    <a:pt x="3168" y="310"/>
                  </a:cubicBezTo>
                  <a:close/>
                  <a:moveTo>
                    <a:pt x="7479" y="310"/>
                  </a:moveTo>
                  <a:cubicBezTo>
                    <a:pt x="7502" y="310"/>
                    <a:pt x="7550" y="334"/>
                    <a:pt x="7550" y="381"/>
                  </a:cubicBezTo>
                  <a:lnTo>
                    <a:pt x="7550" y="3406"/>
                  </a:lnTo>
                  <a:cubicBezTo>
                    <a:pt x="7550" y="3477"/>
                    <a:pt x="7479" y="3549"/>
                    <a:pt x="7383" y="3549"/>
                  </a:cubicBezTo>
                  <a:lnTo>
                    <a:pt x="5478" y="3549"/>
                  </a:lnTo>
                  <a:lnTo>
                    <a:pt x="5478" y="738"/>
                  </a:lnTo>
                  <a:cubicBezTo>
                    <a:pt x="5478" y="500"/>
                    <a:pt x="5669" y="310"/>
                    <a:pt x="5907" y="310"/>
                  </a:cubicBezTo>
                  <a:close/>
                  <a:moveTo>
                    <a:pt x="8050" y="738"/>
                  </a:moveTo>
                  <a:cubicBezTo>
                    <a:pt x="8145" y="738"/>
                    <a:pt x="8217" y="810"/>
                    <a:pt x="8217" y="905"/>
                  </a:cubicBezTo>
                  <a:lnTo>
                    <a:pt x="8217" y="2786"/>
                  </a:lnTo>
                  <a:cubicBezTo>
                    <a:pt x="8217" y="2858"/>
                    <a:pt x="8288" y="2929"/>
                    <a:pt x="8383" y="2929"/>
                  </a:cubicBezTo>
                  <a:cubicBezTo>
                    <a:pt x="8455" y="2929"/>
                    <a:pt x="8526" y="2858"/>
                    <a:pt x="8526" y="2786"/>
                  </a:cubicBezTo>
                  <a:lnTo>
                    <a:pt x="8526" y="1786"/>
                  </a:lnTo>
                  <a:lnTo>
                    <a:pt x="8931" y="1786"/>
                  </a:lnTo>
                  <a:cubicBezTo>
                    <a:pt x="9122" y="1786"/>
                    <a:pt x="9265" y="1929"/>
                    <a:pt x="9265" y="2096"/>
                  </a:cubicBezTo>
                  <a:lnTo>
                    <a:pt x="9265" y="6835"/>
                  </a:lnTo>
                  <a:lnTo>
                    <a:pt x="1406" y="6835"/>
                  </a:lnTo>
                  <a:lnTo>
                    <a:pt x="1406" y="5549"/>
                  </a:lnTo>
                  <a:cubicBezTo>
                    <a:pt x="1406" y="5454"/>
                    <a:pt x="1334" y="5382"/>
                    <a:pt x="1239" y="5382"/>
                  </a:cubicBezTo>
                  <a:cubicBezTo>
                    <a:pt x="1168" y="5382"/>
                    <a:pt x="1096" y="5454"/>
                    <a:pt x="1096" y="5549"/>
                  </a:cubicBezTo>
                  <a:lnTo>
                    <a:pt x="1096" y="7002"/>
                  </a:lnTo>
                  <a:cubicBezTo>
                    <a:pt x="1096" y="7097"/>
                    <a:pt x="1168" y="7168"/>
                    <a:pt x="1239" y="7168"/>
                  </a:cubicBezTo>
                  <a:lnTo>
                    <a:pt x="9431" y="7168"/>
                  </a:lnTo>
                  <a:cubicBezTo>
                    <a:pt x="9503" y="7168"/>
                    <a:pt x="9574" y="7097"/>
                    <a:pt x="9574" y="7002"/>
                  </a:cubicBezTo>
                  <a:lnTo>
                    <a:pt x="9574" y="2096"/>
                  </a:lnTo>
                  <a:cubicBezTo>
                    <a:pt x="9574" y="1762"/>
                    <a:pt x="9288" y="1453"/>
                    <a:pt x="8931" y="1453"/>
                  </a:cubicBezTo>
                  <a:lnTo>
                    <a:pt x="8526" y="1453"/>
                  </a:lnTo>
                  <a:lnTo>
                    <a:pt x="8526" y="1143"/>
                  </a:lnTo>
                  <a:lnTo>
                    <a:pt x="9026" y="1143"/>
                  </a:lnTo>
                  <a:cubicBezTo>
                    <a:pt x="9503" y="1143"/>
                    <a:pt x="9884" y="1548"/>
                    <a:pt x="9884" y="2024"/>
                  </a:cubicBezTo>
                  <a:lnTo>
                    <a:pt x="9884" y="7454"/>
                  </a:lnTo>
                  <a:lnTo>
                    <a:pt x="6788" y="7454"/>
                  </a:lnTo>
                  <a:cubicBezTo>
                    <a:pt x="6716" y="7454"/>
                    <a:pt x="6645" y="7526"/>
                    <a:pt x="6645" y="7621"/>
                  </a:cubicBezTo>
                  <a:cubicBezTo>
                    <a:pt x="6645" y="7716"/>
                    <a:pt x="6550" y="7787"/>
                    <a:pt x="6455" y="7787"/>
                  </a:cubicBezTo>
                  <a:lnTo>
                    <a:pt x="4216" y="7787"/>
                  </a:lnTo>
                  <a:cubicBezTo>
                    <a:pt x="4121" y="7787"/>
                    <a:pt x="4025" y="7716"/>
                    <a:pt x="4025" y="7621"/>
                  </a:cubicBezTo>
                  <a:cubicBezTo>
                    <a:pt x="4025" y="7526"/>
                    <a:pt x="3954" y="7454"/>
                    <a:pt x="3883" y="7454"/>
                  </a:cubicBezTo>
                  <a:lnTo>
                    <a:pt x="787" y="7454"/>
                  </a:lnTo>
                  <a:lnTo>
                    <a:pt x="787" y="2024"/>
                  </a:lnTo>
                  <a:cubicBezTo>
                    <a:pt x="787" y="1548"/>
                    <a:pt x="1168" y="1143"/>
                    <a:pt x="1644" y="1143"/>
                  </a:cubicBezTo>
                  <a:lnTo>
                    <a:pt x="2144" y="1143"/>
                  </a:lnTo>
                  <a:lnTo>
                    <a:pt x="2144" y="1453"/>
                  </a:lnTo>
                  <a:lnTo>
                    <a:pt x="1739" y="1453"/>
                  </a:lnTo>
                  <a:cubicBezTo>
                    <a:pt x="1382" y="1453"/>
                    <a:pt x="1096" y="1762"/>
                    <a:pt x="1096" y="2096"/>
                  </a:cubicBezTo>
                  <a:lnTo>
                    <a:pt x="1096" y="4811"/>
                  </a:lnTo>
                  <a:cubicBezTo>
                    <a:pt x="1096" y="4906"/>
                    <a:pt x="1168" y="4977"/>
                    <a:pt x="1239" y="4977"/>
                  </a:cubicBezTo>
                  <a:cubicBezTo>
                    <a:pt x="1334" y="4977"/>
                    <a:pt x="1406" y="4906"/>
                    <a:pt x="1406" y="4811"/>
                  </a:cubicBezTo>
                  <a:lnTo>
                    <a:pt x="1406" y="2096"/>
                  </a:lnTo>
                  <a:cubicBezTo>
                    <a:pt x="1406" y="1929"/>
                    <a:pt x="1549" y="1786"/>
                    <a:pt x="1739" y="1786"/>
                  </a:cubicBezTo>
                  <a:lnTo>
                    <a:pt x="2144" y="1786"/>
                  </a:lnTo>
                  <a:lnTo>
                    <a:pt x="2144" y="3501"/>
                  </a:lnTo>
                  <a:cubicBezTo>
                    <a:pt x="2144" y="4049"/>
                    <a:pt x="2573" y="4477"/>
                    <a:pt x="3120" y="4477"/>
                  </a:cubicBezTo>
                  <a:lnTo>
                    <a:pt x="7550" y="4477"/>
                  </a:lnTo>
                  <a:cubicBezTo>
                    <a:pt x="8098" y="4477"/>
                    <a:pt x="8526" y="4049"/>
                    <a:pt x="8526" y="3501"/>
                  </a:cubicBezTo>
                  <a:cubicBezTo>
                    <a:pt x="8526" y="3429"/>
                    <a:pt x="8455" y="3358"/>
                    <a:pt x="8383" y="3358"/>
                  </a:cubicBezTo>
                  <a:cubicBezTo>
                    <a:pt x="8288" y="3358"/>
                    <a:pt x="8217" y="3429"/>
                    <a:pt x="8217" y="3501"/>
                  </a:cubicBezTo>
                  <a:cubicBezTo>
                    <a:pt x="8217" y="3882"/>
                    <a:pt x="7931" y="4168"/>
                    <a:pt x="7550" y="4168"/>
                  </a:cubicBezTo>
                  <a:lnTo>
                    <a:pt x="3120" y="4168"/>
                  </a:lnTo>
                  <a:cubicBezTo>
                    <a:pt x="2763" y="4168"/>
                    <a:pt x="2454" y="3882"/>
                    <a:pt x="2454" y="3501"/>
                  </a:cubicBezTo>
                  <a:lnTo>
                    <a:pt x="2454" y="905"/>
                  </a:lnTo>
                  <a:cubicBezTo>
                    <a:pt x="2454" y="810"/>
                    <a:pt x="2525" y="738"/>
                    <a:pt x="2620" y="738"/>
                  </a:cubicBezTo>
                  <a:lnTo>
                    <a:pt x="2787" y="738"/>
                  </a:lnTo>
                  <a:lnTo>
                    <a:pt x="2787" y="3429"/>
                  </a:lnTo>
                  <a:cubicBezTo>
                    <a:pt x="2787" y="3668"/>
                    <a:pt x="3001" y="3858"/>
                    <a:pt x="3240" y="3858"/>
                  </a:cubicBezTo>
                  <a:lnTo>
                    <a:pt x="7383" y="3858"/>
                  </a:lnTo>
                  <a:cubicBezTo>
                    <a:pt x="7645" y="3858"/>
                    <a:pt x="7860" y="3644"/>
                    <a:pt x="7860" y="3406"/>
                  </a:cubicBezTo>
                  <a:lnTo>
                    <a:pt x="7860" y="738"/>
                  </a:lnTo>
                  <a:close/>
                  <a:moveTo>
                    <a:pt x="3168" y="0"/>
                  </a:moveTo>
                  <a:cubicBezTo>
                    <a:pt x="2954" y="0"/>
                    <a:pt x="2787" y="167"/>
                    <a:pt x="2787" y="357"/>
                  </a:cubicBezTo>
                  <a:lnTo>
                    <a:pt x="2787" y="429"/>
                  </a:lnTo>
                  <a:lnTo>
                    <a:pt x="2620" y="429"/>
                  </a:lnTo>
                  <a:cubicBezTo>
                    <a:pt x="2382" y="429"/>
                    <a:pt x="2168" y="596"/>
                    <a:pt x="2144" y="834"/>
                  </a:cubicBezTo>
                  <a:lnTo>
                    <a:pt x="1644" y="834"/>
                  </a:lnTo>
                  <a:cubicBezTo>
                    <a:pt x="1001" y="834"/>
                    <a:pt x="477" y="1381"/>
                    <a:pt x="477" y="2024"/>
                  </a:cubicBezTo>
                  <a:lnTo>
                    <a:pt x="477" y="7478"/>
                  </a:lnTo>
                  <a:cubicBezTo>
                    <a:pt x="191" y="7549"/>
                    <a:pt x="1" y="7787"/>
                    <a:pt x="1" y="8097"/>
                  </a:cubicBezTo>
                  <a:cubicBezTo>
                    <a:pt x="1" y="8788"/>
                    <a:pt x="549" y="9335"/>
                    <a:pt x="1239" y="9335"/>
                  </a:cubicBezTo>
                  <a:lnTo>
                    <a:pt x="7717" y="9335"/>
                  </a:lnTo>
                  <a:cubicBezTo>
                    <a:pt x="7812" y="9335"/>
                    <a:pt x="7883" y="9264"/>
                    <a:pt x="7883" y="9193"/>
                  </a:cubicBezTo>
                  <a:cubicBezTo>
                    <a:pt x="7883" y="9097"/>
                    <a:pt x="7812" y="9026"/>
                    <a:pt x="7717" y="9026"/>
                  </a:cubicBezTo>
                  <a:lnTo>
                    <a:pt x="1239" y="9026"/>
                  </a:lnTo>
                  <a:cubicBezTo>
                    <a:pt x="739" y="9026"/>
                    <a:pt x="310" y="8597"/>
                    <a:pt x="310" y="8097"/>
                  </a:cubicBezTo>
                  <a:cubicBezTo>
                    <a:pt x="310" y="7907"/>
                    <a:pt x="453" y="7764"/>
                    <a:pt x="620" y="7764"/>
                  </a:cubicBezTo>
                  <a:lnTo>
                    <a:pt x="3740" y="7764"/>
                  </a:lnTo>
                  <a:cubicBezTo>
                    <a:pt x="3811" y="7978"/>
                    <a:pt x="4002" y="8121"/>
                    <a:pt x="4216" y="8121"/>
                  </a:cubicBezTo>
                  <a:lnTo>
                    <a:pt x="6455" y="8121"/>
                  </a:lnTo>
                  <a:cubicBezTo>
                    <a:pt x="6669" y="8121"/>
                    <a:pt x="6859" y="7978"/>
                    <a:pt x="6931" y="7764"/>
                  </a:cubicBezTo>
                  <a:lnTo>
                    <a:pt x="10050" y="7764"/>
                  </a:lnTo>
                  <a:cubicBezTo>
                    <a:pt x="10217" y="7764"/>
                    <a:pt x="10360" y="7907"/>
                    <a:pt x="10360" y="8097"/>
                  </a:cubicBezTo>
                  <a:cubicBezTo>
                    <a:pt x="10360" y="8597"/>
                    <a:pt x="9931" y="9026"/>
                    <a:pt x="9431" y="9026"/>
                  </a:cubicBezTo>
                  <a:lnTo>
                    <a:pt x="8455" y="9026"/>
                  </a:lnTo>
                  <a:cubicBezTo>
                    <a:pt x="8360" y="9026"/>
                    <a:pt x="8288" y="9097"/>
                    <a:pt x="8288" y="9193"/>
                  </a:cubicBezTo>
                  <a:cubicBezTo>
                    <a:pt x="8288" y="9264"/>
                    <a:pt x="8360" y="9335"/>
                    <a:pt x="8455" y="9335"/>
                  </a:cubicBezTo>
                  <a:lnTo>
                    <a:pt x="9431" y="9335"/>
                  </a:lnTo>
                  <a:cubicBezTo>
                    <a:pt x="10122" y="9335"/>
                    <a:pt x="10670" y="8788"/>
                    <a:pt x="10670" y="8097"/>
                  </a:cubicBezTo>
                  <a:cubicBezTo>
                    <a:pt x="10670" y="7787"/>
                    <a:pt x="10479" y="7549"/>
                    <a:pt x="10193" y="7478"/>
                  </a:cubicBezTo>
                  <a:lnTo>
                    <a:pt x="10193" y="2024"/>
                  </a:lnTo>
                  <a:cubicBezTo>
                    <a:pt x="10193" y="1381"/>
                    <a:pt x="9669" y="834"/>
                    <a:pt x="9026" y="834"/>
                  </a:cubicBezTo>
                  <a:lnTo>
                    <a:pt x="8526" y="834"/>
                  </a:lnTo>
                  <a:cubicBezTo>
                    <a:pt x="8503" y="596"/>
                    <a:pt x="8288" y="429"/>
                    <a:pt x="8050" y="429"/>
                  </a:cubicBezTo>
                  <a:lnTo>
                    <a:pt x="7860" y="429"/>
                  </a:lnTo>
                  <a:lnTo>
                    <a:pt x="7860" y="381"/>
                  </a:lnTo>
                  <a:cubicBezTo>
                    <a:pt x="7860" y="167"/>
                    <a:pt x="7693" y="0"/>
                    <a:pt x="7479" y="0"/>
                  </a:cubicBezTo>
                  <a:lnTo>
                    <a:pt x="5907" y="0"/>
                  </a:lnTo>
                  <a:cubicBezTo>
                    <a:pt x="5692" y="0"/>
                    <a:pt x="5478" y="95"/>
                    <a:pt x="5335" y="262"/>
                  </a:cubicBezTo>
                  <a:cubicBezTo>
                    <a:pt x="5216" y="95"/>
                    <a:pt x="5002" y="0"/>
                    <a:pt x="4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4145;p60"/>
            <p:cNvSpPr/>
            <p:nvPr/>
          </p:nvSpPr>
          <p:spPr>
            <a:xfrm>
              <a:off x="5449591" y="2194445"/>
              <a:ext cx="14920" cy="27490"/>
            </a:xfrm>
            <a:custGeom>
              <a:avLst/>
              <a:gdLst/>
              <a:ahLst/>
              <a:cxnLst/>
              <a:rect l="l" t="t" r="r" b="b"/>
              <a:pathLst>
                <a:path w="311" h="57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06"/>
                  </a:lnTo>
                  <a:cubicBezTo>
                    <a:pt x="1" y="501"/>
                    <a:pt x="72" y="572"/>
                    <a:pt x="167" y="572"/>
                  </a:cubicBezTo>
                  <a:cubicBezTo>
                    <a:pt x="263" y="572"/>
                    <a:pt x="310" y="501"/>
                    <a:pt x="310" y="406"/>
                  </a:cubicBezTo>
                  <a:lnTo>
                    <a:pt x="310" y="168"/>
                  </a:lnTo>
                  <a:cubicBezTo>
                    <a:pt x="310" y="72"/>
                    <a:pt x="263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4146;p60"/>
            <p:cNvSpPr/>
            <p:nvPr/>
          </p:nvSpPr>
          <p:spPr>
            <a:xfrm>
              <a:off x="5575280" y="2194445"/>
              <a:ext cx="14872" cy="27490"/>
            </a:xfrm>
            <a:custGeom>
              <a:avLst/>
              <a:gdLst/>
              <a:ahLst/>
              <a:cxnLst/>
              <a:rect l="l" t="t" r="r" b="b"/>
              <a:pathLst>
                <a:path w="310" h="573" extrusionOk="0">
                  <a:moveTo>
                    <a:pt x="143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06"/>
                  </a:lnTo>
                  <a:cubicBezTo>
                    <a:pt x="0" y="501"/>
                    <a:pt x="72" y="572"/>
                    <a:pt x="143" y="572"/>
                  </a:cubicBezTo>
                  <a:cubicBezTo>
                    <a:pt x="238" y="572"/>
                    <a:pt x="310" y="501"/>
                    <a:pt x="310" y="406"/>
                  </a:cubicBezTo>
                  <a:lnTo>
                    <a:pt x="310" y="168"/>
                  </a:lnTo>
                  <a:cubicBezTo>
                    <a:pt x="310" y="72"/>
                    <a:pt x="238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4147;p60"/>
            <p:cNvSpPr/>
            <p:nvPr/>
          </p:nvSpPr>
          <p:spPr>
            <a:xfrm>
              <a:off x="5495309" y="2206103"/>
              <a:ext cx="49174" cy="22692"/>
            </a:xfrm>
            <a:custGeom>
              <a:avLst/>
              <a:gdLst/>
              <a:ahLst/>
              <a:cxnLst/>
              <a:rect l="l" t="t" r="r" b="b"/>
              <a:pathLst>
                <a:path w="1025" h="473" extrusionOk="0">
                  <a:moveTo>
                    <a:pt x="169" y="1"/>
                  </a:moveTo>
                  <a:cubicBezTo>
                    <a:pt x="136" y="1"/>
                    <a:pt x="102" y="14"/>
                    <a:pt x="72" y="44"/>
                  </a:cubicBezTo>
                  <a:cubicBezTo>
                    <a:pt x="0" y="91"/>
                    <a:pt x="0" y="187"/>
                    <a:pt x="48" y="258"/>
                  </a:cubicBezTo>
                  <a:cubicBezTo>
                    <a:pt x="167" y="401"/>
                    <a:pt x="334" y="472"/>
                    <a:pt x="524" y="472"/>
                  </a:cubicBezTo>
                  <a:cubicBezTo>
                    <a:pt x="691" y="472"/>
                    <a:pt x="858" y="401"/>
                    <a:pt x="977" y="258"/>
                  </a:cubicBezTo>
                  <a:cubicBezTo>
                    <a:pt x="1024" y="187"/>
                    <a:pt x="1024" y="91"/>
                    <a:pt x="953" y="44"/>
                  </a:cubicBezTo>
                  <a:cubicBezTo>
                    <a:pt x="933" y="14"/>
                    <a:pt x="900" y="1"/>
                    <a:pt x="866" y="1"/>
                  </a:cubicBezTo>
                  <a:cubicBezTo>
                    <a:pt x="818" y="1"/>
                    <a:pt x="766" y="26"/>
                    <a:pt x="739" y="68"/>
                  </a:cubicBezTo>
                  <a:cubicBezTo>
                    <a:pt x="691" y="115"/>
                    <a:pt x="596" y="163"/>
                    <a:pt x="524" y="163"/>
                  </a:cubicBezTo>
                  <a:cubicBezTo>
                    <a:pt x="429" y="163"/>
                    <a:pt x="358" y="115"/>
                    <a:pt x="286" y="68"/>
                  </a:cubicBezTo>
                  <a:cubicBezTo>
                    <a:pt x="258" y="26"/>
                    <a:pt x="215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0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SGK tr 142</a:t>
            </a:r>
          </a:p>
        </p:txBody>
      </p:sp>
    </p:spTree>
    <p:extLst>
      <p:ext uri="{BB962C8B-B14F-4D97-AF65-F5344CB8AC3E}">
        <p14:creationId xmlns:p14="http://schemas.microsoft.com/office/powerpoint/2010/main" val="24885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0" y="0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AE9A5-AAB1-43E2-B333-947D7CEAFFF6}"/>
              </a:ext>
            </a:extLst>
          </p:cNvPr>
          <p:cNvSpPr txBox="1"/>
          <p:nvPr/>
        </p:nvSpPr>
        <p:spPr>
          <a:xfrm>
            <a:off x="1944547" y="900769"/>
            <a:ext cx="947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22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FA0DD-045F-474B-97B9-FF8BFC33857B}"/>
              </a:ext>
            </a:extLst>
          </p:cNvPr>
          <p:cNvSpPr/>
          <p:nvPr/>
        </p:nvSpPr>
        <p:spPr>
          <a:xfrm>
            <a:off x="852877" y="2330757"/>
            <a:ext cx="9838554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C537-BADA-45FB-BCAC-DCD3F3BD808F}"/>
              </a:ext>
            </a:extLst>
          </p:cNvPr>
          <p:cNvSpPr txBox="1"/>
          <p:nvPr/>
        </p:nvSpPr>
        <p:spPr>
          <a:xfrm>
            <a:off x="2212042" y="1688674"/>
            <a:ext cx="71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65035"/>
              </p:ext>
            </p:extLst>
          </p:nvPr>
        </p:nvGraphicFramePr>
        <p:xfrm>
          <a:off x="1917700" y="1183500"/>
          <a:ext cx="8744857" cy="46496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68518">
                  <a:extLst>
                    <a:ext uri="{9D8B030D-6E8A-4147-A177-3AD203B41FA5}">
                      <a16:colId xmlns:a16="http://schemas.microsoft.com/office/drawing/2014/main" val="3044395006"/>
                    </a:ext>
                  </a:extLst>
                </a:gridCol>
                <a:gridCol w="6276339">
                  <a:extLst>
                    <a:ext uri="{9D8B030D-6E8A-4147-A177-3AD203B41FA5}">
                      <a16:colId xmlns:a16="http://schemas.microsoft.com/office/drawing/2014/main" val="1425031933"/>
                    </a:ext>
                  </a:extLst>
                </a:gridCol>
              </a:tblGrid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Viết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Đọc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37935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31 942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 </a:t>
                      </a:r>
                      <a:r>
                        <a:rPr lang="en-US" sz="240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mốt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chín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bốn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hai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6404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</a:t>
                      </a:r>
                      <a:r>
                        <a:rPr lang="en-US" sz="2400" baseline="0" dirty="0"/>
                        <a:t> 145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89091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lăm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96823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63 211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52206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Tám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chín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mốt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1782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159329" y="359229"/>
            <a:ext cx="636814" cy="620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tis" panose="02000500000000000000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0057" y="359229"/>
            <a:ext cx="349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Viết</a:t>
            </a:r>
            <a:r>
              <a:rPr lang="en-US" sz="2800" b="1" dirty="0"/>
              <a:t> (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)</a:t>
            </a:r>
          </a:p>
        </p:txBody>
      </p:sp>
      <p:grpSp>
        <p:nvGrpSpPr>
          <p:cNvPr id="7" name="Google Shape;1428;p37"/>
          <p:cNvGrpSpPr/>
          <p:nvPr/>
        </p:nvGrpSpPr>
        <p:grpSpPr>
          <a:xfrm>
            <a:off x="251335" y="5038362"/>
            <a:ext cx="1052663" cy="1388349"/>
            <a:chOff x="935712" y="3255323"/>
            <a:chExt cx="927525" cy="1294200"/>
          </a:xfrm>
        </p:grpSpPr>
        <p:sp>
          <p:nvSpPr>
            <p:cNvPr id="8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650;p40"/>
          <p:cNvGrpSpPr/>
          <p:nvPr/>
        </p:nvGrpSpPr>
        <p:grpSpPr>
          <a:xfrm>
            <a:off x="10682409" y="41676"/>
            <a:ext cx="1187700" cy="1158325"/>
            <a:chOff x="4354400" y="172400"/>
            <a:chExt cx="1187700" cy="1158325"/>
          </a:xfrm>
        </p:grpSpPr>
        <p:sp>
          <p:nvSpPr>
            <p:cNvPr id="41" name="Google Shape;1651;p40"/>
            <p:cNvSpPr/>
            <p:nvPr/>
          </p:nvSpPr>
          <p:spPr>
            <a:xfrm>
              <a:off x="4354400" y="172400"/>
              <a:ext cx="1187700" cy="1158325"/>
            </a:xfrm>
            <a:custGeom>
              <a:avLst/>
              <a:gdLst/>
              <a:ahLst/>
              <a:cxnLst/>
              <a:rect l="l" t="t" r="r" b="b"/>
              <a:pathLst>
                <a:path w="47508" h="46333" extrusionOk="0">
                  <a:moveTo>
                    <a:pt x="9135" y="24538"/>
                  </a:moveTo>
                  <a:cubicBezTo>
                    <a:pt x="9135" y="24685"/>
                    <a:pt x="9135" y="24832"/>
                    <a:pt x="9135" y="24979"/>
                  </a:cubicBezTo>
                  <a:cubicBezTo>
                    <a:pt x="9086" y="24881"/>
                    <a:pt x="9062" y="24783"/>
                    <a:pt x="9013" y="24660"/>
                  </a:cubicBezTo>
                  <a:lnTo>
                    <a:pt x="9135" y="24538"/>
                  </a:lnTo>
                  <a:close/>
                  <a:moveTo>
                    <a:pt x="13739" y="1"/>
                  </a:moveTo>
                  <a:cubicBezTo>
                    <a:pt x="12612" y="1"/>
                    <a:pt x="11486" y="197"/>
                    <a:pt x="10433" y="564"/>
                  </a:cubicBezTo>
                  <a:cubicBezTo>
                    <a:pt x="8841" y="1103"/>
                    <a:pt x="7715" y="2205"/>
                    <a:pt x="7176" y="3748"/>
                  </a:cubicBezTo>
                  <a:cubicBezTo>
                    <a:pt x="5854" y="7396"/>
                    <a:pt x="8449" y="12882"/>
                    <a:pt x="10041" y="15698"/>
                  </a:cubicBezTo>
                  <a:cubicBezTo>
                    <a:pt x="10017" y="15747"/>
                    <a:pt x="10017" y="15820"/>
                    <a:pt x="9992" y="15869"/>
                  </a:cubicBezTo>
                  <a:cubicBezTo>
                    <a:pt x="9404" y="15575"/>
                    <a:pt x="8743" y="15404"/>
                    <a:pt x="8058" y="15404"/>
                  </a:cubicBezTo>
                  <a:cubicBezTo>
                    <a:pt x="7372" y="15404"/>
                    <a:pt x="6711" y="15575"/>
                    <a:pt x="6123" y="15869"/>
                  </a:cubicBezTo>
                  <a:cubicBezTo>
                    <a:pt x="5560" y="15575"/>
                    <a:pt x="4899" y="15428"/>
                    <a:pt x="4237" y="15428"/>
                  </a:cubicBezTo>
                  <a:cubicBezTo>
                    <a:pt x="3111" y="15428"/>
                    <a:pt x="2058" y="15869"/>
                    <a:pt x="1250" y="16677"/>
                  </a:cubicBezTo>
                  <a:cubicBezTo>
                    <a:pt x="442" y="17461"/>
                    <a:pt x="1" y="18538"/>
                    <a:pt x="1" y="19665"/>
                  </a:cubicBezTo>
                  <a:cubicBezTo>
                    <a:pt x="1" y="20791"/>
                    <a:pt x="442" y="21869"/>
                    <a:pt x="1250" y="22652"/>
                  </a:cubicBezTo>
                  <a:lnTo>
                    <a:pt x="3797" y="25199"/>
                  </a:lnTo>
                  <a:cubicBezTo>
                    <a:pt x="4164" y="27011"/>
                    <a:pt x="4948" y="28529"/>
                    <a:pt x="6098" y="29705"/>
                  </a:cubicBezTo>
                  <a:cubicBezTo>
                    <a:pt x="7151" y="30807"/>
                    <a:pt x="8351" y="31419"/>
                    <a:pt x="9355" y="31762"/>
                  </a:cubicBezTo>
                  <a:cubicBezTo>
                    <a:pt x="9772" y="34823"/>
                    <a:pt x="10702" y="37002"/>
                    <a:pt x="12245" y="38520"/>
                  </a:cubicBezTo>
                  <a:cubicBezTo>
                    <a:pt x="14669" y="40920"/>
                    <a:pt x="18122" y="41214"/>
                    <a:pt x="21746" y="41239"/>
                  </a:cubicBezTo>
                  <a:cubicBezTo>
                    <a:pt x="22358" y="42120"/>
                    <a:pt x="23044" y="43345"/>
                    <a:pt x="23265" y="44275"/>
                  </a:cubicBezTo>
                  <a:cubicBezTo>
                    <a:pt x="23534" y="45499"/>
                    <a:pt x="24611" y="46332"/>
                    <a:pt x="25836" y="46332"/>
                  </a:cubicBezTo>
                  <a:cubicBezTo>
                    <a:pt x="26056" y="46332"/>
                    <a:pt x="26252" y="46308"/>
                    <a:pt x="26448" y="46283"/>
                  </a:cubicBezTo>
                  <a:cubicBezTo>
                    <a:pt x="27134" y="46112"/>
                    <a:pt x="27721" y="45695"/>
                    <a:pt x="28089" y="45108"/>
                  </a:cubicBezTo>
                  <a:cubicBezTo>
                    <a:pt x="28407" y="44593"/>
                    <a:pt x="28529" y="44030"/>
                    <a:pt x="28480" y="43467"/>
                  </a:cubicBezTo>
                  <a:lnTo>
                    <a:pt x="28921" y="43467"/>
                  </a:lnTo>
                  <a:cubicBezTo>
                    <a:pt x="31321" y="43271"/>
                    <a:pt x="32374" y="42169"/>
                    <a:pt x="32839" y="41239"/>
                  </a:cubicBezTo>
                  <a:cubicBezTo>
                    <a:pt x="34970" y="41214"/>
                    <a:pt x="37002" y="41067"/>
                    <a:pt x="38790" y="40357"/>
                  </a:cubicBezTo>
                  <a:lnTo>
                    <a:pt x="41214" y="42781"/>
                  </a:lnTo>
                  <a:lnTo>
                    <a:pt x="44275" y="39720"/>
                  </a:lnTo>
                  <a:cubicBezTo>
                    <a:pt x="45059" y="39426"/>
                    <a:pt x="45720" y="38863"/>
                    <a:pt x="46185" y="38104"/>
                  </a:cubicBezTo>
                  <a:cubicBezTo>
                    <a:pt x="46283" y="37908"/>
                    <a:pt x="46357" y="37737"/>
                    <a:pt x="46430" y="37541"/>
                  </a:cubicBezTo>
                  <a:cubicBezTo>
                    <a:pt x="47042" y="36782"/>
                    <a:pt x="47361" y="35851"/>
                    <a:pt x="47361" y="34872"/>
                  </a:cubicBezTo>
                  <a:cubicBezTo>
                    <a:pt x="47361" y="33745"/>
                    <a:pt x="46920" y="32668"/>
                    <a:pt x="46112" y="31884"/>
                  </a:cubicBezTo>
                  <a:cubicBezTo>
                    <a:pt x="45549" y="31321"/>
                    <a:pt x="44863" y="30929"/>
                    <a:pt x="44079" y="30758"/>
                  </a:cubicBezTo>
                  <a:cubicBezTo>
                    <a:pt x="44177" y="29729"/>
                    <a:pt x="44202" y="28603"/>
                    <a:pt x="44202" y="27329"/>
                  </a:cubicBezTo>
                  <a:cubicBezTo>
                    <a:pt x="44202" y="23950"/>
                    <a:pt x="44104" y="19640"/>
                    <a:pt x="43296" y="15747"/>
                  </a:cubicBezTo>
                  <a:cubicBezTo>
                    <a:pt x="44887" y="12931"/>
                    <a:pt x="47508" y="7421"/>
                    <a:pt x="46185" y="3748"/>
                  </a:cubicBezTo>
                  <a:cubicBezTo>
                    <a:pt x="45622" y="2205"/>
                    <a:pt x="44496" y="1103"/>
                    <a:pt x="42928" y="564"/>
                  </a:cubicBezTo>
                  <a:cubicBezTo>
                    <a:pt x="41851" y="197"/>
                    <a:pt x="40749" y="1"/>
                    <a:pt x="39623" y="1"/>
                  </a:cubicBezTo>
                  <a:cubicBezTo>
                    <a:pt x="36366" y="1"/>
                    <a:pt x="33721" y="1519"/>
                    <a:pt x="32178" y="2646"/>
                  </a:cubicBezTo>
                  <a:cubicBezTo>
                    <a:pt x="30488" y="2205"/>
                    <a:pt x="28627" y="1984"/>
                    <a:pt x="26619" y="1984"/>
                  </a:cubicBezTo>
                  <a:cubicBezTo>
                    <a:pt x="24636" y="1984"/>
                    <a:pt x="22799" y="2205"/>
                    <a:pt x="21159" y="2646"/>
                  </a:cubicBezTo>
                  <a:cubicBezTo>
                    <a:pt x="19616" y="1519"/>
                    <a:pt x="16971" y="1"/>
                    <a:pt x="13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2;p40"/>
            <p:cNvSpPr/>
            <p:nvPr/>
          </p:nvSpPr>
          <p:spPr>
            <a:xfrm>
              <a:off x="4511125" y="243625"/>
              <a:ext cx="360625" cy="318175"/>
            </a:xfrm>
            <a:custGeom>
              <a:avLst/>
              <a:gdLst/>
              <a:ahLst/>
              <a:cxnLst/>
              <a:rect l="l" t="t" r="r" b="b"/>
              <a:pathLst>
                <a:path w="14425" h="12727" extrusionOk="0">
                  <a:moveTo>
                    <a:pt x="7445" y="0"/>
                  </a:moveTo>
                  <a:cubicBezTo>
                    <a:pt x="6659" y="0"/>
                    <a:pt x="5837" y="120"/>
                    <a:pt x="4996" y="409"/>
                  </a:cubicBezTo>
                  <a:cubicBezTo>
                    <a:pt x="1" y="2098"/>
                    <a:pt x="6564" y="12726"/>
                    <a:pt x="6564" y="12726"/>
                  </a:cubicBezTo>
                  <a:cubicBezTo>
                    <a:pt x="6564" y="12726"/>
                    <a:pt x="14424" y="10473"/>
                    <a:pt x="14326" y="2931"/>
                  </a:cubicBezTo>
                  <a:cubicBezTo>
                    <a:pt x="14326" y="2931"/>
                    <a:pt x="11328" y="0"/>
                    <a:pt x="7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3;p40"/>
            <p:cNvSpPr/>
            <p:nvPr/>
          </p:nvSpPr>
          <p:spPr>
            <a:xfrm>
              <a:off x="4551550" y="231850"/>
              <a:ext cx="331825" cy="343400"/>
            </a:xfrm>
            <a:custGeom>
              <a:avLst/>
              <a:gdLst/>
              <a:ahLst/>
              <a:cxnLst/>
              <a:rect l="l" t="t" r="r" b="b"/>
              <a:pathLst>
                <a:path w="13273" h="13736" extrusionOk="0">
                  <a:moveTo>
                    <a:pt x="5804" y="929"/>
                  </a:moveTo>
                  <a:cubicBezTo>
                    <a:pt x="9012" y="929"/>
                    <a:pt x="11632" y="3059"/>
                    <a:pt x="12269" y="3622"/>
                  </a:cubicBezTo>
                  <a:cubicBezTo>
                    <a:pt x="12220" y="9769"/>
                    <a:pt x="6612" y="12144"/>
                    <a:pt x="5167" y="12659"/>
                  </a:cubicBezTo>
                  <a:cubicBezTo>
                    <a:pt x="4359" y="11263"/>
                    <a:pt x="1151" y="5484"/>
                    <a:pt x="2155" y="2618"/>
                  </a:cubicBezTo>
                  <a:cubicBezTo>
                    <a:pt x="2400" y="1982"/>
                    <a:pt x="2841" y="1541"/>
                    <a:pt x="3526" y="1296"/>
                  </a:cubicBezTo>
                  <a:cubicBezTo>
                    <a:pt x="4310" y="1027"/>
                    <a:pt x="5069" y="929"/>
                    <a:pt x="5804" y="929"/>
                  </a:cubicBezTo>
                  <a:close/>
                  <a:moveTo>
                    <a:pt x="5848" y="0"/>
                  </a:moveTo>
                  <a:cubicBezTo>
                    <a:pt x="5011" y="0"/>
                    <a:pt x="4133" y="129"/>
                    <a:pt x="3233" y="439"/>
                  </a:cubicBezTo>
                  <a:cubicBezTo>
                    <a:pt x="2277" y="757"/>
                    <a:pt x="1641" y="1394"/>
                    <a:pt x="1298" y="2325"/>
                  </a:cubicBezTo>
                  <a:cubicBezTo>
                    <a:pt x="0" y="5973"/>
                    <a:pt x="4383" y="13148"/>
                    <a:pt x="4555" y="13442"/>
                  </a:cubicBezTo>
                  <a:lnTo>
                    <a:pt x="4751" y="13736"/>
                  </a:lnTo>
                  <a:lnTo>
                    <a:pt x="5094" y="13638"/>
                  </a:lnTo>
                  <a:cubicBezTo>
                    <a:pt x="5167" y="13614"/>
                    <a:pt x="13273" y="11189"/>
                    <a:pt x="13175" y="3402"/>
                  </a:cubicBezTo>
                  <a:lnTo>
                    <a:pt x="13175" y="3206"/>
                  </a:lnTo>
                  <a:lnTo>
                    <a:pt x="13028" y="3084"/>
                  </a:lnTo>
                  <a:cubicBezTo>
                    <a:pt x="12886" y="2922"/>
                    <a:pt x="9834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4;p40"/>
            <p:cNvSpPr/>
            <p:nvPr/>
          </p:nvSpPr>
          <p:spPr>
            <a:xfrm>
              <a:off x="4599300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724" y="0"/>
                  </a:moveTo>
                  <a:cubicBezTo>
                    <a:pt x="5121" y="0"/>
                    <a:pt x="4490" y="92"/>
                    <a:pt x="3845" y="314"/>
                  </a:cubicBezTo>
                  <a:cubicBezTo>
                    <a:pt x="0" y="1612"/>
                    <a:pt x="5069" y="9816"/>
                    <a:pt x="5069" y="9816"/>
                  </a:cubicBezTo>
                  <a:cubicBezTo>
                    <a:pt x="5069" y="9816"/>
                    <a:pt x="11118" y="8077"/>
                    <a:pt x="11044" y="2273"/>
                  </a:cubicBezTo>
                  <a:cubicBezTo>
                    <a:pt x="11044" y="2273"/>
                    <a:pt x="8720" y="0"/>
                    <a:pt x="572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5;p40"/>
            <p:cNvSpPr/>
            <p:nvPr/>
          </p:nvSpPr>
          <p:spPr>
            <a:xfrm>
              <a:off x="4634800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8050" y="0"/>
                  </a:moveTo>
                  <a:cubicBezTo>
                    <a:pt x="4763" y="0"/>
                    <a:pt x="0" y="7722"/>
                    <a:pt x="0" y="7722"/>
                  </a:cubicBezTo>
                  <a:lnTo>
                    <a:pt x="1617" y="10220"/>
                  </a:lnTo>
                  <a:lnTo>
                    <a:pt x="5559" y="6669"/>
                  </a:lnTo>
                  <a:cubicBezTo>
                    <a:pt x="5559" y="6669"/>
                    <a:pt x="11779" y="890"/>
                    <a:pt x="8522" y="57"/>
                  </a:cubicBezTo>
                  <a:cubicBezTo>
                    <a:pt x="8369" y="19"/>
                    <a:pt x="8212" y="0"/>
                    <a:pt x="8050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56;p40"/>
            <p:cNvSpPr/>
            <p:nvPr/>
          </p:nvSpPr>
          <p:spPr>
            <a:xfrm>
              <a:off x="5170475" y="243625"/>
              <a:ext cx="360600" cy="318175"/>
            </a:xfrm>
            <a:custGeom>
              <a:avLst/>
              <a:gdLst/>
              <a:ahLst/>
              <a:cxnLst/>
              <a:rect l="l" t="t" r="r" b="b"/>
              <a:pathLst>
                <a:path w="14424" h="12727" extrusionOk="0">
                  <a:moveTo>
                    <a:pt x="6980" y="0"/>
                  </a:moveTo>
                  <a:cubicBezTo>
                    <a:pt x="3097" y="0"/>
                    <a:pt x="98" y="2931"/>
                    <a:pt x="98" y="2931"/>
                  </a:cubicBezTo>
                  <a:cubicBezTo>
                    <a:pt x="0" y="10473"/>
                    <a:pt x="7861" y="12726"/>
                    <a:pt x="7861" y="12726"/>
                  </a:cubicBezTo>
                  <a:cubicBezTo>
                    <a:pt x="7861" y="12726"/>
                    <a:pt x="14424" y="2098"/>
                    <a:pt x="9428" y="409"/>
                  </a:cubicBezTo>
                  <a:cubicBezTo>
                    <a:pt x="8588" y="120"/>
                    <a:pt x="7766" y="0"/>
                    <a:pt x="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57;p40"/>
            <p:cNvSpPr/>
            <p:nvPr/>
          </p:nvSpPr>
          <p:spPr>
            <a:xfrm>
              <a:off x="5158850" y="231850"/>
              <a:ext cx="332450" cy="343400"/>
            </a:xfrm>
            <a:custGeom>
              <a:avLst/>
              <a:gdLst/>
              <a:ahLst/>
              <a:cxnLst/>
              <a:rect l="l" t="t" r="r" b="b"/>
              <a:pathLst>
                <a:path w="13298" h="13736" extrusionOk="0">
                  <a:moveTo>
                    <a:pt x="7487" y="925"/>
                  </a:moveTo>
                  <a:cubicBezTo>
                    <a:pt x="8215" y="925"/>
                    <a:pt x="8974" y="1034"/>
                    <a:pt x="9746" y="1296"/>
                  </a:cubicBezTo>
                  <a:cubicBezTo>
                    <a:pt x="10432" y="1541"/>
                    <a:pt x="10873" y="1982"/>
                    <a:pt x="11118" y="2618"/>
                  </a:cubicBezTo>
                  <a:cubicBezTo>
                    <a:pt x="12146" y="5484"/>
                    <a:pt x="8938" y="11238"/>
                    <a:pt x="8130" y="12659"/>
                  </a:cubicBezTo>
                  <a:cubicBezTo>
                    <a:pt x="6685" y="12120"/>
                    <a:pt x="1078" y="9695"/>
                    <a:pt x="1029" y="3622"/>
                  </a:cubicBezTo>
                  <a:cubicBezTo>
                    <a:pt x="1648" y="3063"/>
                    <a:pt x="4270" y="925"/>
                    <a:pt x="7487" y="925"/>
                  </a:cubicBezTo>
                  <a:close/>
                  <a:moveTo>
                    <a:pt x="7426" y="0"/>
                  </a:moveTo>
                  <a:cubicBezTo>
                    <a:pt x="3446" y="0"/>
                    <a:pt x="407" y="2922"/>
                    <a:pt x="245" y="3084"/>
                  </a:cubicBezTo>
                  <a:lnTo>
                    <a:pt x="98" y="3206"/>
                  </a:lnTo>
                  <a:lnTo>
                    <a:pt x="98" y="3402"/>
                  </a:lnTo>
                  <a:cubicBezTo>
                    <a:pt x="0" y="11189"/>
                    <a:pt x="8130" y="13614"/>
                    <a:pt x="8204" y="13638"/>
                  </a:cubicBezTo>
                  <a:lnTo>
                    <a:pt x="8546" y="13736"/>
                  </a:lnTo>
                  <a:lnTo>
                    <a:pt x="8718" y="13442"/>
                  </a:lnTo>
                  <a:cubicBezTo>
                    <a:pt x="8914" y="13148"/>
                    <a:pt x="13297" y="5973"/>
                    <a:pt x="11975" y="2325"/>
                  </a:cubicBezTo>
                  <a:cubicBezTo>
                    <a:pt x="11656" y="1394"/>
                    <a:pt x="10995" y="757"/>
                    <a:pt x="10040" y="439"/>
                  </a:cubicBezTo>
                  <a:cubicBezTo>
                    <a:pt x="9139" y="129"/>
                    <a:pt x="8262" y="0"/>
                    <a:pt x="7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58;p40"/>
            <p:cNvSpPr/>
            <p:nvPr/>
          </p:nvSpPr>
          <p:spPr>
            <a:xfrm>
              <a:off x="5164975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394" y="0"/>
                  </a:moveTo>
                  <a:cubicBezTo>
                    <a:pt x="2397" y="0"/>
                    <a:pt x="74" y="2273"/>
                    <a:pt x="74" y="2273"/>
                  </a:cubicBezTo>
                  <a:cubicBezTo>
                    <a:pt x="0" y="8077"/>
                    <a:pt x="6073" y="9816"/>
                    <a:pt x="6073" y="9816"/>
                  </a:cubicBezTo>
                  <a:cubicBezTo>
                    <a:pt x="6073" y="9816"/>
                    <a:pt x="11118" y="1612"/>
                    <a:pt x="7273" y="314"/>
                  </a:cubicBezTo>
                  <a:cubicBezTo>
                    <a:pt x="6628" y="92"/>
                    <a:pt x="5997" y="0"/>
                    <a:pt x="539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9;p40"/>
            <p:cNvSpPr/>
            <p:nvPr/>
          </p:nvSpPr>
          <p:spPr>
            <a:xfrm>
              <a:off x="5112925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3754" y="0"/>
                  </a:moveTo>
                  <a:cubicBezTo>
                    <a:pt x="3593" y="0"/>
                    <a:pt x="3435" y="19"/>
                    <a:pt x="3282" y="57"/>
                  </a:cubicBezTo>
                  <a:cubicBezTo>
                    <a:pt x="1" y="890"/>
                    <a:pt x="6245" y="6669"/>
                    <a:pt x="6245" y="6669"/>
                  </a:cubicBezTo>
                  <a:lnTo>
                    <a:pt x="10163" y="10220"/>
                  </a:lnTo>
                  <a:lnTo>
                    <a:pt x="11779" y="7722"/>
                  </a:lnTo>
                  <a:cubicBezTo>
                    <a:pt x="11779" y="7722"/>
                    <a:pt x="7039" y="0"/>
                    <a:pt x="375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0;p40"/>
            <p:cNvSpPr/>
            <p:nvPr/>
          </p:nvSpPr>
          <p:spPr>
            <a:xfrm>
              <a:off x="4648275" y="294250"/>
              <a:ext cx="745075" cy="848300"/>
            </a:xfrm>
            <a:custGeom>
              <a:avLst/>
              <a:gdLst/>
              <a:ahLst/>
              <a:cxnLst/>
              <a:rect l="l" t="t" r="r" b="b"/>
              <a:pathLst>
                <a:path w="29803" h="33932" extrusionOk="0">
                  <a:moveTo>
                    <a:pt x="14864" y="0"/>
                  </a:moveTo>
                  <a:cubicBezTo>
                    <a:pt x="1837" y="0"/>
                    <a:pt x="0" y="10163"/>
                    <a:pt x="0" y="22700"/>
                  </a:cubicBezTo>
                  <a:cubicBezTo>
                    <a:pt x="0" y="33030"/>
                    <a:pt x="3371" y="33932"/>
                    <a:pt x="10472" y="33932"/>
                  </a:cubicBezTo>
                  <a:cubicBezTo>
                    <a:pt x="11972" y="33932"/>
                    <a:pt x="13639" y="33891"/>
                    <a:pt x="15477" y="33891"/>
                  </a:cubicBezTo>
                  <a:cubicBezTo>
                    <a:pt x="17318" y="33891"/>
                    <a:pt x="18953" y="33932"/>
                    <a:pt x="20398" y="33932"/>
                  </a:cubicBezTo>
                  <a:cubicBezTo>
                    <a:pt x="27232" y="33932"/>
                    <a:pt x="29802" y="33030"/>
                    <a:pt x="29802" y="22700"/>
                  </a:cubicBezTo>
                  <a:cubicBezTo>
                    <a:pt x="29802" y="10163"/>
                    <a:pt x="28088" y="0"/>
                    <a:pt x="14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1;p40"/>
            <p:cNvSpPr/>
            <p:nvPr/>
          </p:nvSpPr>
          <p:spPr>
            <a:xfrm>
              <a:off x="4635400" y="281375"/>
              <a:ext cx="770800" cy="874250"/>
            </a:xfrm>
            <a:custGeom>
              <a:avLst/>
              <a:gdLst/>
              <a:ahLst/>
              <a:cxnLst/>
              <a:rect l="l" t="t" r="r" b="b"/>
              <a:pathLst>
                <a:path w="30832" h="34970" extrusionOk="0">
                  <a:moveTo>
                    <a:pt x="15379" y="1029"/>
                  </a:moveTo>
                  <a:cubicBezTo>
                    <a:pt x="21257" y="1029"/>
                    <a:pt x="25175" y="3111"/>
                    <a:pt x="27354" y="7396"/>
                  </a:cubicBezTo>
                  <a:cubicBezTo>
                    <a:pt x="29509" y="11657"/>
                    <a:pt x="29803" y="17779"/>
                    <a:pt x="29803" y="23215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7"/>
                  </a:cubicBezTo>
                  <a:cubicBezTo>
                    <a:pt x="17902" y="33917"/>
                    <a:pt x="16971" y="33892"/>
                    <a:pt x="15992" y="33892"/>
                  </a:cubicBezTo>
                  <a:cubicBezTo>
                    <a:pt x="15012" y="33892"/>
                    <a:pt x="14106" y="33917"/>
                    <a:pt x="13224" y="33917"/>
                  </a:cubicBezTo>
                  <a:cubicBezTo>
                    <a:pt x="12476" y="33924"/>
                    <a:pt x="11762" y="33932"/>
                    <a:pt x="11081" y="33932"/>
                  </a:cubicBezTo>
                  <a:cubicBezTo>
                    <a:pt x="7485" y="33932"/>
                    <a:pt x="4840" y="33714"/>
                    <a:pt x="3233" y="32129"/>
                  </a:cubicBezTo>
                  <a:cubicBezTo>
                    <a:pt x="1715" y="30635"/>
                    <a:pt x="1029" y="27893"/>
                    <a:pt x="1029" y="23215"/>
                  </a:cubicBezTo>
                  <a:cubicBezTo>
                    <a:pt x="1029" y="9502"/>
                    <a:pt x="3429" y="1029"/>
                    <a:pt x="15379" y="1029"/>
                  </a:cubicBezTo>
                  <a:close/>
                  <a:moveTo>
                    <a:pt x="15379" y="1"/>
                  </a:moveTo>
                  <a:cubicBezTo>
                    <a:pt x="1201" y="1"/>
                    <a:pt x="1" y="11975"/>
                    <a:pt x="1" y="23215"/>
                  </a:cubicBezTo>
                  <a:cubicBezTo>
                    <a:pt x="1" y="28186"/>
                    <a:pt x="785" y="31149"/>
                    <a:pt x="2523" y="32864"/>
                  </a:cubicBezTo>
                  <a:cubicBezTo>
                    <a:pt x="4400" y="34720"/>
                    <a:pt x="7272" y="34960"/>
                    <a:pt x="11124" y="34960"/>
                  </a:cubicBezTo>
                  <a:cubicBezTo>
                    <a:pt x="11795" y="34960"/>
                    <a:pt x="12495" y="34952"/>
                    <a:pt x="13224" y="34945"/>
                  </a:cubicBezTo>
                  <a:cubicBezTo>
                    <a:pt x="14106" y="34921"/>
                    <a:pt x="15037" y="34921"/>
                    <a:pt x="15992" y="34921"/>
                  </a:cubicBezTo>
                  <a:cubicBezTo>
                    <a:pt x="16971" y="34921"/>
                    <a:pt x="17877" y="34921"/>
                    <a:pt x="18759" y="34945"/>
                  </a:cubicBezTo>
                  <a:cubicBezTo>
                    <a:pt x="19518" y="34945"/>
                    <a:pt x="20228" y="34970"/>
                    <a:pt x="20914" y="34970"/>
                  </a:cubicBezTo>
                  <a:cubicBezTo>
                    <a:pt x="24415" y="34970"/>
                    <a:pt x="26864" y="34725"/>
                    <a:pt x="28480" y="33108"/>
                  </a:cubicBezTo>
                  <a:cubicBezTo>
                    <a:pt x="30146" y="31468"/>
                    <a:pt x="30831" y="28603"/>
                    <a:pt x="30831" y="23215"/>
                  </a:cubicBezTo>
                  <a:cubicBezTo>
                    <a:pt x="30831" y="17657"/>
                    <a:pt x="30513" y="11388"/>
                    <a:pt x="28260" y="6931"/>
                  </a:cubicBezTo>
                  <a:cubicBezTo>
                    <a:pt x="25885" y="2278"/>
                    <a:pt x="21673" y="1"/>
                    <a:pt x="15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2;p40"/>
            <p:cNvSpPr/>
            <p:nvPr/>
          </p:nvSpPr>
          <p:spPr>
            <a:xfrm>
              <a:off x="47401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1765" y="1"/>
                  </a:moveTo>
                  <a:cubicBezTo>
                    <a:pt x="1355" y="1"/>
                    <a:pt x="977" y="110"/>
                    <a:pt x="711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3"/>
                    <a:pt x="1978" y="3961"/>
                    <a:pt x="2452" y="3961"/>
                  </a:cubicBezTo>
                  <a:cubicBezTo>
                    <a:pt x="2927" y="3961"/>
                    <a:pt x="3404" y="3783"/>
                    <a:pt x="3772" y="3428"/>
                  </a:cubicBezTo>
                  <a:cubicBezTo>
                    <a:pt x="4506" y="2694"/>
                    <a:pt x="4506" y="1518"/>
                    <a:pt x="3772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3;p40"/>
            <p:cNvSpPr/>
            <p:nvPr/>
          </p:nvSpPr>
          <p:spPr>
            <a:xfrm>
              <a:off x="51674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3"/>
                    <a:pt x="1556" y="3961"/>
                    <a:pt x="2033" y="3961"/>
                  </a:cubicBezTo>
                  <a:cubicBezTo>
                    <a:pt x="2511" y="3961"/>
                    <a:pt x="2989" y="3783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4;p40"/>
            <p:cNvSpPr/>
            <p:nvPr/>
          </p:nvSpPr>
          <p:spPr>
            <a:xfrm>
              <a:off x="4935400" y="1146425"/>
              <a:ext cx="64900" cy="123675"/>
            </a:xfrm>
            <a:custGeom>
              <a:avLst/>
              <a:gdLst/>
              <a:ahLst/>
              <a:cxnLst/>
              <a:rect l="l" t="t" r="r" b="b"/>
              <a:pathLst>
                <a:path w="2596" h="4947" extrusionOk="0">
                  <a:moveTo>
                    <a:pt x="0" y="0"/>
                  </a:moveTo>
                  <a:lnTo>
                    <a:pt x="2596" y="4947"/>
                  </a:lnTo>
                  <a:cubicBezTo>
                    <a:pt x="2082" y="26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65;p40"/>
            <p:cNvSpPr/>
            <p:nvPr/>
          </p:nvSpPr>
          <p:spPr>
            <a:xfrm>
              <a:off x="4920700" y="1133550"/>
              <a:ext cx="93675" cy="149425"/>
            </a:xfrm>
            <a:custGeom>
              <a:avLst/>
              <a:gdLst/>
              <a:ahLst/>
              <a:cxnLst/>
              <a:rect l="l" t="t" r="r" b="b"/>
              <a:pathLst>
                <a:path w="3747" h="5977" extrusionOk="0">
                  <a:moveTo>
                    <a:pt x="587" y="1"/>
                  </a:moveTo>
                  <a:cubicBezTo>
                    <a:pt x="476" y="1"/>
                    <a:pt x="364" y="40"/>
                    <a:pt x="270" y="123"/>
                  </a:cubicBezTo>
                  <a:cubicBezTo>
                    <a:pt x="49" y="295"/>
                    <a:pt x="0" y="613"/>
                    <a:pt x="172" y="834"/>
                  </a:cubicBezTo>
                  <a:cubicBezTo>
                    <a:pt x="196" y="858"/>
                    <a:pt x="2204" y="3429"/>
                    <a:pt x="2694" y="5584"/>
                  </a:cubicBezTo>
                  <a:cubicBezTo>
                    <a:pt x="2743" y="5829"/>
                    <a:pt x="2963" y="5976"/>
                    <a:pt x="3184" y="5976"/>
                  </a:cubicBezTo>
                  <a:lnTo>
                    <a:pt x="3306" y="5976"/>
                  </a:lnTo>
                  <a:cubicBezTo>
                    <a:pt x="3576" y="5903"/>
                    <a:pt x="3747" y="5633"/>
                    <a:pt x="3698" y="5364"/>
                  </a:cubicBezTo>
                  <a:cubicBezTo>
                    <a:pt x="3159" y="2964"/>
                    <a:pt x="1078" y="319"/>
                    <a:pt x="980" y="197"/>
                  </a:cubicBezTo>
                  <a:cubicBezTo>
                    <a:pt x="882" y="71"/>
                    <a:pt x="735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6;p40"/>
            <p:cNvSpPr/>
            <p:nvPr/>
          </p:nvSpPr>
          <p:spPr>
            <a:xfrm>
              <a:off x="5059050" y="1133475"/>
              <a:ext cx="78400" cy="77850"/>
            </a:xfrm>
            <a:custGeom>
              <a:avLst/>
              <a:gdLst/>
              <a:ahLst/>
              <a:cxnLst/>
              <a:rect l="l" t="t" r="r" b="b"/>
              <a:pathLst>
                <a:path w="3136" h="3114" extrusionOk="0">
                  <a:moveTo>
                    <a:pt x="2033" y="0"/>
                  </a:moveTo>
                  <a:cubicBezTo>
                    <a:pt x="1930" y="0"/>
                    <a:pt x="1827" y="34"/>
                    <a:pt x="1739" y="102"/>
                  </a:cubicBezTo>
                  <a:cubicBezTo>
                    <a:pt x="1519" y="273"/>
                    <a:pt x="1445" y="592"/>
                    <a:pt x="1617" y="812"/>
                  </a:cubicBezTo>
                  <a:cubicBezTo>
                    <a:pt x="1715" y="935"/>
                    <a:pt x="1935" y="1351"/>
                    <a:pt x="1813" y="1620"/>
                  </a:cubicBezTo>
                  <a:cubicBezTo>
                    <a:pt x="1690" y="1865"/>
                    <a:pt x="1201" y="2036"/>
                    <a:pt x="490" y="2110"/>
                  </a:cubicBezTo>
                  <a:cubicBezTo>
                    <a:pt x="197" y="2110"/>
                    <a:pt x="1" y="2379"/>
                    <a:pt x="25" y="2649"/>
                  </a:cubicBezTo>
                  <a:cubicBezTo>
                    <a:pt x="25" y="2918"/>
                    <a:pt x="270" y="3114"/>
                    <a:pt x="515" y="3114"/>
                  </a:cubicBezTo>
                  <a:lnTo>
                    <a:pt x="564" y="3114"/>
                  </a:lnTo>
                  <a:cubicBezTo>
                    <a:pt x="1715" y="3016"/>
                    <a:pt x="2449" y="2673"/>
                    <a:pt x="2743" y="2036"/>
                  </a:cubicBezTo>
                  <a:cubicBezTo>
                    <a:pt x="3135" y="1179"/>
                    <a:pt x="2523" y="322"/>
                    <a:pt x="2449" y="224"/>
                  </a:cubicBezTo>
                  <a:cubicBezTo>
                    <a:pt x="2346" y="77"/>
                    <a:pt x="2190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67;p40"/>
            <p:cNvSpPr/>
            <p:nvPr/>
          </p:nvSpPr>
          <p:spPr>
            <a:xfrm>
              <a:off x="5385350" y="972550"/>
              <a:ext cx="49625" cy="113275"/>
            </a:xfrm>
            <a:custGeom>
              <a:avLst/>
              <a:gdLst/>
              <a:ahLst/>
              <a:cxnLst/>
              <a:rect l="l" t="t" r="r" b="b"/>
              <a:pathLst>
                <a:path w="1985" h="4531" extrusionOk="0">
                  <a:moveTo>
                    <a:pt x="295" y="1"/>
                  </a:moveTo>
                  <a:lnTo>
                    <a:pt x="1" y="4531"/>
                  </a:lnTo>
                  <a:cubicBezTo>
                    <a:pt x="1984" y="2670"/>
                    <a:pt x="295" y="1"/>
                    <a:pt x="2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68;p40"/>
            <p:cNvSpPr/>
            <p:nvPr/>
          </p:nvSpPr>
          <p:spPr>
            <a:xfrm>
              <a:off x="5371275" y="959650"/>
              <a:ext cx="68600" cy="139050"/>
            </a:xfrm>
            <a:custGeom>
              <a:avLst/>
              <a:gdLst/>
              <a:ahLst/>
              <a:cxnLst/>
              <a:rect l="l" t="t" r="r" b="b"/>
              <a:pathLst>
                <a:path w="2744" h="5562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68" y="247"/>
                    <a:pt x="294" y="541"/>
                    <a:pt x="441" y="786"/>
                  </a:cubicBezTo>
                  <a:cubicBezTo>
                    <a:pt x="490" y="884"/>
                    <a:pt x="1862" y="3137"/>
                    <a:pt x="221" y="4680"/>
                  </a:cubicBezTo>
                  <a:cubicBezTo>
                    <a:pt x="25" y="4876"/>
                    <a:pt x="0" y="5194"/>
                    <a:pt x="196" y="5414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711" y="5561"/>
                    <a:pt x="833" y="5512"/>
                    <a:pt x="931" y="5414"/>
                  </a:cubicBezTo>
                  <a:cubicBezTo>
                    <a:pt x="2743" y="3725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69;p40"/>
            <p:cNvSpPr/>
            <p:nvPr/>
          </p:nvSpPr>
          <p:spPr>
            <a:xfrm>
              <a:off x="4648275" y="797475"/>
              <a:ext cx="745075" cy="345075"/>
            </a:xfrm>
            <a:custGeom>
              <a:avLst/>
              <a:gdLst/>
              <a:ahLst/>
              <a:cxnLst/>
              <a:rect l="l" t="t" r="r" b="b"/>
              <a:pathLst>
                <a:path w="29803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71" y="13803"/>
                    <a:pt x="10472" y="13803"/>
                  </a:cubicBezTo>
                  <a:cubicBezTo>
                    <a:pt x="11972" y="13803"/>
                    <a:pt x="13639" y="13762"/>
                    <a:pt x="15477" y="13762"/>
                  </a:cubicBezTo>
                  <a:cubicBezTo>
                    <a:pt x="17318" y="13762"/>
                    <a:pt x="18953" y="13803"/>
                    <a:pt x="20398" y="13803"/>
                  </a:cubicBezTo>
                  <a:cubicBezTo>
                    <a:pt x="27232" y="13803"/>
                    <a:pt x="29802" y="12901"/>
                    <a:pt x="29802" y="2571"/>
                  </a:cubicBezTo>
                  <a:cubicBezTo>
                    <a:pt x="29802" y="1763"/>
                    <a:pt x="29778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5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70;p40"/>
            <p:cNvSpPr/>
            <p:nvPr/>
          </p:nvSpPr>
          <p:spPr>
            <a:xfrm>
              <a:off x="5162525" y="378775"/>
              <a:ext cx="105325" cy="82625"/>
            </a:xfrm>
            <a:custGeom>
              <a:avLst/>
              <a:gdLst/>
              <a:ahLst/>
              <a:cxnLst/>
              <a:rect l="l" t="t" r="r" b="b"/>
              <a:pathLst>
                <a:path w="4213" h="3305" extrusionOk="0">
                  <a:moveTo>
                    <a:pt x="584" y="0"/>
                  </a:moveTo>
                  <a:cubicBezTo>
                    <a:pt x="323" y="0"/>
                    <a:pt x="118" y="78"/>
                    <a:pt x="49" y="292"/>
                  </a:cubicBezTo>
                  <a:cubicBezTo>
                    <a:pt x="0" y="464"/>
                    <a:pt x="123" y="660"/>
                    <a:pt x="269" y="806"/>
                  </a:cubicBezTo>
                  <a:cubicBezTo>
                    <a:pt x="686" y="1247"/>
                    <a:pt x="1298" y="1468"/>
                    <a:pt x="1861" y="1737"/>
                  </a:cubicBezTo>
                  <a:cubicBezTo>
                    <a:pt x="2424" y="1982"/>
                    <a:pt x="3012" y="2276"/>
                    <a:pt x="3355" y="2814"/>
                  </a:cubicBezTo>
                  <a:cubicBezTo>
                    <a:pt x="3477" y="3035"/>
                    <a:pt x="3624" y="3304"/>
                    <a:pt x="3894" y="3304"/>
                  </a:cubicBezTo>
                  <a:cubicBezTo>
                    <a:pt x="4065" y="3280"/>
                    <a:pt x="4188" y="3108"/>
                    <a:pt x="4212" y="2937"/>
                  </a:cubicBezTo>
                  <a:cubicBezTo>
                    <a:pt x="4212" y="2741"/>
                    <a:pt x="4163" y="2570"/>
                    <a:pt x="4065" y="2423"/>
                  </a:cubicBezTo>
                  <a:cubicBezTo>
                    <a:pt x="3673" y="1615"/>
                    <a:pt x="3037" y="953"/>
                    <a:pt x="2253" y="513"/>
                  </a:cubicBezTo>
                  <a:cubicBezTo>
                    <a:pt x="2000" y="378"/>
                    <a:pt x="1157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71;p40"/>
            <p:cNvSpPr/>
            <p:nvPr/>
          </p:nvSpPr>
          <p:spPr>
            <a:xfrm>
              <a:off x="4951925" y="785225"/>
              <a:ext cx="121225" cy="97975"/>
            </a:xfrm>
            <a:custGeom>
              <a:avLst/>
              <a:gdLst/>
              <a:ahLst/>
              <a:cxnLst/>
              <a:rect l="l" t="t" r="r" b="b"/>
              <a:pathLst>
                <a:path w="4849" h="3919" extrusionOk="0">
                  <a:moveTo>
                    <a:pt x="343" y="0"/>
                  </a:moveTo>
                  <a:cubicBezTo>
                    <a:pt x="147" y="0"/>
                    <a:pt x="0" y="147"/>
                    <a:pt x="0" y="343"/>
                  </a:cubicBezTo>
                  <a:lnTo>
                    <a:pt x="0" y="1494"/>
                  </a:lnTo>
                  <a:cubicBezTo>
                    <a:pt x="0" y="2841"/>
                    <a:pt x="1078" y="3918"/>
                    <a:pt x="2425" y="3918"/>
                  </a:cubicBezTo>
                  <a:cubicBezTo>
                    <a:pt x="3771" y="3918"/>
                    <a:pt x="4849" y="2841"/>
                    <a:pt x="4849" y="1494"/>
                  </a:cubicBezTo>
                  <a:lnTo>
                    <a:pt x="4849" y="343"/>
                  </a:lnTo>
                  <a:cubicBezTo>
                    <a:pt x="4849" y="147"/>
                    <a:pt x="4702" y="0"/>
                    <a:pt x="4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72;p40"/>
            <p:cNvSpPr/>
            <p:nvPr/>
          </p:nvSpPr>
          <p:spPr>
            <a:xfrm>
              <a:off x="4940275" y="773600"/>
              <a:ext cx="144525" cy="121225"/>
            </a:xfrm>
            <a:custGeom>
              <a:avLst/>
              <a:gdLst/>
              <a:ahLst/>
              <a:cxnLst/>
              <a:rect l="l" t="t" r="r" b="b"/>
              <a:pathLst>
                <a:path w="5781" h="4849" extrusionOk="0">
                  <a:moveTo>
                    <a:pt x="4850" y="931"/>
                  </a:moveTo>
                  <a:lnTo>
                    <a:pt x="4850" y="1959"/>
                  </a:lnTo>
                  <a:cubicBezTo>
                    <a:pt x="4850" y="3037"/>
                    <a:pt x="3968" y="3918"/>
                    <a:pt x="2891" y="3918"/>
                  </a:cubicBezTo>
                  <a:cubicBezTo>
                    <a:pt x="1813" y="3918"/>
                    <a:pt x="932" y="3037"/>
                    <a:pt x="932" y="1959"/>
                  </a:cubicBezTo>
                  <a:lnTo>
                    <a:pt x="932" y="931"/>
                  </a:lnTo>
                  <a:close/>
                  <a:moveTo>
                    <a:pt x="809" y="0"/>
                  </a:moveTo>
                  <a:cubicBezTo>
                    <a:pt x="368" y="0"/>
                    <a:pt x="1" y="367"/>
                    <a:pt x="1" y="808"/>
                  </a:cubicBezTo>
                  <a:lnTo>
                    <a:pt x="1" y="1959"/>
                  </a:lnTo>
                  <a:cubicBezTo>
                    <a:pt x="1" y="3551"/>
                    <a:pt x="1299" y="4849"/>
                    <a:pt x="2891" y="4849"/>
                  </a:cubicBezTo>
                  <a:cubicBezTo>
                    <a:pt x="4482" y="4849"/>
                    <a:pt x="5780" y="3551"/>
                    <a:pt x="5780" y="1959"/>
                  </a:cubicBezTo>
                  <a:lnTo>
                    <a:pt x="5780" y="808"/>
                  </a:lnTo>
                  <a:cubicBezTo>
                    <a:pt x="5780" y="367"/>
                    <a:pt x="54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73;p40"/>
            <p:cNvSpPr/>
            <p:nvPr/>
          </p:nvSpPr>
          <p:spPr>
            <a:xfrm>
              <a:off x="5134975" y="733800"/>
              <a:ext cx="149400" cy="149400"/>
            </a:xfrm>
            <a:custGeom>
              <a:avLst/>
              <a:gdLst/>
              <a:ahLst/>
              <a:cxnLst/>
              <a:rect l="l" t="t" r="r" b="b"/>
              <a:pathLst>
                <a:path w="5976" h="5976" extrusionOk="0">
                  <a:moveTo>
                    <a:pt x="2988" y="0"/>
                  </a:moveTo>
                  <a:cubicBezTo>
                    <a:pt x="1347" y="0"/>
                    <a:pt x="0" y="1347"/>
                    <a:pt x="0" y="2988"/>
                  </a:cubicBezTo>
                  <a:cubicBezTo>
                    <a:pt x="0" y="4629"/>
                    <a:pt x="1347" y="5975"/>
                    <a:pt x="2988" y="5975"/>
                  </a:cubicBezTo>
                  <a:cubicBezTo>
                    <a:pt x="4628" y="5975"/>
                    <a:pt x="5975" y="4629"/>
                    <a:pt x="5975" y="2988"/>
                  </a:cubicBezTo>
                  <a:cubicBezTo>
                    <a:pt x="5975" y="1347"/>
                    <a:pt x="4628" y="0"/>
                    <a:pt x="2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74;p40"/>
            <p:cNvSpPr/>
            <p:nvPr/>
          </p:nvSpPr>
          <p:spPr>
            <a:xfrm>
              <a:off x="4758475" y="764400"/>
              <a:ext cx="110200" cy="83300"/>
            </a:xfrm>
            <a:custGeom>
              <a:avLst/>
              <a:gdLst/>
              <a:ahLst/>
              <a:cxnLst/>
              <a:rect l="l" t="t" r="r" b="b"/>
              <a:pathLst>
                <a:path w="4408" h="3332" extrusionOk="0">
                  <a:moveTo>
                    <a:pt x="490" y="1"/>
                  </a:moveTo>
                  <a:lnTo>
                    <a:pt x="0" y="3331"/>
                  </a:lnTo>
                  <a:lnTo>
                    <a:pt x="4065" y="1788"/>
                  </a:lnTo>
                  <a:cubicBezTo>
                    <a:pt x="4408" y="1666"/>
                    <a:pt x="4383" y="1323"/>
                    <a:pt x="4041" y="1201"/>
                  </a:cubicBezTo>
                  <a:lnTo>
                    <a:pt x="49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75;p40"/>
            <p:cNvSpPr/>
            <p:nvPr/>
          </p:nvSpPr>
          <p:spPr>
            <a:xfrm>
              <a:off x="4745600" y="752850"/>
              <a:ext cx="132275" cy="106475"/>
            </a:xfrm>
            <a:custGeom>
              <a:avLst/>
              <a:gdLst/>
              <a:ahLst/>
              <a:cxnLst/>
              <a:rect l="l" t="t" r="r" b="b"/>
              <a:pathLst>
                <a:path w="5291" h="4259" extrusionOk="0">
                  <a:moveTo>
                    <a:pt x="1008" y="1"/>
                  </a:moveTo>
                  <a:cubicBezTo>
                    <a:pt x="809" y="1"/>
                    <a:pt x="623" y="119"/>
                    <a:pt x="564" y="316"/>
                  </a:cubicBezTo>
                  <a:cubicBezTo>
                    <a:pt x="491" y="561"/>
                    <a:pt x="613" y="806"/>
                    <a:pt x="858" y="904"/>
                  </a:cubicBezTo>
                  <a:lnTo>
                    <a:pt x="4017" y="1981"/>
                  </a:lnTo>
                  <a:lnTo>
                    <a:pt x="368" y="3352"/>
                  </a:lnTo>
                  <a:cubicBezTo>
                    <a:pt x="123" y="3450"/>
                    <a:pt x="1" y="3720"/>
                    <a:pt x="99" y="3940"/>
                  </a:cubicBezTo>
                  <a:cubicBezTo>
                    <a:pt x="172" y="4136"/>
                    <a:pt x="344" y="4258"/>
                    <a:pt x="515" y="4258"/>
                  </a:cubicBezTo>
                  <a:cubicBezTo>
                    <a:pt x="564" y="4258"/>
                    <a:pt x="637" y="4234"/>
                    <a:pt x="686" y="4209"/>
                  </a:cubicBezTo>
                  <a:lnTo>
                    <a:pt x="4727" y="2691"/>
                  </a:lnTo>
                  <a:cubicBezTo>
                    <a:pt x="5070" y="2569"/>
                    <a:pt x="5290" y="2275"/>
                    <a:pt x="5290" y="1957"/>
                  </a:cubicBezTo>
                  <a:cubicBezTo>
                    <a:pt x="5290" y="1638"/>
                    <a:pt x="5070" y="1369"/>
                    <a:pt x="4702" y="1246"/>
                  </a:cubicBezTo>
                  <a:lnTo>
                    <a:pt x="1152" y="22"/>
                  </a:lnTo>
                  <a:cubicBezTo>
                    <a:pt x="1104" y="8"/>
                    <a:pt x="1055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76;p40"/>
            <p:cNvSpPr/>
            <p:nvPr/>
          </p:nvSpPr>
          <p:spPr>
            <a:xfrm>
              <a:off x="4494600" y="721550"/>
              <a:ext cx="165925" cy="207575"/>
            </a:xfrm>
            <a:custGeom>
              <a:avLst/>
              <a:gdLst/>
              <a:ahLst/>
              <a:cxnLst/>
              <a:rect l="l" t="t" r="r" b="b"/>
              <a:pathLst>
                <a:path w="6637" h="8303" extrusionOk="0">
                  <a:moveTo>
                    <a:pt x="539" y="1"/>
                  </a:moveTo>
                  <a:cubicBezTo>
                    <a:pt x="295" y="1"/>
                    <a:pt x="74" y="197"/>
                    <a:pt x="74" y="441"/>
                  </a:cubicBezTo>
                  <a:cubicBezTo>
                    <a:pt x="1" y="3062"/>
                    <a:pt x="662" y="5094"/>
                    <a:pt x="2009" y="6465"/>
                  </a:cubicBezTo>
                  <a:cubicBezTo>
                    <a:pt x="3772" y="8278"/>
                    <a:pt x="6074" y="8302"/>
                    <a:pt x="6172" y="8302"/>
                  </a:cubicBezTo>
                  <a:cubicBezTo>
                    <a:pt x="6417" y="8302"/>
                    <a:pt x="6637" y="8106"/>
                    <a:pt x="6637" y="7837"/>
                  </a:cubicBezTo>
                  <a:cubicBezTo>
                    <a:pt x="6637" y="7592"/>
                    <a:pt x="6417" y="7396"/>
                    <a:pt x="6172" y="7396"/>
                  </a:cubicBezTo>
                  <a:cubicBezTo>
                    <a:pt x="6147" y="7396"/>
                    <a:pt x="4139" y="7371"/>
                    <a:pt x="2670" y="5829"/>
                  </a:cubicBezTo>
                  <a:cubicBezTo>
                    <a:pt x="1494" y="4629"/>
                    <a:pt x="931" y="2817"/>
                    <a:pt x="1005" y="466"/>
                  </a:cubicBezTo>
                  <a:cubicBezTo>
                    <a:pt x="1005" y="221"/>
                    <a:pt x="809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77;p40"/>
            <p:cNvSpPr/>
            <p:nvPr/>
          </p:nvSpPr>
          <p:spPr>
            <a:xfrm>
              <a:off x="5294150" y="1010675"/>
              <a:ext cx="181825" cy="143125"/>
            </a:xfrm>
            <a:custGeom>
              <a:avLst/>
              <a:gdLst/>
              <a:ahLst/>
              <a:cxnLst/>
              <a:rect l="l" t="t" r="r" b="b"/>
              <a:pathLst>
                <a:path w="7273" h="5725" extrusionOk="0">
                  <a:moveTo>
                    <a:pt x="5543" y="0"/>
                  </a:moveTo>
                  <a:cubicBezTo>
                    <a:pt x="5136" y="0"/>
                    <a:pt x="4726" y="153"/>
                    <a:pt x="4408" y="459"/>
                  </a:cubicBezTo>
                  <a:lnTo>
                    <a:pt x="3624" y="1243"/>
                  </a:lnTo>
                  <a:lnTo>
                    <a:pt x="2841" y="484"/>
                  </a:lnTo>
                  <a:cubicBezTo>
                    <a:pt x="2535" y="178"/>
                    <a:pt x="2130" y="25"/>
                    <a:pt x="1726" y="25"/>
                  </a:cubicBezTo>
                  <a:cubicBezTo>
                    <a:pt x="1322" y="25"/>
                    <a:pt x="918" y="178"/>
                    <a:pt x="612" y="484"/>
                  </a:cubicBezTo>
                  <a:cubicBezTo>
                    <a:pt x="0" y="1096"/>
                    <a:pt x="0" y="2100"/>
                    <a:pt x="612" y="2712"/>
                  </a:cubicBezTo>
                  <a:lnTo>
                    <a:pt x="3624" y="5724"/>
                  </a:lnTo>
                  <a:lnTo>
                    <a:pt x="6661" y="2688"/>
                  </a:lnTo>
                  <a:cubicBezTo>
                    <a:pt x="7273" y="2075"/>
                    <a:pt x="7273" y="1071"/>
                    <a:pt x="6661" y="459"/>
                  </a:cubicBezTo>
                  <a:cubicBezTo>
                    <a:pt x="6355" y="153"/>
                    <a:pt x="5951" y="0"/>
                    <a:pt x="5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78;p40"/>
            <p:cNvSpPr/>
            <p:nvPr/>
          </p:nvSpPr>
          <p:spPr>
            <a:xfrm>
              <a:off x="5284950" y="997800"/>
              <a:ext cx="200225" cy="174350"/>
            </a:xfrm>
            <a:custGeom>
              <a:avLst/>
              <a:gdLst/>
              <a:ahLst/>
              <a:cxnLst/>
              <a:rect l="l" t="t" r="r" b="b"/>
              <a:pathLst>
                <a:path w="8009" h="6974" extrusionOk="0">
                  <a:moveTo>
                    <a:pt x="5902" y="1029"/>
                  </a:moveTo>
                  <a:cubicBezTo>
                    <a:pt x="6178" y="1029"/>
                    <a:pt x="6453" y="1133"/>
                    <a:pt x="6661" y="1341"/>
                  </a:cubicBezTo>
                  <a:cubicBezTo>
                    <a:pt x="6857" y="1537"/>
                    <a:pt x="6980" y="1807"/>
                    <a:pt x="6980" y="2076"/>
                  </a:cubicBezTo>
                  <a:cubicBezTo>
                    <a:pt x="6980" y="2370"/>
                    <a:pt x="6857" y="2639"/>
                    <a:pt x="6661" y="2835"/>
                  </a:cubicBezTo>
                  <a:lnTo>
                    <a:pt x="3992" y="5529"/>
                  </a:lnTo>
                  <a:lnTo>
                    <a:pt x="1348" y="2860"/>
                  </a:lnTo>
                  <a:cubicBezTo>
                    <a:pt x="1127" y="2664"/>
                    <a:pt x="1029" y="2394"/>
                    <a:pt x="1029" y="2101"/>
                  </a:cubicBezTo>
                  <a:cubicBezTo>
                    <a:pt x="1029" y="1831"/>
                    <a:pt x="1127" y="1562"/>
                    <a:pt x="1348" y="1366"/>
                  </a:cubicBezTo>
                  <a:cubicBezTo>
                    <a:pt x="1543" y="1146"/>
                    <a:pt x="1813" y="1048"/>
                    <a:pt x="2107" y="1048"/>
                  </a:cubicBezTo>
                  <a:cubicBezTo>
                    <a:pt x="2376" y="1048"/>
                    <a:pt x="2645" y="1146"/>
                    <a:pt x="2841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33"/>
                    <a:pt x="5627" y="1029"/>
                    <a:pt x="5902" y="1029"/>
                  </a:cubicBezTo>
                  <a:close/>
                  <a:moveTo>
                    <a:pt x="5905" y="1"/>
                  </a:moveTo>
                  <a:cubicBezTo>
                    <a:pt x="5370" y="1"/>
                    <a:pt x="4837" y="203"/>
                    <a:pt x="4433" y="607"/>
                  </a:cubicBezTo>
                  <a:lnTo>
                    <a:pt x="3992" y="1048"/>
                  </a:lnTo>
                  <a:lnTo>
                    <a:pt x="3576" y="631"/>
                  </a:lnTo>
                  <a:cubicBezTo>
                    <a:pt x="3184" y="240"/>
                    <a:pt x="2645" y="19"/>
                    <a:pt x="2107" y="19"/>
                  </a:cubicBezTo>
                  <a:cubicBezTo>
                    <a:pt x="1543" y="19"/>
                    <a:pt x="1005" y="240"/>
                    <a:pt x="613" y="631"/>
                  </a:cubicBezTo>
                  <a:cubicBezTo>
                    <a:pt x="221" y="1023"/>
                    <a:pt x="1" y="1562"/>
                    <a:pt x="1" y="2101"/>
                  </a:cubicBezTo>
                  <a:cubicBezTo>
                    <a:pt x="1" y="2664"/>
                    <a:pt x="221" y="3203"/>
                    <a:pt x="613" y="3594"/>
                  </a:cubicBezTo>
                  <a:lnTo>
                    <a:pt x="3992" y="6974"/>
                  </a:lnTo>
                  <a:lnTo>
                    <a:pt x="7396" y="3570"/>
                  </a:lnTo>
                  <a:cubicBezTo>
                    <a:pt x="7788" y="3178"/>
                    <a:pt x="8008" y="2639"/>
                    <a:pt x="8008" y="2076"/>
                  </a:cubicBezTo>
                  <a:cubicBezTo>
                    <a:pt x="8008" y="1537"/>
                    <a:pt x="7788" y="999"/>
                    <a:pt x="7396" y="607"/>
                  </a:cubicBezTo>
                  <a:cubicBezTo>
                    <a:pt x="6980" y="203"/>
                    <a:pt x="6441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79;p40"/>
            <p:cNvSpPr/>
            <p:nvPr/>
          </p:nvSpPr>
          <p:spPr>
            <a:xfrm>
              <a:off x="5376775" y="1083925"/>
              <a:ext cx="89425" cy="39875"/>
            </a:xfrm>
            <a:custGeom>
              <a:avLst/>
              <a:gdLst/>
              <a:ahLst/>
              <a:cxnLst/>
              <a:rect l="l" t="t" r="r" b="b"/>
              <a:pathLst>
                <a:path w="3577" h="1595" extrusionOk="0">
                  <a:moveTo>
                    <a:pt x="2987" y="1"/>
                  </a:moveTo>
                  <a:cubicBezTo>
                    <a:pt x="2813" y="1"/>
                    <a:pt x="2644" y="87"/>
                    <a:pt x="2548" y="247"/>
                  </a:cubicBezTo>
                  <a:cubicBezTo>
                    <a:pt x="2425" y="468"/>
                    <a:pt x="2278" y="541"/>
                    <a:pt x="2180" y="541"/>
                  </a:cubicBezTo>
                  <a:cubicBezTo>
                    <a:pt x="2127" y="552"/>
                    <a:pt x="2071" y="558"/>
                    <a:pt x="2013" y="558"/>
                  </a:cubicBezTo>
                  <a:cubicBezTo>
                    <a:pt x="1574" y="558"/>
                    <a:pt x="1056" y="258"/>
                    <a:pt x="882" y="149"/>
                  </a:cubicBezTo>
                  <a:cubicBezTo>
                    <a:pt x="795" y="81"/>
                    <a:pt x="692" y="48"/>
                    <a:pt x="588" y="48"/>
                  </a:cubicBezTo>
                  <a:cubicBezTo>
                    <a:pt x="432" y="48"/>
                    <a:pt x="276" y="124"/>
                    <a:pt x="172" y="272"/>
                  </a:cubicBezTo>
                  <a:cubicBezTo>
                    <a:pt x="1" y="492"/>
                    <a:pt x="74" y="811"/>
                    <a:pt x="295" y="982"/>
                  </a:cubicBezTo>
                  <a:cubicBezTo>
                    <a:pt x="393" y="1055"/>
                    <a:pt x="1176" y="1594"/>
                    <a:pt x="2009" y="1594"/>
                  </a:cubicBezTo>
                  <a:cubicBezTo>
                    <a:pt x="2131" y="1594"/>
                    <a:pt x="2254" y="1570"/>
                    <a:pt x="2376" y="1545"/>
                  </a:cubicBezTo>
                  <a:cubicBezTo>
                    <a:pt x="2817" y="1472"/>
                    <a:pt x="3184" y="1202"/>
                    <a:pt x="3429" y="786"/>
                  </a:cubicBezTo>
                  <a:cubicBezTo>
                    <a:pt x="3576" y="541"/>
                    <a:pt x="3503" y="223"/>
                    <a:pt x="3258" y="76"/>
                  </a:cubicBezTo>
                  <a:cubicBezTo>
                    <a:pt x="3173" y="25"/>
                    <a:pt x="3079" y="1"/>
                    <a:pt x="2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80;p40"/>
            <p:cNvSpPr/>
            <p:nvPr/>
          </p:nvSpPr>
          <p:spPr>
            <a:xfrm>
              <a:off x="4416850" y="629650"/>
              <a:ext cx="182475" cy="143350"/>
            </a:xfrm>
            <a:custGeom>
              <a:avLst/>
              <a:gdLst/>
              <a:ahLst/>
              <a:cxnLst/>
              <a:rect l="l" t="t" r="r" b="b"/>
              <a:pathLst>
                <a:path w="7299" h="5734" extrusionOk="0">
                  <a:moveTo>
                    <a:pt x="5538" y="0"/>
                  </a:moveTo>
                  <a:cubicBezTo>
                    <a:pt x="5135" y="0"/>
                    <a:pt x="4736" y="153"/>
                    <a:pt x="4433" y="469"/>
                  </a:cubicBezTo>
                  <a:lnTo>
                    <a:pt x="3649" y="1252"/>
                  </a:lnTo>
                  <a:lnTo>
                    <a:pt x="2866" y="493"/>
                  </a:lnTo>
                  <a:cubicBezTo>
                    <a:pt x="2560" y="175"/>
                    <a:pt x="2156" y="16"/>
                    <a:pt x="1752" y="16"/>
                  </a:cubicBezTo>
                  <a:cubicBezTo>
                    <a:pt x="1348" y="16"/>
                    <a:pt x="944" y="175"/>
                    <a:pt x="637" y="493"/>
                  </a:cubicBezTo>
                  <a:cubicBezTo>
                    <a:pt x="1" y="1105"/>
                    <a:pt x="1" y="2109"/>
                    <a:pt x="637" y="2722"/>
                  </a:cubicBezTo>
                  <a:lnTo>
                    <a:pt x="3649" y="5734"/>
                  </a:lnTo>
                  <a:lnTo>
                    <a:pt x="6686" y="2697"/>
                  </a:lnTo>
                  <a:cubicBezTo>
                    <a:pt x="7298" y="2085"/>
                    <a:pt x="7298" y="1081"/>
                    <a:pt x="6686" y="469"/>
                  </a:cubicBezTo>
                  <a:cubicBezTo>
                    <a:pt x="6365" y="160"/>
                    <a:pt x="5949" y="0"/>
                    <a:pt x="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81;p40"/>
            <p:cNvSpPr/>
            <p:nvPr/>
          </p:nvSpPr>
          <p:spPr>
            <a:xfrm>
              <a:off x="4408275" y="617025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3" y="1004"/>
                  </a:moveTo>
                  <a:cubicBezTo>
                    <a:pt x="6178" y="1004"/>
                    <a:pt x="6454" y="1108"/>
                    <a:pt x="6662" y="1317"/>
                  </a:cubicBezTo>
                  <a:cubicBezTo>
                    <a:pt x="6858" y="1537"/>
                    <a:pt x="6980" y="1806"/>
                    <a:pt x="6980" y="2076"/>
                  </a:cubicBezTo>
                  <a:cubicBezTo>
                    <a:pt x="6980" y="2370"/>
                    <a:pt x="6858" y="2639"/>
                    <a:pt x="6662" y="2835"/>
                  </a:cubicBezTo>
                  <a:lnTo>
                    <a:pt x="3992" y="5528"/>
                  </a:lnTo>
                  <a:lnTo>
                    <a:pt x="1323" y="2859"/>
                  </a:lnTo>
                  <a:cubicBezTo>
                    <a:pt x="1127" y="2663"/>
                    <a:pt x="1029" y="2394"/>
                    <a:pt x="1029" y="2100"/>
                  </a:cubicBezTo>
                  <a:cubicBezTo>
                    <a:pt x="1029" y="1831"/>
                    <a:pt x="1127" y="1561"/>
                    <a:pt x="1323" y="1341"/>
                  </a:cubicBezTo>
                  <a:cubicBezTo>
                    <a:pt x="1544" y="1145"/>
                    <a:pt x="1813" y="1047"/>
                    <a:pt x="2082" y="1047"/>
                  </a:cubicBezTo>
                  <a:cubicBezTo>
                    <a:pt x="2376" y="1047"/>
                    <a:pt x="2646" y="1145"/>
                    <a:pt x="2842" y="1341"/>
                  </a:cubicBezTo>
                  <a:lnTo>
                    <a:pt x="3992" y="2492"/>
                  </a:lnTo>
                  <a:lnTo>
                    <a:pt x="5143" y="1317"/>
                  </a:lnTo>
                  <a:cubicBezTo>
                    <a:pt x="5352" y="1108"/>
                    <a:pt x="5627" y="1004"/>
                    <a:pt x="5903" y="1004"/>
                  </a:cubicBezTo>
                  <a:close/>
                  <a:moveTo>
                    <a:pt x="5899" y="0"/>
                  </a:moveTo>
                  <a:cubicBezTo>
                    <a:pt x="5364" y="0"/>
                    <a:pt x="4825" y="202"/>
                    <a:pt x="4409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46" y="19"/>
                    <a:pt x="2082" y="19"/>
                  </a:cubicBezTo>
                  <a:cubicBezTo>
                    <a:pt x="1519" y="19"/>
                    <a:pt x="1005" y="239"/>
                    <a:pt x="613" y="631"/>
                  </a:cubicBezTo>
                  <a:cubicBezTo>
                    <a:pt x="221" y="1023"/>
                    <a:pt x="1" y="1561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72" y="3569"/>
                  </a:lnTo>
                  <a:cubicBezTo>
                    <a:pt x="8204" y="2761"/>
                    <a:pt x="8204" y="1414"/>
                    <a:pt x="7372" y="606"/>
                  </a:cubicBezTo>
                  <a:cubicBezTo>
                    <a:pt x="6968" y="202"/>
                    <a:pt x="6435" y="0"/>
                    <a:pt x="5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4344790" y="2862608"/>
            <a:ext cx="6391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nghìn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44790" y="4416950"/>
            <a:ext cx="553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Sáu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nghìn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555142" y="3676217"/>
            <a:ext cx="1127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27 155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55142" y="5190795"/>
            <a:ext cx="1127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89 371</a:t>
            </a:r>
          </a:p>
        </p:txBody>
      </p:sp>
    </p:spTree>
    <p:extLst>
      <p:ext uri="{BB962C8B-B14F-4D97-AF65-F5344CB8AC3E}">
        <p14:creationId xmlns:p14="http://schemas.microsoft.com/office/powerpoint/2010/main" val="161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2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44622">
              <a:schemeClr val="accent2">
                <a:lumMod val="40000"/>
                <a:lumOff val="60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9436503" y="1632756"/>
            <a:ext cx="1926771" cy="310279"/>
          </a:xfrm>
          <a:custGeom>
            <a:avLst/>
            <a:gdLst>
              <a:gd name="connsiteX0" fmla="*/ 0 w 1926771"/>
              <a:gd name="connsiteY0" fmla="*/ 293951 h 310279"/>
              <a:gd name="connsiteX1" fmla="*/ 440871 w 1926771"/>
              <a:gd name="connsiteY1" fmla="*/ 36 h 310279"/>
              <a:gd name="connsiteX2" fmla="*/ 1926771 w 1926771"/>
              <a:gd name="connsiteY2" fmla="*/ 310279 h 3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771" h="310279">
                <a:moveTo>
                  <a:pt x="0" y="293951"/>
                </a:moveTo>
                <a:cubicBezTo>
                  <a:pt x="59871" y="145633"/>
                  <a:pt x="119743" y="-2685"/>
                  <a:pt x="440871" y="36"/>
                </a:cubicBezTo>
                <a:cubicBezTo>
                  <a:pt x="761999" y="2757"/>
                  <a:pt x="1344385" y="156518"/>
                  <a:pt x="1926771" y="310279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01602" y="1295745"/>
            <a:ext cx="5845629" cy="663693"/>
          </a:xfrm>
          <a:custGeom>
            <a:avLst/>
            <a:gdLst>
              <a:gd name="connsiteX0" fmla="*/ 0 w 5845629"/>
              <a:gd name="connsiteY0" fmla="*/ 255469 h 663693"/>
              <a:gd name="connsiteX1" fmla="*/ 163286 w 5845629"/>
              <a:gd name="connsiteY1" fmla="*/ 26869 h 663693"/>
              <a:gd name="connsiteX2" fmla="*/ 751114 w 5845629"/>
              <a:gd name="connsiteY2" fmla="*/ 75855 h 663693"/>
              <a:gd name="connsiteX3" fmla="*/ 2286000 w 5845629"/>
              <a:gd name="connsiteY3" fmla="*/ 663683 h 663693"/>
              <a:gd name="connsiteX4" fmla="*/ 3771900 w 5845629"/>
              <a:gd name="connsiteY4" fmla="*/ 92183 h 663693"/>
              <a:gd name="connsiteX5" fmla="*/ 5845629 w 5845629"/>
              <a:gd name="connsiteY5" fmla="*/ 435083 h 663693"/>
              <a:gd name="connsiteX6" fmla="*/ 5845629 w 5845629"/>
              <a:gd name="connsiteY6" fmla="*/ 435083 h 66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5629" h="663693">
                <a:moveTo>
                  <a:pt x="0" y="255469"/>
                </a:moveTo>
                <a:cubicBezTo>
                  <a:pt x="19050" y="156137"/>
                  <a:pt x="38100" y="56805"/>
                  <a:pt x="163286" y="26869"/>
                </a:cubicBezTo>
                <a:cubicBezTo>
                  <a:pt x="288472" y="-3067"/>
                  <a:pt x="397328" y="-30281"/>
                  <a:pt x="751114" y="75855"/>
                </a:cubicBezTo>
                <a:cubicBezTo>
                  <a:pt x="1104900" y="181991"/>
                  <a:pt x="1782536" y="660962"/>
                  <a:pt x="2286000" y="663683"/>
                </a:cubicBezTo>
                <a:cubicBezTo>
                  <a:pt x="2789464" y="666404"/>
                  <a:pt x="3178629" y="130283"/>
                  <a:pt x="3771900" y="92183"/>
                </a:cubicBezTo>
                <a:cubicBezTo>
                  <a:pt x="4365171" y="54083"/>
                  <a:pt x="5845629" y="435083"/>
                  <a:pt x="5845629" y="435083"/>
                </a:cubicBezTo>
                <a:lnTo>
                  <a:pt x="5845629" y="435083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og Clip Art Clipart Cute Frog Frog Clipart Cute Frog Clipart Cute Frog  Clip Art Clipart Frog Cute Frog PNG Frog Frog PNG Clip Art Art &amp;amp;amp;  Collectib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8" y="301007"/>
            <a:ext cx="1619011" cy="171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07" y="637665"/>
            <a:ext cx="2277465" cy="22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6" y="650216"/>
            <a:ext cx="1913686" cy="19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18" y="953059"/>
            <a:ext cx="1919061" cy="19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51" y="444978"/>
            <a:ext cx="1788506" cy="1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5" y="825042"/>
            <a:ext cx="2082486" cy="20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Floating Lotus Leaf PNG Image and PSD File For Free Download - Lovepik |  40116907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0364" y="764231"/>
            <a:ext cx="1988670" cy="21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631451" y="155543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25000"/>
                  </a:schemeClr>
                </a:solidFill>
              </a:rPr>
              <a:t>81 318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18679" y="1329088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8717" y="1713416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74713" y="1098255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97159" y="165773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61803" y="1612118"/>
            <a:ext cx="145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81 323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89474" y="315290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1328" y="3520952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0344" y="3054801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28" b="62093" l="7442" r="77442"/>
                    </a14:imgEffect>
                  </a14:imgLayer>
                </a14:imgProps>
              </a:ext>
            </a:extLst>
          </a:blip>
          <a:srcRect t="23228" r="24838" b="41951"/>
          <a:stretch/>
        </p:blipFill>
        <p:spPr>
          <a:xfrm>
            <a:off x="564368" y="1621475"/>
            <a:ext cx="1728061" cy="10393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45076" y="384623"/>
            <a:ext cx="403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Ếch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đi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học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Artis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832" y="1959438"/>
            <a:ext cx="144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81 317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0EC4-F55D-41BA-BB1E-069C31B0F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5020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781078" y="1342072"/>
            <a:ext cx="5926302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" y="7038975"/>
            <a:ext cx="1800225" cy="1290639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3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4" y="914599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8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782908" y="1816428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10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990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756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974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756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7"/>
            <a:ext cx="10685408" cy="140912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“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Bốn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.”</a:t>
            </a:r>
            <a:endParaRPr lang="vi-VN" sz="3333" b="1" i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5" y="1355783"/>
            <a:ext cx="647213" cy="4306615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4" y="1354667"/>
            <a:ext cx="647583" cy="4309071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13" y="5082832"/>
            <a:ext cx="1372764" cy="983309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A. 45 923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B. 45 913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C. 40 593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54 913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975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3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117814" y="703952"/>
            <a:ext cx="11029836" cy="122428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i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12" y="684308"/>
            <a:ext cx="1084096" cy="1084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768404"/>
            <a:ext cx="668223" cy="438724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8" y="1767251"/>
            <a:ext cx="668603" cy="4389733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425" y="5505619"/>
            <a:ext cx="1417324" cy="1015228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117814" y="5736979"/>
            <a:ext cx="10757383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698" y="5648998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7817" y="2452713"/>
            <a:ext cx="10757380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.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lăm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203" y="2293017"/>
            <a:ext cx="1017467" cy="991249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137469" y="3551645"/>
            <a:ext cx="1072096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29" y="3471836"/>
            <a:ext cx="101746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1073917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C.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467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928" y="4618412"/>
            <a:ext cx="1017467" cy="991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7851" y="988574"/>
            <a:ext cx="109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47 535 </a:t>
            </a: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endParaRPr lang="vi-VN" sz="3200" b="1" i="1" kern="0" dirty="0">
              <a:solidFill>
                <a:srgbClr val="E65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03547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5" y="187819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317331" y="719546"/>
            <a:ext cx="10716756" cy="181323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bảng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endParaRPr lang="vi-VN" sz="3200" b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55" y="412874"/>
            <a:ext cx="1332372" cy="1332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" y="1625602"/>
            <a:ext cx="612825" cy="4211421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" y="1624542"/>
            <a:ext cx="613175" cy="421382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81" y="5371488"/>
            <a:ext cx="1299825" cy="93106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675709" y="5082945"/>
            <a:ext cx="5351001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63 721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7734" y="4963957"/>
            <a:ext cx="1105927" cy="991249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76705" y="3967066"/>
            <a:ext cx="5261719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12 736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873" y="3850358"/>
            <a:ext cx="1017467" cy="991249"/>
          </a:xfrm>
          <a:prstGeom prst="rect">
            <a:avLst/>
          </a:prstGeom>
        </p:spPr>
      </p:pic>
      <p:sp>
        <p:nvSpPr>
          <p:cNvPr id="19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6675709" y="3912275"/>
            <a:ext cx="539674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63 271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9244" y="3785761"/>
            <a:ext cx="1017467" cy="991249"/>
          </a:xfrm>
          <a:prstGeom prst="rect">
            <a:avLst/>
          </a:prstGeom>
        </p:spPr>
      </p:pic>
      <p:sp>
        <p:nvSpPr>
          <p:cNvPr id="21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85611" y="5082946"/>
            <a:ext cx="525281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C. 603 721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8" y="5023450"/>
            <a:ext cx="1017467" cy="99124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56867"/>
              </p:ext>
            </p:extLst>
          </p:nvPr>
        </p:nvGraphicFramePr>
        <p:xfrm>
          <a:off x="2032000" y="1556454"/>
          <a:ext cx="812800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787492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600353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335269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074633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01058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Chục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nghìn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Nghìn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Trăm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Chục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Đơn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59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05052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5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28" y="1891247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275" y="3748275"/>
            <a:ext cx="7389451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437E02-6E4B-4A98-915B-10FE59ED0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13B195-B1D5-435F-AEFE-2BEAE3AA01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F79FA-70D4-4A8D-9901-F3CB68EE0B46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9f958c3a-144a-4219-afab-0ea9b7b8b61f"/>
    <ds:schemaRef ds:uri="http://schemas.microsoft.com/office/infopath/2007/PartnerControls"/>
    <ds:schemaRef ds:uri="http://schemas.openxmlformats.org/package/2006/metadata/core-properties"/>
    <ds:schemaRef ds:uri="117084a5-40ce-44a9-aa97-9561c111c68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517</Words>
  <Application>Microsoft Office PowerPoint</Application>
  <PresentationFormat>Widescreen</PresentationFormat>
  <Paragraphs>73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#9Slide07 Cadena</vt:lpstr>
      <vt:lpstr>Anaheim</vt:lpstr>
      <vt:lpstr>Arial</vt:lpstr>
      <vt:lpstr>Artis</vt:lpstr>
      <vt:lpstr>Calibri</vt:lpstr>
      <vt:lpstr>等线</vt:lpstr>
      <vt:lpstr>HP001 4 hàng</vt:lpstr>
      <vt:lpstr>iCiel Cadena</vt:lpstr>
      <vt:lpstr>Londrina Solid</vt:lpstr>
      <vt:lpstr>Tahoma</vt:lpstr>
      <vt:lpstr>Times New Roman</vt:lpstr>
      <vt:lpstr>Kawaii Scrapbook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Thank!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Admin</dc:creator>
  <cp:lastModifiedBy>Windows User</cp:lastModifiedBy>
  <cp:revision>70</cp:revision>
  <dcterms:created xsi:type="dcterms:W3CDTF">2022-03-01T03:13:17Z</dcterms:created>
  <dcterms:modified xsi:type="dcterms:W3CDTF">2022-03-19T00:03:49Z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