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0"/>
  </p:notesMasterIdLst>
  <p:sldIdLst>
    <p:sldId id="304" r:id="rId3"/>
    <p:sldId id="270" r:id="rId4"/>
    <p:sldId id="284" r:id="rId5"/>
    <p:sldId id="279" r:id="rId6"/>
    <p:sldId id="306" r:id="rId7"/>
    <p:sldId id="285" r:id="rId8"/>
    <p:sldId id="307" r:id="rId9"/>
    <p:sldId id="295" r:id="rId10"/>
    <p:sldId id="309" r:id="rId11"/>
    <p:sldId id="308" r:id="rId12"/>
    <p:sldId id="296" r:id="rId13"/>
    <p:sldId id="310" r:id="rId14"/>
    <p:sldId id="297" r:id="rId15"/>
    <p:sldId id="298" r:id="rId16"/>
    <p:sldId id="299" r:id="rId17"/>
    <p:sldId id="300" r:id="rId18"/>
    <p:sldId id="30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12" autoAdjust="0"/>
    <p:restoredTop sz="94434" autoAdjust="0"/>
  </p:normalViewPr>
  <p:slideViewPr>
    <p:cSldViewPr snapToGrid="0">
      <p:cViewPr varScale="1">
        <p:scale>
          <a:sx n="75" d="100"/>
          <a:sy n="75" d="100"/>
        </p:scale>
        <p:origin x="677"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623234-85CF-4BE1-862C-9896081EF4CA}" type="datetimeFigureOut">
              <a:rPr lang="en-US" smtClean="0"/>
              <a:pPr/>
              <a:t>3/1/2022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7DDB4C-DF42-4F9C-BE98-59E7E9FE8B97}" type="slidenum">
              <a:rPr lang="en-US" smtClean="0"/>
              <a:pPr/>
              <a:t>‹#›</a:t>
            </a:fld>
            <a:endParaRPr lang="en-US"/>
          </a:p>
        </p:txBody>
      </p:sp>
    </p:spTree>
    <p:extLst>
      <p:ext uri="{BB962C8B-B14F-4D97-AF65-F5344CB8AC3E}">
        <p14:creationId xmlns:p14="http://schemas.microsoft.com/office/powerpoint/2010/main" val="172052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幻灯片图像占位符 79873"/>
          <p:cNvSpPr>
            <a:spLocks noGrp="1" noRot="1" noChangeAspect="1" noTextEdit="1"/>
          </p:cNvSpPr>
          <p:nvPr>
            <p:ph type="sldImg"/>
          </p:nvPr>
        </p:nvSpPr>
        <p:spPr>
          <a:xfrm>
            <a:off x="381000" y="685800"/>
            <a:ext cx="6096000" cy="3429000"/>
          </a:xfrm>
          <a:ln/>
        </p:spPr>
      </p:sp>
      <p:sp>
        <p:nvSpPr>
          <p:cNvPr id="79875" name="文本占位符 79874"/>
          <p:cNvSpPr>
            <a:spLocks noGrp="1"/>
          </p:cNvSpPr>
          <p:nvPr>
            <p:ph type="body" idx="1"/>
          </p:nvPr>
        </p:nvSpPr>
        <p:spPr>
          <a:ln/>
        </p:spPr>
        <p:txBody>
          <a:bodyPr/>
          <a:lstStyle/>
          <a:p>
            <a:pPr lvl="0"/>
            <a:endParaRPr dirty="0"/>
          </a:p>
        </p:txBody>
      </p:sp>
      <p:sp>
        <p:nvSpPr>
          <p:cNvPr id="2" name="灯片编号占位符 1"/>
          <p:cNvSpPr>
            <a:spLocks noGrp="1"/>
          </p:cNvSpPr>
          <p:nvPr>
            <p:ph type="sldNum" sz="quarter" idx="2"/>
          </p:nvPr>
        </p:nvSpPr>
        <p:spPr/>
        <p:txBody>
          <a:bodyPr/>
          <a:lstStyle/>
          <a:p>
            <a:fld id="{9A0DB2DC-4C9A-4742-B13C-FB6460FD3503}" type="slidenum">
              <a:rPr lang="en-US" altLang="zh-CN" dirty="0">
                <a:solidFill>
                  <a:prstClr val="black"/>
                </a:solidFill>
              </a:rPr>
              <a:pPr/>
              <a:t>1</a:t>
            </a:fld>
            <a:endParaRPr lang="zh-CN" altLang="en-US" dirty="0">
              <a:solidFill>
                <a:prstClr val="black"/>
              </a:solidFill>
            </a:endParaRPr>
          </a:p>
        </p:txBody>
      </p:sp>
    </p:spTree>
    <p:extLst>
      <p:ext uri="{BB962C8B-B14F-4D97-AF65-F5344CB8AC3E}">
        <p14:creationId xmlns:p14="http://schemas.microsoft.com/office/powerpoint/2010/main" val="2378335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7DDB4C-DF42-4F9C-BE98-59E7E9FE8B97}" type="slidenum">
              <a:rPr lang="en-US" smtClean="0"/>
              <a:pPr/>
              <a:t>3</a:t>
            </a:fld>
            <a:endParaRPr lang="en-US"/>
          </a:p>
        </p:txBody>
      </p:sp>
    </p:spTree>
    <p:extLst>
      <p:ext uri="{BB962C8B-B14F-4D97-AF65-F5344CB8AC3E}">
        <p14:creationId xmlns:p14="http://schemas.microsoft.com/office/powerpoint/2010/main" val="1292713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4DD7814-FD8B-4BDF-B843-778091AE8DD4}" type="datetimeFigureOut">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F19EA-C62F-42FA-A5EC-371CF1138164}" type="slidenum">
              <a:rPr lang="en-US" smtClean="0"/>
              <a:pPr/>
              <a:t>‹#›</a:t>
            </a:fld>
            <a:endParaRPr lang="en-US"/>
          </a:p>
        </p:txBody>
      </p:sp>
    </p:spTree>
    <p:extLst>
      <p:ext uri="{BB962C8B-B14F-4D97-AF65-F5344CB8AC3E}">
        <p14:creationId xmlns:p14="http://schemas.microsoft.com/office/powerpoint/2010/main" val="440352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DD7814-FD8B-4BDF-B843-778091AE8DD4}" type="datetimeFigureOut">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F19EA-C62F-42FA-A5EC-371CF1138164}" type="slidenum">
              <a:rPr lang="en-US" smtClean="0"/>
              <a:pPr/>
              <a:t>‹#›</a:t>
            </a:fld>
            <a:endParaRPr lang="en-US"/>
          </a:p>
        </p:txBody>
      </p:sp>
    </p:spTree>
    <p:extLst>
      <p:ext uri="{BB962C8B-B14F-4D97-AF65-F5344CB8AC3E}">
        <p14:creationId xmlns:p14="http://schemas.microsoft.com/office/powerpoint/2010/main" val="1903818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DD7814-FD8B-4BDF-B843-778091AE8DD4}" type="datetimeFigureOut">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F19EA-C62F-42FA-A5EC-371CF1138164}" type="slidenum">
              <a:rPr lang="en-US" smtClean="0"/>
              <a:pPr/>
              <a:t>‹#›</a:t>
            </a:fld>
            <a:endParaRPr lang="en-US"/>
          </a:p>
        </p:txBody>
      </p:sp>
    </p:spTree>
    <p:extLst>
      <p:ext uri="{BB962C8B-B14F-4D97-AF65-F5344CB8AC3E}">
        <p14:creationId xmlns:p14="http://schemas.microsoft.com/office/powerpoint/2010/main" val="41882349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3" name="Date Placeholder 2"/>
          <p:cNvSpPr>
            <a:spLocks noGrp="1"/>
          </p:cNvSpPr>
          <p:nvPr>
            <p:ph type="dt" sz="half" idx="10"/>
          </p:nvPr>
        </p:nvSpPr>
        <p:spPr>
          <a:xfrm>
            <a:off x="609600" y="6245225"/>
            <a:ext cx="2844800" cy="476250"/>
          </a:xfrm>
        </p:spPr>
        <p:txBody>
          <a:bodyPr/>
          <a:lstStyle>
            <a:lvl1pPr>
              <a:defRPr/>
            </a:lvl1pPr>
          </a:lstStyle>
          <a:p>
            <a:endParaRPr lang="en-US"/>
          </a:p>
        </p:txBody>
      </p:sp>
      <p:sp>
        <p:nvSpPr>
          <p:cNvPr id="4" name="Footer Placeholder 3"/>
          <p:cNvSpPr>
            <a:spLocks noGrp="1"/>
          </p:cNvSpPr>
          <p:nvPr>
            <p:ph type="ftr" sz="quarter" idx="11"/>
          </p:nvPr>
        </p:nvSpPr>
        <p:spPr>
          <a:xfrm>
            <a:off x="4165600" y="6245225"/>
            <a:ext cx="38608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8737600" y="6245225"/>
            <a:ext cx="2844800" cy="476250"/>
          </a:xfrm>
        </p:spPr>
        <p:txBody>
          <a:bodyPr/>
          <a:lstStyle>
            <a:lvl1pPr>
              <a:defRPr/>
            </a:lvl1pPr>
          </a:lstStyle>
          <a:p>
            <a:fld id="{C06882C8-80A2-4D33-B8EC-C24B99A2C141}" type="slidenum">
              <a:rPr lang="en-US"/>
              <a:pPr/>
              <a:t>‹#›</a:t>
            </a:fld>
            <a:endParaRPr lang="en-US"/>
          </a:p>
        </p:txBody>
      </p:sp>
    </p:spTree>
    <p:extLst>
      <p:ext uri="{BB962C8B-B14F-4D97-AF65-F5344CB8AC3E}">
        <p14:creationId xmlns:p14="http://schemas.microsoft.com/office/powerpoint/2010/main" val="19566625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BCA44B-F075-4BC3-AE05-FF3929F8416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60097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10BDDB4-8E2A-428B-9BEA-4E628016F19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936660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B76A6BE-10B3-44AE-A01D-87D2BEFC442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41523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07AAEB0-F507-4AB5-AB5B-AF606280012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618880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8C9A33F-325C-4E39-B363-569CF654DDC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052206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3ED3EA7-8F86-4158-B252-EFEFCC4E986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421611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52376BC-F307-4362-B569-5C0CA838FF3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57284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DD7814-FD8B-4BDF-B843-778091AE8DD4}" type="datetimeFigureOut">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F19EA-C62F-42FA-A5EC-371CF1138164}" type="slidenum">
              <a:rPr lang="en-US" smtClean="0"/>
              <a:pPr/>
              <a:t>‹#›</a:t>
            </a:fld>
            <a:endParaRPr lang="en-US"/>
          </a:p>
        </p:txBody>
      </p:sp>
    </p:spTree>
    <p:extLst>
      <p:ext uri="{BB962C8B-B14F-4D97-AF65-F5344CB8AC3E}">
        <p14:creationId xmlns:p14="http://schemas.microsoft.com/office/powerpoint/2010/main" val="2085593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9C46ADC-3FDB-46BB-8BA0-60E78E132E8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477019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9933318-32D1-4744-B54B-C8937D2A9D9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466049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1E7063D-3149-4CFD-B047-AFED4A26A75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873409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9CAE1EE-2D8C-4252-BD5F-41E89B1A919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4920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268737B-AD71-49B8-AE36-60413236AAC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33721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DD7814-FD8B-4BDF-B843-778091AE8DD4}" type="datetimeFigureOut">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F19EA-C62F-42FA-A5EC-371CF1138164}" type="slidenum">
              <a:rPr lang="en-US" smtClean="0"/>
              <a:pPr/>
              <a:t>‹#›</a:t>
            </a:fld>
            <a:endParaRPr lang="en-US"/>
          </a:p>
        </p:txBody>
      </p:sp>
    </p:spTree>
    <p:extLst>
      <p:ext uri="{BB962C8B-B14F-4D97-AF65-F5344CB8AC3E}">
        <p14:creationId xmlns:p14="http://schemas.microsoft.com/office/powerpoint/2010/main" val="3589379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4DD7814-FD8B-4BDF-B843-778091AE8DD4}" type="datetimeFigureOut">
              <a:rPr lang="en-US" smtClean="0"/>
              <a:pPr/>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CF19EA-C62F-42FA-A5EC-371CF1138164}" type="slidenum">
              <a:rPr lang="en-US" smtClean="0"/>
              <a:pPr/>
              <a:t>‹#›</a:t>
            </a:fld>
            <a:endParaRPr lang="en-US"/>
          </a:p>
        </p:txBody>
      </p:sp>
    </p:spTree>
    <p:extLst>
      <p:ext uri="{BB962C8B-B14F-4D97-AF65-F5344CB8AC3E}">
        <p14:creationId xmlns:p14="http://schemas.microsoft.com/office/powerpoint/2010/main" val="1620686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4DD7814-FD8B-4BDF-B843-778091AE8DD4}" type="datetimeFigureOut">
              <a:rPr lang="en-US" smtClean="0"/>
              <a:pPr/>
              <a:t>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CF19EA-C62F-42FA-A5EC-371CF1138164}" type="slidenum">
              <a:rPr lang="en-US" smtClean="0"/>
              <a:pPr/>
              <a:t>‹#›</a:t>
            </a:fld>
            <a:endParaRPr lang="en-US"/>
          </a:p>
        </p:txBody>
      </p:sp>
    </p:spTree>
    <p:extLst>
      <p:ext uri="{BB962C8B-B14F-4D97-AF65-F5344CB8AC3E}">
        <p14:creationId xmlns:p14="http://schemas.microsoft.com/office/powerpoint/2010/main" val="288561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4DD7814-FD8B-4BDF-B843-778091AE8DD4}" type="datetimeFigureOut">
              <a:rPr lang="en-US" smtClean="0"/>
              <a:pPr/>
              <a:t>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CF19EA-C62F-42FA-A5EC-371CF1138164}" type="slidenum">
              <a:rPr lang="en-US" smtClean="0"/>
              <a:pPr/>
              <a:t>‹#›</a:t>
            </a:fld>
            <a:endParaRPr lang="en-US"/>
          </a:p>
        </p:txBody>
      </p:sp>
    </p:spTree>
    <p:extLst>
      <p:ext uri="{BB962C8B-B14F-4D97-AF65-F5344CB8AC3E}">
        <p14:creationId xmlns:p14="http://schemas.microsoft.com/office/powerpoint/2010/main" val="3200345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DD7814-FD8B-4BDF-B843-778091AE8DD4}" type="datetimeFigureOut">
              <a:rPr lang="en-US" smtClean="0"/>
              <a:pPr/>
              <a:t>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CF19EA-C62F-42FA-A5EC-371CF1138164}" type="slidenum">
              <a:rPr lang="en-US" smtClean="0"/>
              <a:pPr/>
              <a:t>‹#›</a:t>
            </a:fld>
            <a:endParaRPr lang="en-US"/>
          </a:p>
        </p:txBody>
      </p:sp>
    </p:spTree>
    <p:extLst>
      <p:ext uri="{BB962C8B-B14F-4D97-AF65-F5344CB8AC3E}">
        <p14:creationId xmlns:p14="http://schemas.microsoft.com/office/powerpoint/2010/main" val="318513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DD7814-FD8B-4BDF-B843-778091AE8DD4}" type="datetimeFigureOut">
              <a:rPr lang="en-US" smtClean="0"/>
              <a:pPr/>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CF19EA-C62F-42FA-A5EC-371CF1138164}" type="slidenum">
              <a:rPr lang="en-US" smtClean="0"/>
              <a:pPr/>
              <a:t>‹#›</a:t>
            </a:fld>
            <a:endParaRPr lang="en-US"/>
          </a:p>
        </p:txBody>
      </p:sp>
    </p:spTree>
    <p:extLst>
      <p:ext uri="{BB962C8B-B14F-4D97-AF65-F5344CB8AC3E}">
        <p14:creationId xmlns:p14="http://schemas.microsoft.com/office/powerpoint/2010/main" val="1075425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DD7814-FD8B-4BDF-B843-778091AE8DD4}" type="datetimeFigureOut">
              <a:rPr lang="en-US" smtClean="0"/>
              <a:pPr/>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CF19EA-C62F-42FA-A5EC-371CF1138164}" type="slidenum">
              <a:rPr lang="en-US" smtClean="0"/>
              <a:pPr/>
              <a:t>‹#›</a:t>
            </a:fld>
            <a:endParaRPr lang="en-US"/>
          </a:p>
        </p:txBody>
      </p:sp>
    </p:spTree>
    <p:extLst>
      <p:ext uri="{BB962C8B-B14F-4D97-AF65-F5344CB8AC3E}">
        <p14:creationId xmlns:p14="http://schemas.microsoft.com/office/powerpoint/2010/main" val="1515834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D7814-FD8B-4BDF-B843-778091AE8DD4}" type="datetimeFigureOut">
              <a:rPr lang="en-US" smtClean="0"/>
              <a:pPr/>
              <a:t>3/1/2022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CF19EA-C62F-42FA-A5EC-371CF1138164}" type="slidenum">
              <a:rPr lang="en-US" smtClean="0"/>
              <a:pPr/>
              <a:t>‹#›</a:t>
            </a:fld>
            <a:endParaRPr lang="en-US"/>
          </a:p>
        </p:txBody>
      </p:sp>
    </p:spTree>
    <p:extLst>
      <p:ext uri="{BB962C8B-B14F-4D97-AF65-F5344CB8AC3E}">
        <p14:creationId xmlns:p14="http://schemas.microsoft.com/office/powerpoint/2010/main" val="962883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fontAlgn="base">
              <a:spcBef>
                <a:spcPct val="0"/>
              </a:spcBef>
              <a:spcAft>
                <a:spcPct val="0"/>
              </a:spcAft>
              <a:defRPr/>
            </a:pPr>
            <a:fld id="{7172E523-415A-42BD-9762-3BED727DBF32}"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16996690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2.xml"/><Relationship Id="rId1" Type="http://schemas.openxmlformats.org/officeDocument/2006/relationships/audio" Target="file:///D:\Documents%20and%20Settings\Administrator\My%20Documents\Chuy&#7879;n%20CTLN.wma" TargetMode="External"/><Relationship Id="rId5" Type="http://schemas.openxmlformats.org/officeDocument/2006/relationships/image" Target="../media/image19.gif"/><Relationship Id="rId4" Type="http://schemas.openxmlformats.org/officeDocument/2006/relationships/slide" Target="slide4.xml"/></Relationships>
</file>

<file path=ppt/slides/_rels/slide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97" name="图片 71696" descr="21"/>
          <p:cNvPicPr>
            <a:picLocks noChangeAspect="1"/>
          </p:cNvPicPr>
          <p:nvPr/>
        </p:nvPicPr>
        <p:blipFill>
          <a:blip r:embed="rId3"/>
          <a:stretch>
            <a:fillRect/>
          </a:stretch>
        </p:blipFill>
        <p:spPr>
          <a:xfrm>
            <a:off x="24448" y="1217442"/>
            <a:ext cx="12141957" cy="4791064"/>
          </a:xfrm>
          <a:prstGeom prst="rect">
            <a:avLst/>
          </a:prstGeom>
          <a:noFill/>
          <a:ln w="9525">
            <a:noFill/>
          </a:ln>
        </p:spPr>
      </p:pic>
      <p:pic>
        <p:nvPicPr>
          <p:cNvPr id="71684" name="图片 71683" descr="PPT素材-06"/>
          <p:cNvPicPr>
            <a:picLocks noChangeAspect="1"/>
          </p:cNvPicPr>
          <p:nvPr/>
        </p:nvPicPr>
        <p:blipFill>
          <a:blip r:embed="rId4"/>
          <a:stretch>
            <a:fillRect/>
          </a:stretch>
        </p:blipFill>
        <p:spPr>
          <a:xfrm>
            <a:off x="-366191" y="3464760"/>
            <a:ext cx="5155277" cy="2895320"/>
          </a:xfrm>
          <a:prstGeom prst="rect">
            <a:avLst/>
          </a:prstGeom>
          <a:noFill/>
          <a:ln w="9525">
            <a:noFill/>
          </a:ln>
        </p:spPr>
      </p:pic>
      <p:pic>
        <p:nvPicPr>
          <p:cNvPr id="71689" name="图片 71688" descr="9"/>
          <p:cNvPicPr>
            <a:picLocks noChangeAspect="1"/>
          </p:cNvPicPr>
          <p:nvPr/>
        </p:nvPicPr>
        <p:blipFill>
          <a:blip r:embed="rId5"/>
          <a:stretch>
            <a:fillRect/>
          </a:stretch>
        </p:blipFill>
        <p:spPr>
          <a:xfrm>
            <a:off x="3020874" y="1524003"/>
            <a:ext cx="8459927" cy="1082191"/>
          </a:xfrm>
          <a:prstGeom prst="rect">
            <a:avLst/>
          </a:prstGeom>
          <a:noFill/>
          <a:ln w="9525">
            <a:noFill/>
          </a:ln>
        </p:spPr>
      </p:pic>
      <p:pic>
        <p:nvPicPr>
          <p:cNvPr id="71690" name="图片 71689" descr="10"/>
          <p:cNvPicPr>
            <a:picLocks noChangeAspect="1"/>
          </p:cNvPicPr>
          <p:nvPr/>
        </p:nvPicPr>
        <p:blipFill>
          <a:blip r:embed="rId6"/>
          <a:stretch>
            <a:fillRect/>
          </a:stretch>
        </p:blipFill>
        <p:spPr>
          <a:xfrm>
            <a:off x="2743203" y="3248749"/>
            <a:ext cx="9143999" cy="1517957"/>
          </a:xfrm>
          <a:prstGeom prst="rect">
            <a:avLst/>
          </a:prstGeom>
          <a:noFill/>
          <a:ln w="9525">
            <a:noFill/>
          </a:ln>
        </p:spPr>
      </p:pic>
      <p:sp>
        <p:nvSpPr>
          <p:cNvPr id="71692" name="文本框 71691"/>
          <p:cNvSpPr txBox="1"/>
          <p:nvPr/>
        </p:nvSpPr>
        <p:spPr>
          <a:xfrm>
            <a:off x="4179513" y="1513636"/>
            <a:ext cx="6142649" cy="769441"/>
          </a:xfrm>
          <a:prstGeom prst="rect">
            <a:avLst/>
          </a:prstGeom>
          <a:noFill/>
          <a:ln w="9525">
            <a:noFill/>
          </a:ln>
        </p:spPr>
        <p:txBody>
          <a:bodyPr wrap="square">
            <a:spAutoFit/>
          </a:bodyPr>
          <a:lstStyle/>
          <a:p>
            <a:pPr defTabSz="814436" eaLnBrk="0" fontAlgn="base" hangingPunct="0">
              <a:spcBef>
                <a:spcPct val="50000"/>
              </a:spcBef>
              <a:spcAft>
                <a:spcPct val="0"/>
              </a:spcAft>
            </a:pPr>
            <a:r>
              <a:rPr lang="en-US" altLang="zh-CN" sz="4400" b="1" dirty="0" err="1">
                <a:ln w="0"/>
                <a:solidFill>
                  <a:srgbClr val="002060"/>
                </a:solidFill>
                <a:latin typeface="Times New Roman" panose="02020603050405020304" pitchFamily="18" charset="0"/>
                <a:ea typeface="黑体" panose="02010609060101010101" pitchFamily="2" charset="-122"/>
                <a:cs typeface="Times New Roman" panose="02020603050405020304" pitchFamily="18" charset="0"/>
              </a:rPr>
              <a:t>Luyện</a:t>
            </a:r>
            <a:r>
              <a:rPr lang="en-US" altLang="zh-CN" sz="4400" b="1" dirty="0">
                <a:ln w="0"/>
                <a:solidFill>
                  <a:srgbClr val="002060"/>
                </a:solidFill>
                <a:latin typeface="Times New Roman" panose="02020603050405020304" pitchFamily="18" charset="0"/>
                <a:ea typeface="黑体" panose="02010609060101010101" pitchFamily="2" charset="-122"/>
                <a:cs typeface="Times New Roman" panose="02020603050405020304" pitchFamily="18" charset="0"/>
              </a:rPr>
              <a:t> </a:t>
            </a:r>
            <a:r>
              <a:rPr lang="en-US" altLang="zh-CN" sz="4400" b="1" dirty="0" err="1">
                <a:ln w="0"/>
                <a:solidFill>
                  <a:srgbClr val="002060"/>
                </a:solidFill>
                <a:latin typeface="Times New Roman" panose="02020603050405020304" pitchFamily="18" charset="0"/>
                <a:ea typeface="黑体" panose="02010609060101010101" pitchFamily="2" charset="-122"/>
                <a:cs typeface="Times New Roman" panose="02020603050405020304" pitchFamily="18" charset="0"/>
              </a:rPr>
              <a:t>từ</a:t>
            </a:r>
            <a:r>
              <a:rPr lang="en-US" altLang="zh-CN" sz="4400" b="1" dirty="0">
                <a:ln w="0"/>
                <a:solidFill>
                  <a:srgbClr val="002060"/>
                </a:solidFill>
                <a:latin typeface="Times New Roman" panose="02020603050405020304" pitchFamily="18" charset="0"/>
                <a:ea typeface="黑体" panose="02010609060101010101" pitchFamily="2" charset="-122"/>
                <a:cs typeface="Times New Roman" panose="02020603050405020304" pitchFamily="18" charset="0"/>
              </a:rPr>
              <a:t> </a:t>
            </a:r>
            <a:r>
              <a:rPr lang="en-US" altLang="zh-CN" sz="4400" b="1" dirty="0" err="1">
                <a:ln w="0"/>
                <a:solidFill>
                  <a:srgbClr val="002060"/>
                </a:solidFill>
                <a:latin typeface="Times New Roman" panose="02020603050405020304" pitchFamily="18" charset="0"/>
                <a:ea typeface="黑体" panose="02010609060101010101" pitchFamily="2" charset="-122"/>
                <a:cs typeface="Times New Roman" panose="02020603050405020304" pitchFamily="18" charset="0"/>
              </a:rPr>
              <a:t>và</a:t>
            </a:r>
            <a:r>
              <a:rPr lang="en-US" altLang="zh-CN" sz="4400" b="1" dirty="0">
                <a:ln w="0"/>
                <a:solidFill>
                  <a:srgbClr val="002060"/>
                </a:solidFill>
                <a:latin typeface="Times New Roman" panose="02020603050405020304" pitchFamily="18" charset="0"/>
                <a:ea typeface="黑体" panose="02010609060101010101" pitchFamily="2" charset="-122"/>
                <a:cs typeface="Times New Roman" panose="02020603050405020304" pitchFamily="18" charset="0"/>
              </a:rPr>
              <a:t> </a:t>
            </a:r>
            <a:r>
              <a:rPr lang="en-US" altLang="zh-CN" sz="4400" b="1" dirty="0" err="1">
                <a:ln w="0"/>
                <a:solidFill>
                  <a:srgbClr val="002060"/>
                </a:solidFill>
                <a:latin typeface="Times New Roman" panose="02020603050405020304" pitchFamily="18" charset="0"/>
                <a:ea typeface="黑体" panose="02010609060101010101" pitchFamily="2" charset="-122"/>
                <a:cs typeface="Times New Roman" panose="02020603050405020304" pitchFamily="18" charset="0"/>
              </a:rPr>
              <a:t>câu</a:t>
            </a:r>
            <a:endParaRPr lang="zh-CN" altLang="en-US" sz="4400" b="1" dirty="0">
              <a:ln w="0"/>
              <a:solidFill>
                <a:srgbClr val="002060"/>
              </a:solidFill>
              <a:latin typeface="Times New Roman" panose="02020603050405020304" pitchFamily="18" charset="0"/>
              <a:ea typeface="黑体" panose="02010609060101010101" pitchFamily="2" charset="-122"/>
              <a:cs typeface="Times New Roman" panose="02020603050405020304" pitchFamily="18" charset="0"/>
            </a:endParaRPr>
          </a:p>
        </p:txBody>
      </p:sp>
      <p:sp>
        <p:nvSpPr>
          <p:cNvPr id="71693" name="文本框 71692"/>
          <p:cNvSpPr txBox="1"/>
          <p:nvPr/>
        </p:nvSpPr>
        <p:spPr>
          <a:xfrm>
            <a:off x="3020874" y="3691873"/>
            <a:ext cx="8866328" cy="523220"/>
          </a:xfrm>
          <a:prstGeom prst="rect">
            <a:avLst/>
          </a:prstGeom>
          <a:noFill/>
          <a:ln w="9525">
            <a:noFill/>
          </a:ln>
        </p:spPr>
        <p:txBody>
          <a:bodyPr wrap="square">
            <a:spAutoFit/>
          </a:bodyPr>
          <a:lstStyle/>
          <a:p>
            <a:pPr algn="ctr" defTabSz="814436" eaLnBrk="0" fontAlgn="base" hangingPunct="0">
              <a:spcBef>
                <a:spcPct val="50000"/>
              </a:spcBef>
              <a:spcAft>
                <a:spcPct val="0"/>
              </a:spcAft>
            </a:pPr>
            <a:r>
              <a:rPr lang="en-US" altLang="zh-CN" sz="2800" b="1">
                <a:solidFill>
                  <a:srgbClr val="FF0000"/>
                </a:solidFill>
                <a:latin typeface="Times New Roman" panose="02020603050405020304" pitchFamily="18" charset="0"/>
                <a:ea typeface="黑体" panose="02010609060101010101" pitchFamily="2" charset="-122"/>
                <a:cs typeface="Times New Roman" panose="02020603050405020304" pitchFamily="18" charset="0"/>
              </a:rPr>
              <a:t>Nhân </a:t>
            </a:r>
            <a:r>
              <a:rPr lang="en-US" altLang="zh-CN" sz="2800" b="1" dirty="0" err="1">
                <a:solidFill>
                  <a:srgbClr val="FF0000"/>
                </a:solidFill>
                <a:latin typeface="Times New Roman" panose="02020603050405020304" pitchFamily="18" charset="0"/>
                <a:ea typeface="黑体" panose="02010609060101010101" pitchFamily="2" charset="-122"/>
                <a:cs typeface="Times New Roman" panose="02020603050405020304" pitchFamily="18" charset="0"/>
              </a:rPr>
              <a:t>hóa</a:t>
            </a:r>
            <a:r>
              <a:rPr lang="en-US" altLang="zh-CN" sz="2800" b="1" dirty="0">
                <a:solidFill>
                  <a:srgbClr val="FF0000"/>
                </a:solidFill>
                <a:latin typeface="Times New Roman" panose="02020603050405020304" pitchFamily="18" charset="0"/>
                <a:ea typeface="黑体" panose="02010609060101010101" pitchFamily="2" charset="-122"/>
                <a:cs typeface="Times New Roman" panose="02020603050405020304" pitchFamily="18" charset="0"/>
              </a:rPr>
              <a:t>. </a:t>
            </a:r>
            <a:r>
              <a:rPr lang="en-US" altLang="zh-CN" sz="2800" b="1" dirty="0" err="1">
                <a:solidFill>
                  <a:srgbClr val="FF0000"/>
                </a:solidFill>
                <a:latin typeface="Times New Roman" panose="02020603050405020304" pitchFamily="18" charset="0"/>
                <a:ea typeface="黑体" panose="02010609060101010101" pitchFamily="2" charset="-122"/>
                <a:cs typeface="Times New Roman" panose="02020603050405020304" pitchFamily="18" charset="0"/>
              </a:rPr>
              <a:t>Ôn</a:t>
            </a:r>
            <a:r>
              <a:rPr lang="en-US" altLang="zh-CN" sz="2800" b="1" dirty="0">
                <a:solidFill>
                  <a:srgbClr val="FF0000"/>
                </a:solidFill>
                <a:latin typeface="Times New Roman" panose="02020603050405020304" pitchFamily="18" charset="0"/>
                <a:ea typeface="黑体" panose="02010609060101010101" pitchFamily="2" charset="-122"/>
                <a:cs typeface="Times New Roman" panose="02020603050405020304" pitchFamily="18" charset="0"/>
              </a:rPr>
              <a:t> </a:t>
            </a:r>
            <a:r>
              <a:rPr lang="en-US" altLang="zh-CN" sz="2800" b="1" dirty="0" err="1">
                <a:solidFill>
                  <a:srgbClr val="FF0000"/>
                </a:solidFill>
                <a:latin typeface="Times New Roman" panose="02020603050405020304" pitchFamily="18" charset="0"/>
                <a:ea typeface="黑体" panose="02010609060101010101" pitchFamily="2" charset="-122"/>
                <a:cs typeface="Times New Roman" panose="02020603050405020304" pitchFamily="18" charset="0"/>
              </a:rPr>
              <a:t>tập</a:t>
            </a:r>
            <a:r>
              <a:rPr lang="en-US" altLang="zh-CN" sz="2800" b="1" dirty="0">
                <a:solidFill>
                  <a:srgbClr val="FF0000"/>
                </a:solidFill>
                <a:latin typeface="Times New Roman" panose="02020603050405020304" pitchFamily="18" charset="0"/>
                <a:ea typeface="黑体" panose="02010609060101010101" pitchFamily="2" charset="-122"/>
                <a:cs typeface="Times New Roman" panose="02020603050405020304" pitchFamily="18" charset="0"/>
              </a:rPr>
              <a:t> </a:t>
            </a:r>
            <a:r>
              <a:rPr lang="en-US" altLang="zh-CN" sz="2800" b="1" dirty="0" err="1">
                <a:solidFill>
                  <a:srgbClr val="FF0000"/>
                </a:solidFill>
                <a:latin typeface="Times New Roman" panose="02020603050405020304" pitchFamily="18" charset="0"/>
                <a:ea typeface="黑体" panose="02010609060101010101" pitchFamily="2" charset="-122"/>
                <a:cs typeface="Times New Roman" panose="02020603050405020304" pitchFamily="18" charset="0"/>
              </a:rPr>
              <a:t>cách</a:t>
            </a:r>
            <a:r>
              <a:rPr lang="en-US" altLang="zh-CN" sz="2800" b="1" dirty="0">
                <a:solidFill>
                  <a:srgbClr val="FF0000"/>
                </a:solidFill>
                <a:latin typeface="Times New Roman" panose="02020603050405020304" pitchFamily="18" charset="0"/>
                <a:ea typeface="黑体" panose="02010609060101010101" pitchFamily="2" charset="-122"/>
                <a:cs typeface="Times New Roman" panose="02020603050405020304" pitchFamily="18" charset="0"/>
              </a:rPr>
              <a:t> </a:t>
            </a:r>
            <a:r>
              <a:rPr lang="en-US" altLang="zh-CN" sz="2800" b="1" dirty="0" err="1">
                <a:solidFill>
                  <a:srgbClr val="FF0000"/>
                </a:solidFill>
                <a:latin typeface="Times New Roman" panose="02020603050405020304" pitchFamily="18" charset="0"/>
                <a:ea typeface="黑体" panose="02010609060101010101" pitchFamily="2" charset="-122"/>
                <a:cs typeface="Times New Roman" panose="02020603050405020304" pitchFamily="18" charset="0"/>
              </a:rPr>
              <a:t>đặt</a:t>
            </a:r>
            <a:r>
              <a:rPr lang="en-US" altLang="zh-CN" sz="2800" b="1" dirty="0">
                <a:solidFill>
                  <a:srgbClr val="FF0000"/>
                </a:solidFill>
                <a:latin typeface="Times New Roman" panose="02020603050405020304" pitchFamily="18" charset="0"/>
                <a:ea typeface="黑体" panose="02010609060101010101" pitchFamily="2" charset="-122"/>
                <a:cs typeface="Times New Roman" panose="02020603050405020304" pitchFamily="18" charset="0"/>
              </a:rPr>
              <a:t> </a:t>
            </a:r>
            <a:r>
              <a:rPr lang="en-US" altLang="zh-CN" sz="2800" b="1" dirty="0" err="1">
                <a:solidFill>
                  <a:srgbClr val="FF0000"/>
                </a:solidFill>
                <a:latin typeface="Times New Roman" panose="02020603050405020304" pitchFamily="18" charset="0"/>
                <a:ea typeface="黑体" panose="02010609060101010101" pitchFamily="2" charset="-122"/>
                <a:cs typeface="Times New Roman" panose="02020603050405020304" pitchFamily="18" charset="0"/>
              </a:rPr>
              <a:t>và</a:t>
            </a:r>
            <a:r>
              <a:rPr lang="en-US" altLang="zh-CN" sz="2800" b="1" dirty="0">
                <a:solidFill>
                  <a:srgbClr val="FF0000"/>
                </a:solidFill>
                <a:latin typeface="Times New Roman" panose="02020603050405020304" pitchFamily="18" charset="0"/>
                <a:ea typeface="黑体" panose="02010609060101010101" pitchFamily="2" charset="-122"/>
                <a:cs typeface="Times New Roman" panose="02020603050405020304" pitchFamily="18" charset="0"/>
              </a:rPr>
              <a:t> </a:t>
            </a:r>
            <a:r>
              <a:rPr lang="en-US" altLang="zh-CN" sz="2800" b="1" dirty="0" err="1">
                <a:solidFill>
                  <a:srgbClr val="FF0000"/>
                </a:solidFill>
                <a:latin typeface="Times New Roman" panose="02020603050405020304" pitchFamily="18" charset="0"/>
                <a:ea typeface="黑体" panose="02010609060101010101" pitchFamily="2" charset="-122"/>
                <a:cs typeface="Times New Roman" panose="02020603050405020304" pitchFamily="18" charset="0"/>
              </a:rPr>
              <a:t>trả</a:t>
            </a:r>
            <a:r>
              <a:rPr lang="en-US" altLang="zh-CN" sz="2800" b="1" dirty="0">
                <a:solidFill>
                  <a:srgbClr val="FF0000"/>
                </a:solidFill>
                <a:latin typeface="Times New Roman" panose="02020603050405020304" pitchFamily="18" charset="0"/>
                <a:ea typeface="黑体" panose="02010609060101010101" pitchFamily="2" charset="-122"/>
                <a:cs typeface="Times New Roman" panose="02020603050405020304" pitchFamily="18" charset="0"/>
              </a:rPr>
              <a:t> </a:t>
            </a:r>
            <a:r>
              <a:rPr lang="en-US" altLang="zh-CN" sz="2800" b="1" dirty="0" err="1">
                <a:solidFill>
                  <a:srgbClr val="FF0000"/>
                </a:solidFill>
                <a:latin typeface="Times New Roman" panose="02020603050405020304" pitchFamily="18" charset="0"/>
                <a:ea typeface="黑体" panose="02010609060101010101" pitchFamily="2" charset="-122"/>
                <a:cs typeface="Times New Roman" panose="02020603050405020304" pitchFamily="18" charset="0"/>
              </a:rPr>
              <a:t>lời</a:t>
            </a:r>
            <a:r>
              <a:rPr lang="en-US" altLang="zh-CN" sz="2800" b="1" dirty="0">
                <a:solidFill>
                  <a:srgbClr val="FF0000"/>
                </a:solidFill>
                <a:latin typeface="Times New Roman" panose="02020603050405020304" pitchFamily="18" charset="0"/>
                <a:ea typeface="黑体" panose="02010609060101010101" pitchFamily="2" charset="-122"/>
                <a:cs typeface="Times New Roman" panose="02020603050405020304" pitchFamily="18" charset="0"/>
              </a:rPr>
              <a:t> </a:t>
            </a:r>
            <a:r>
              <a:rPr lang="en-US" altLang="zh-CN" sz="2800" b="1" dirty="0" err="1">
                <a:solidFill>
                  <a:srgbClr val="FF0000"/>
                </a:solidFill>
                <a:latin typeface="Times New Roman" panose="02020603050405020304" pitchFamily="18" charset="0"/>
                <a:ea typeface="黑体" panose="02010609060101010101" pitchFamily="2" charset="-122"/>
                <a:cs typeface="Times New Roman" panose="02020603050405020304" pitchFamily="18" charset="0"/>
              </a:rPr>
              <a:t>câu</a:t>
            </a:r>
            <a:r>
              <a:rPr lang="en-US" altLang="zh-CN" sz="2800" b="1" dirty="0">
                <a:solidFill>
                  <a:srgbClr val="FF0000"/>
                </a:solidFill>
                <a:latin typeface="Times New Roman" panose="02020603050405020304" pitchFamily="18" charset="0"/>
                <a:ea typeface="黑体" panose="02010609060101010101" pitchFamily="2" charset="-122"/>
                <a:cs typeface="Times New Roman" panose="02020603050405020304" pitchFamily="18" charset="0"/>
              </a:rPr>
              <a:t> </a:t>
            </a:r>
            <a:r>
              <a:rPr lang="en-US" altLang="zh-CN" sz="2800" b="1" err="1">
                <a:solidFill>
                  <a:srgbClr val="FF0000"/>
                </a:solidFill>
                <a:latin typeface="Times New Roman" panose="02020603050405020304" pitchFamily="18" charset="0"/>
                <a:ea typeface="黑体" panose="02010609060101010101" pitchFamily="2" charset="-122"/>
                <a:cs typeface="Times New Roman" panose="02020603050405020304" pitchFamily="18" charset="0"/>
              </a:rPr>
              <a:t>hỏi</a:t>
            </a:r>
            <a:r>
              <a:rPr lang="en-US" altLang="zh-CN" sz="2800" b="1">
                <a:solidFill>
                  <a:srgbClr val="FF0000"/>
                </a:solidFill>
                <a:latin typeface="Times New Roman" panose="02020603050405020304" pitchFamily="18" charset="0"/>
                <a:ea typeface="黑体" panose="02010609060101010101" pitchFamily="2" charset="-122"/>
                <a:cs typeface="Times New Roman" panose="02020603050405020304" pitchFamily="18" charset="0"/>
              </a:rPr>
              <a:t> Vì sao?</a:t>
            </a:r>
            <a:endParaRPr lang="zh-CN" altLang="en-US" sz="2800" b="1" dirty="0">
              <a:solidFill>
                <a:srgbClr val="FF0000"/>
              </a:solidFill>
              <a:latin typeface="Times New Roman" panose="02020603050405020304" pitchFamily="18" charset="0"/>
              <a:ea typeface="黑体" panose="02010609060101010101" pitchFamily="2" charset="-122"/>
              <a:cs typeface="Times New Roman" panose="02020603050405020304" pitchFamily="18" charset="0"/>
            </a:endParaRPr>
          </a:p>
        </p:txBody>
      </p:sp>
      <p:pic>
        <p:nvPicPr>
          <p:cNvPr id="71696" name="图片 71695" descr="2"/>
          <p:cNvPicPr>
            <a:picLocks noChangeAspect="1"/>
          </p:cNvPicPr>
          <p:nvPr/>
        </p:nvPicPr>
        <p:blipFill>
          <a:blip r:embed="rId7"/>
          <a:stretch>
            <a:fillRect/>
          </a:stretch>
        </p:blipFill>
        <p:spPr>
          <a:xfrm>
            <a:off x="780448" y="1396675"/>
            <a:ext cx="2240427" cy="969416"/>
          </a:xfrm>
          <a:prstGeom prst="rect">
            <a:avLst/>
          </a:prstGeom>
          <a:noFill/>
          <a:ln w="9525">
            <a:noFill/>
          </a:ln>
        </p:spPr>
      </p:pic>
    </p:spTree>
    <p:extLst>
      <p:ext uri="{BB962C8B-B14F-4D97-AF65-F5344CB8AC3E}">
        <p14:creationId xmlns:p14="http://schemas.microsoft.com/office/powerpoint/2010/main" val="698595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1684"/>
                                        </p:tgtEl>
                                        <p:attrNameLst>
                                          <p:attrName>style.visibility</p:attrName>
                                        </p:attrNameLst>
                                      </p:cBhvr>
                                      <p:to>
                                        <p:strVal val="visible"/>
                                      </p:to>
                                    </p:set>
                                    <p:animEffect transition="in" filter="fade">
                                      <p:cBhvr>
                                        <p:cTn id="7" dur="1000"/>
                                        <p:tgtEl>
                                          <p:spTgt spid="71684"/>
                                        </p:tgtEl>
                                      </p:cBhvr>
                                    </p:animEffect>
                                    <p:anim calcmode="lin" valueType="num">
                                      <p:cBhvr>
                                        <p:cTn id="8" dur="1000" fill="hold"/>
                                        <p:tgtEl>
                                          <p:spTgt spid="71684"/>
                                        </p:tgtEl>
                                        <p:attrNameLst>
                                          <p:attrName>ppt_x</p:attrName>
                                        </p:attrNameLst>
                                      </p:cBhvr>
                                      <p:tavLst>
                                        <p:tav tm="0">
                                          <p:val>
                                            <p:strVal val="#ppt_x"/>
                                          </p:val>
                                        </p:tav>
                                        <p:tav tm="100000">
                                          <p:val>
                                            <p:strVal val="#ppt_x"/>
                                          </p:val>
                                        </p:tav>
                                      </p:tavLst>
                                    </p:anim>
                                    <p:anim calcmode="lin" valueType="num">
                                      <p:cBhvr>
                                        <p:cTn id="9" dur="1000" fill="hold"/>
                                        <p:tgtEl>
                                          <p:spTgt spid="7168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71696"/>
                                        </p:tgtEl>
                                        <p:attrNameLst>
                                          <p:attrName>style.visibility</p:attrName>
                                        </p:attrNameLst>
                                      </p:cBhvr>
                                      <p:to>
                                        <p:strVal val="visible"/>
                                      </p:to>
                                    </p:set>
                                    <p:anim calcmode="lin" valueType="num">
                                      <p:cBhvr>
                                        <p:cTn id="13" dur="1000" fill="hold"/>
                                        <p:tgtEl>
                                          <p:spTgt spid="71696"/>
                                        </p:tgtEl>
                                        <p:attrNameLst>
                                          <p:attrName>ppt_x</p:attrName>
                                        </p:attrNameLst>
                                      </p:cBhvr>
                                      <p:tavLst>
                                        <p:tav tm="0">
                                          <p:val>
                                            <p:strVal val="#ppt_x-.2"/>
                                          </p:val>
                                        </p:tav>
                                        <p:tav tm="100000">
                                          <p:val>
                                            <p:strVal val="#ppt_x"/>
                                          </p:val>
                                        </p:tav>
                                      </p:tavLst>
                                    </p:anim>
                                    <p:anim calcmode="lin" valueType="num">
                                      <p:cBhvr>
                                        <p:cTn id="14" dur="1000" fill="hold"/>
                                        <p:tgtEl>
                                          <p:spTgt spid="71696"/>
                                        </p:tgtEl>
                                        <p:attrNameLst>
                                          <p:attrName>ppt_y</p:attrName>
                                        </p:attrNameLst>
                                      </p:cBhvr>
                                      <p:tavLst>
                                        <p:tav tm="0">
                                          <p:val>
                                            <p:strVal val="#ppt_y"/>
                                          </p:val>
                                        </p:tav>
                                        <p:tav tm="100000">
                                          <p:val>
                                            <p:strVal val="#ppt_y"/>
                                          </p:val>
                                        </p:tav>
                                      </p:tavLst>
                                    </p:anim>
                                    <p:animEffect transition="in" filter="wipe(right)" prLst="gradientSize: 0.1">
                                      <p:cBhvr>
                                        <p:cTn id="15" dur="1000"/>
                                        <p:tgtEl>
                                          <p:spTgt spid="71696"/>
                                        </p:tgtEl>
                                      </p:cBhvr>
                                    </p:animEffect>
                                  </p:childTnLst>
                                </p:cTn>
                              </p:par>
                            </p:childTnLst>
                          </p:cTn>
                        </p:par>
                        <p:par>
                          <p:cTn id="16" fill="hold">
                            <p:stCondLst>
                              <p:cond delay="2000"/>
                            </p:stCondLst>
                            <p:childTnLst>
                              <p:par>
                                <p:cTn id="17" presetID="29" presetClass="entr" presetSubtype="0" fill="hold" nodeType="afterEffect">
                                  <p:stCondLst>
                                    <p:cond delay="0"/>
                                  </p:stCondLst>
                                  <p:childTnLst>
                                    <p:set>
                                      <p:cBhvr>
                                        <p:cTn id="18" dur="1" fill="hold">
                                          <p:stCondLst>
                                            <p:cond delay="0"/>
                                          </p:stCondLst>
                                        </p:cTn>
                                        <p:tgtEl>
                                          <p:spTgt spid="71689"/>
                                        </p:tgtEl>
                                        <p:attrNameLst>
                                          <p:attrName>style.visibility</p:attrName>
                                        </p:attrNameLst>
                                      </p:cBhvr>
                                      <p:to>
                                        <p:strVal val="visible"/>
                                      </p:to>
                                    </p:set>
                                    <p:anim calcmode="lin" valueType="num">
                                      <p:cBhvr>
                                        <p:cTn id="19" dur="1000" fill="hold"/>
                                        <p:tgtEl>
                                          <p:spTgt spid="71689"/>
                                        </p:tgtEl>
                                        <p:attrNameLst>
                                          <p:attrName>ppt_x</p:attrName>
                                        </p:attrNameLst>
                                      </p:cBhvr>
                                      <p:tavLst>
                                        <p:tav tm="0">
                                          <p:val>
                                            <p:strVal val="#ppt_x-.2"/>
                                          </p:val>
                                        </p:tav>
                                        <p:tav tm="100000">
                                          <p:val>
                                            <p:strVal val="#ppt_x"/>
                                          </p:val>
                                        </p:tav>
                                      </p:tavLst>
                                    </p:anim>
                                    <p:anim calcmode="lin" valueType="num">
                                      <p:cBhvr>
                                        <p:cTn id="20" dur="1000" fill="hold"/>
                                        <p:tgtEl>
                                          <p:spTgt spid="71689"/>
                                        </p:tgtEl>
                                        <p:attrNameLst>
                                          <p:attrName>ppt_y</p:attrName>
                                        </p:attrNameLst>
                                      </p:cBhvr>
                                      <p:tavLst>
                                        <p:tav tm="0">
                                          <p:val>
                                            <p:strVal val="#ppt_y"/>
                                          </p:val>
                                        </p:tav>
                                        <p:tav tm="100000">
                                          <p:val>
                                            <p:strVal val="#ppt_y"/>
                                          </p:val>
                                        </p:tav>
                                      </p:tavLst>
                                    </p:anim>
                                    <p:animEffect transition="in" filter="wipe(right)" prLst="gradientSize: 0.1">
                                      <p:cBhvr>
                                        <p:cTn id="21" dur="1000"/>
                                        <p:tgtEl>
                                          <p:spTgt spid="71689"/>
                                        </p:tgtEl>
                                      </p:cBhvr>
                                    </p:animEffect>
                                  </p:childTnLst>
                                </p:cTn>
                              </p:par>
                            </p:childTnLst>
                          </p:cTn>
                        </p:par>
                        <p:par>
                          <p:cTn id="22" fill="hold">
                            <p:stCondLst>
                              <p:cond delay="3000"/>
                            </p:stCondLst>
                            <p:childTnLst>
                              <p:par>
                                <p:cTn id="23" presetID="29" presetClass="entr" presetSubtype="0" fill="hold" grpId="0" nodeType="afterEffect">
                                  <p:stCondLst>
                                    <p:cond delay="0"/>
                                  </p:stCondLst>
                                  <p:childTnLst>
                                    <p:set>
                                      <p:cBhvr>
                                        <p:cTn id="24" dur="1" fill="hold">
                                          <p:stCondLst>
                                            <p:cond delay="0"/>
                                          </p:stCondLst>
                                        </p:cTn>
                                        <p:tgtEl>
                                          <p:spTgt spid="71692"/>
                                        </p:tgtEl>
                                        <p:attrNameLst>
                                          <p:attrName>style.visibility</p:attrName>
                                        </p:attrNameLst>
                                      </p:cBhvr>
                                      <p:to>
                                        <p:strVal val="visible"/>
                                      </p:to>
                                    </p:set>
                                    <p:anim calcmode="lin" valueType="num">
                                      <p:cBhvr>
                                        <p:cTn id="25" dur="1000" fill="hold"/>
                                        <p:tgtEl>
                                          <p:spTgt spid="71692"/>
                                        </p:tgtEl>
                                        <p:attrNameLst>
                                          <p:attrName>ppt_x</p:attrName>
                                        </p:attrNameLst>
                                      </p:cBhvr>
                                      <p:tavLst>
                                        <p:tav tm="0">
                                          <p:val>
                                            <p:strVal val="#ppt_x-.2"/>
                                          </p:val>
                                        </p:tav>
                                        <p:tav tm="100000">
                                          <p:val>
                                            <p:strVal val="#ppt_x"/>
                                          </p:val>
                                        </p:tav>
                                      </p:tavLst>
                                    </p:anim>
                                    <p:anim calcmode="lin" valueType="num">
                                      <p:cBhvr>
                                        <p:cTn id="26" dur="1000" fill="hold"/>
                                        <p:tgtEl>
                                          <p:spTgt spid="71692"/>
                                        </p:tgtEl>
                                        <p:attrNameLst>
                                          <p:attrName>ppt_y</p:attrName>
                                        </p:attrNameLst>
                                      </p:cBhvr>
                                      <p:tavLst>
                                        <p:tav tm="0">
                                          <p:val>
                                            <p:strVal val="#ppt_y"/>
                                          </p:val>
                                        </p:tav>
                                        <p:tav tm="100000">
                                          <p:val>
                                            <p:strVal val="#ppt_y"/>
                                          </p:val>
                                        </p:tav>
                                      </p:tavLst>
                                    </p:anim>
                                    <p:animEffect transition="in" filter="wipe(right)" prLst="gradientSize: 0.1">
                                      <p:cBhvr>
                                        <p:cTn id="27" dur="1000"/>
                                        <p:tgtEl>
                                          <p:spTgt spid="71692"/>
                                        </p:tgtEl>
                                      </p:cBhvr>
                                    </p:animEffect>
                                  </p:childTnLst>
                                </p:cTn>
                              </p:par>
                            </p:childTnLst>
                          </p:cTn>
                        </p:par>
                        <p:par>
                          <p:cTn id="28" fill="hold">
                            <p:stCondLst>
                              <p:cond delay="4000"/>
                            </p:stCondLst>
                            <p:childTnLst>
                              <p:par>
                                <p:cTn id="29" presetID="29" presetClass="entr" presetSubtype="0" fill="hold" nodeType="afterEffect">
                                  <p:stCondLst>
                                    <p:cond delay="0"/>
                                  </p:stCondLst>
                                  <p:childTnLst>
                                    <p:set>
                                      <p:cBhvr>
                                        <p:cTn id="30" dur="1" fill="hold">
                                          <p:stCondLst>
                                            <p:cond delay="0"/>
                                          </p:stCondLst>
                                        </p:cTn>
                                        <p:tgtEl>
                                          <p:spTgt spid="71690"/>
                                        </p:tgtEl>
                                        <p:attrNameLst>
                                          <p:attrName>style.visibility</p:attrName>
                                        </p:attrNameLst>
                                      </p:cBhvr>
                                      <p:to>
                                        <p:strVal val="visible"/>
                                      </p:to>
                                    </p:set>
                                    <p:anim calcmode="lin" valueType="num">
                                      <p:cBhvr>
                                        <p:cTn id="31" dur="1000" fill="hold"/>
                                        <p:tgtEl>
                                          <p:spTgt spid="71690"/>
                                        </p:tgtEl>
                                        <p:attrNameLst>
                                          <p:attrName>ppt_x</p:attrName>
                                        </p:attrNameLst>
                                      </p:cBhvr>
                                      <p:tavLst>
                                        <p:tav tm="0">
                                          <p:val>
                                            <p:strVal val="#ppt_x-.2"/>
                                          </p:val>
                                        </p:tav>
                                        <p:tav tm="100000">
                                          <p:val>
                                            <p:strVal val="#ppt_x"/>
                                          </p:val>
                                        </p:tav>
                                      </p:tavLst>
                                    </p:anim>
                                    <p:anim calcmode="lin" valueType="num">
                                      <p:cBhvr>
                                        <p:cTn id="32" dur="1000" fill="hold"/>
                                        <p:tgtEl>
                                          <p:spTgt spid="71690"/>
                                        </p:tgtEl>
                                        <p:attrNameLst>
                                          <p:attrName>ppt_y</p:attrName>
                                        </p:attrNameLst>
                                      </p:cBhvr>
                                      <p:tavLst>
                                        <p:tav tm="0">
                                          <p:val>
                                            <p:strVal val="#ppt_y"/>
                                          </p:val>
                                        </p:tav>
                                        <p:tav tm="100000">
                                          <p:val>
                                            <p:strVal val="#ppt_y"/>
                                          </p:val>
                                        </p:tav>
                                      </p:tavLst>
                                    </p:anim>
                                    <p:animEffect transition="in" filter="wipe(right)" prLst="gradientSize: 0.1">
                                      <p:cBhvr>
                                        <p:cTn id="33" dur="1000"/>
                                        <p:tgtEl>
                                          <p:spTgt spid="71690"/>
                                        </p:tgtEl>
                                      </p:cBhvr>
                                    </p:animEffect>
                                  </p:childTnLst>
                                </p:cTn>
                              </p:par>
                            </p:childTnLst>
                          </p:cTn>
                        </p:par>
                        <p:par>
                          <p:cTn id="34" fill="hold">
                            <p:stCondLst>
                              <p:cond delay="5000"/>
                            </p:stCondLst>
                            <p:childTnLst>
                              <p:par>
                                <p:cTn id="35" presetID="29" presetClass="entr" presetSubtype="0" fill="hold" grpId="0" nodeType="afterEffect">
                                  <p:stCondLst>
                                    <p:cond delay="0"/>
                                  </p:stCondLst>
                                  <p:childTnLst>
                                    <p:set>
                                      <p:cBhvr>
                                        <p:cTn id="36" dur="1" fill="hold">
                                          <p:stCondLst>
                                            <p:cond delay="0"/>
                                          </p:stCondLst>
                                        </p:cTn>
                                        <p:tgtEl>
                                          <p:spTgt spid="71693"/>
                                        </p:tgtEl>
                                        <p:attrNameLst>
                                          <p:attrName>style.visibility</p:attrName>
                                        </p:attrNameLst>
                                      </p:cBhvr>
                                      <p:to>
                                        <p:strVal val="visible"/>
                                      </p:to>
                                    </p:set>
                                    <p:anim calcmode="lin" valueType="num">
                                      <p:cBhvr>
                                        <p:cTn id="37" dur="1000" fill="hold"/>
                                        <p:tgtEl>
                                          <p:spTgt spid="71693"/>
                                        </p:tgtEl>
                                        <p:attrNameLst>
                                          <p:attrName>ppt_x</p:attrName>
                                        </p:attrNameLst>
                                      </p:cBhvr>
                                      <p:tavLst>
                                        <p:tav tm="0">
                                          <p:val>
                                            <p:strVal val="#ppt_x-.2"/>
                                          </p:val>
                                        </p:tav>
                                        <p:tav tm="100000">
                                          <p:val>
                                            <p:strVal val="#ppt_x"/>
                                          </p:val>
                                        </p:tav>
                                      </p:tavLst>
                                    </p:anim>
                                    <p:anim calcmode="lin" valueType="num">
                                      <p:cBhvr>
                                        <p:cTn id="38" dur="1000" fill="hold"/>
                                        <p:tgtEl>
                                          <p:spTgt spid="71693"/>
                                        </p:tgtEl>
                                        <p:attrNameLst>
                                          <p:attrName>ppt_y</p:attrName>
                                        </p:attrNameLst>
                                      </p:cBhvr>
                                      <p:tavLst>
                                        <p:tav tm="0">
                                          <p:val>
                                            <p:strVal val="#ppt_y"/>
                                          </p:val>
                                        </p:tav>
                                        <p:tav tm="100000">
                                          <p:val>
                                            <p:strVal val="#ppt_y"/>
                                          </p:val>
                                        </p:tav>
                                      </p:tavLst>
                                    </p:anim>
                                    <p:animEffect transition="in" filter="wipe(right)" prLst="gradientSize: 0.1">
                                      <p:cBhvr>
                                        <p:cTn id="39" dur="1000"/>
                                        <p:tgtEl>
                                          <p:spTgt spid="716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92" grpId="0"/>
      <p:bldP spid="71693"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14343" name="Text Box 7"/>
          <p:cNvSpPr txBox="1">
            <a:spLocks noChangeArrowheads="1"/>
          </p:cNvSpPr>
          <p:nvPr/>
        </p:nvSpPr>
        <p:spPr bwMode="auto">
          <a:xfrm>
            <a:off x="342313" y="247661"/>
            <a:ext cx="9941169" cy="1323439"/>
          </a:xfrm>
          <a:prstGeom prst="rect">
            <a:avLst/>
          </a:prstGeom>
          <a:noFill/>
          <a:ln w="9525">
            <a:noFill/>
            <a:miter lim="800000"/>
            <a:headEnd/>
            <a:tailEnd/>
          </a:ln>
          <a:effectLst/>
        </p:spPr>
        <p:txBody>
          <a:bodyPr wrap="square">
            <a:spAutoFit/>
          </a:bodyPr>
          <a:lstStyle/>
          <a:p>
            <a:pPr eaLnBrk="0" hangingPunct="0">
              <a:spcBef>
                <a:spcPct val="50000"/>
              </a:spcBef>
            </a:pPr>
            <a:r>
              <a:rPr lang="en-US" sz="4000" b="1" dirty="0" err="1">
                <a:latin typeface="Times New Roman" pitchFamily="18" charset="0"/>
              </a:rPr>
              <a:t>Bài</a:t>
            </a:r>
            <a:r>
              <a:rPr lang="en-US" sz="4000" b="1" dirty="0">
                <a:latin typeface="Times New Roman" pitchFamily="18" charset="0"/>
              </a:rPr>
              <a:t> </a:t>
            </a:r>
            <a:r>
              <a:rPr lang="en-US" sz="4000" b="1" dirty="0" err="1">
                <a:latin typeface="Times New Roman" pitchFamily="18" charset="0"/>
              </a:rPr>
              <a:t>tập</a:t>
            </a:r>
            <a:r>
              <a:rPr lang="en-US" sz="4000" b="1" dirty="0">
                <a:latin typeface="Times New Roman" pitchFamily="18" charset="0"/>
              </a:rPr>
              <a:t> 2: </a:t>
            </a:r>
            <a:r>
              <a:rPr lang="en-US" sz="4000" b="1" dirty="0" err="1">
                <a:latin typeface="Times New Roman" pitchFamily="18" charset="0"/>
              </a:rPr>
              <a:t>Tìm</a:t>
            </a:r>
            <a:r>
              <a:rPr lang="en-US" sz="4000" b="1" dirty="0">
                <a:latin typeface="Times New Roman" pitchFamily="18" charset="0"/>
              </a:rPr>
              <a:t> </a:t>
            </a:r>
            <a:r>
              <a:rPr lang="en-US" sz="4000" b="1" dirty="0" err="1">
                <a:latin typeface="Times New Roman" pitchFamily="18" charset="0"/>
              </a:rPr>
              <a:t>bộ</a:t>
            </a:r>
            <a:r>
              <a:rPr lang="en-US" sz="4000" b="1" dirty="0">
                <a:latin typeface="Times New Roman" pitchFamily="18" charset="0"/>
              </a:rPr>
              <a:t> </a:t>
            </a:r>
            <a:r>
              <a:rPr lang="en-US" sz="4000" b="1" dirty="0" err="1">
                <a:latin typeface="Times New Roman" pitchFamily="18" charset="0"/>
              </a:rPr>
              <a:t>phận</a:t>
            </a:r>
            <a:r>
              <a:rPr lang="en-US" sz="4000" b="1" dirty="0">
                <a:latin typeface="Times New Roman" pitchFamily="18" charset="0"/>
              </a:rPr>
              <a:t> </a:t>
            </a:r>
            <a:r>
              <a:rPr lang="en-US" sz="4000" b="1" dirty="0" err="1">
                <a:latin typeface="Times New Roman" pitchFamily="18" charset="0"/>
              </a:rPr>
              <a:t>câu</a:t>
            </a:r>
            <a:r>
              <a:rPr lang="en-US" sz="4000" b="1" dirty="0">
                <a:latin typeface="Times New Roman" pitchFamily="18" charset="0"/>
              </a:rPr>
              <a:t> </a:t>
            </a:r>
            <a:r>
              <a:rPr lang="en-US" sz="4000" b="1" dirty="0" err="1">
                <a:latin typeface="Times New Roman" pitchFamily="18" charset="0"/>
              </a:rPr>
              <a:t>trả</a:t>
            </a:r>
            <a:r>
              <a:rPr lang="en-US" sz="4000" b="1" dirty="0">
                <a:latin typeface="Times New Roman" pitchFamily="18" charset="0"/>
              </a:rPr>
              <a:t> </a:t>
            </a:r>
            <a:r>
              <a:rPr lang="en-US" sz="4000" b="1" dirty="0" err="1">
                <a:latin typeface="Times New Roman" pitchFamily="18" charset="0"/>
              </a:rPr>
              <a:t>lời</a:t>
            </a:r>
            <a:r>
              <a:rPr lang="en-US" sz="4000" b="1" dirty="0">
                <a:latin typeface="Times New Roman" pitchFamily="18" charset="0"/>
              </a:rPr>
              <a:t> </a:t>
            </a:r>
            <a:r>
              <a:rPr lang="en-US" sz="4000" b="1" dirty="0" err="1">
                <a:latin typeface="Times New Roman" pitchFamily="18" charset="0"/>
              </a:rPr>
              <a:t>cho</a:t>
            </a:r>
            <a:r>
              <a:rPr lang="en-US" sz="4000" b="1" dirty="0">
                <a:latin typeface="Times New Roman" pitchFamily="18" charset="0"/>
              </a:rPr>
              <a:t> </a:t>
            </a:r>
            <a:r>
              <a:rPr lang="en-US" sz="4000" b="1" dirty="0" err="1">
                <a:latin typeface="Times New Roman" pitchFamily="18" charset="0"/>
              </a:rPr>
              <a:t>câu</a:t>
            </a:r>
            <a:r>
              <a:rPr lang="en-US" sz="4000" b="1" dirty="0">
                <a:latin typeface="Times New Roman" pitchFamily="18" charset="0"/>
              </a:rPr>
              <a:t> </a:t>
            </a:r>
            <a:r>
              <a:rPr lang="en-US" sz="4000" b="1" dirty="0" err="1">
                <a:latin typeface="Times New Roman" pitchFamily="18" charset="0"/>
              </a:rPr>
              <a:t>hỏi</a:t>
            </a:r>
            <a:r>
              <a:rPr lang="en-US" sz="4000" b="1" dirty="0">
                <a:latin typeface="Times New Roman" pitchFamily="18" charset="0"/>
              </a:rPr>
              <a:t> </a:t>
            </a:r>
            <a:r>
              <a:rPr lang="en-US" sz="4000" b="1" dirty="0">
                <a:solidFill>
                  <a:srgbClr val="FF0000"/>
                </a:solidFill>
                <a:latin typeface="Times New Roman" pitchFamily="18" charset="0"/>
              </a:rPr>
              <a:t>“</a:t>
            </a:r>
            <a:r>
              <a:rPr lang="en-US" sz="4000" b="1" dirty="0" err="1">
                <a:solidFill>
                  <a:srgbClr val="FF0000"/>
                </a:solidFill>
                <a:latin typeface="Times New Roman" pitchFamily="18" charset="0"/>
              </a:rPr>
              <a:t>Vì</a:t>
            </a:r>
            <a:r>
              <a:rPr lang="en-US" sz="4000" b="1" dirty="0">
                <a:solidFill>
                  <a:srgbClr val="FF0000"/>
                </a:solidFill>
                <a:latin typeface="Times New Roman" pitchFamily="18" charset="0"/>
              </a:rPr>
              <a:t> </a:t>
            </a:r>
            <a:r>
              <a:rPr lang="en-US" sz="4000" b="1" dirty="0" err="1">
                <a:solidFill>
                  <a:srgbClr val="FF0000"/>
                </a:solidFill>
                <a:latin typeface="Times New Roman" pitchFamily="18" charset="0"/>
              </a:rPr>
              <a:t>sao</a:t>
            </a:r>
            <a:r>
              <a:rPr lang="en-US" sz="4000" b="1" dirty="0">
                <a:solidFill>
                  <a:srgbClr val="FF0000"/>
                </a:solidFill>
                <a:latin typeface="Times New Roman" pitchFamily="18" charset="0"/>
              </a:rPr>
              <a:t>?” </a:t>
            </a:r>
            <a:r>
              <a:rPr lang="en-US" sz="4000" b="1" dirty="0">
                <a:latin typeface="Times New Roman" pitchFamily="18" charset="0"/>
              </a:rPr>
              <a:t>:</a:t>
            </a:r>
          </a:p>
        </p:txBody>
      </p:sp>
      <p:sp>
        <p:nvSpPr>
          <p:cNvPr id="14344" name="Text Box 8"/>
          <p:cNvSpPr txBox="1">
            <a:spLocks noChangeArrowheads="1"/>
          </p:cNvSpPr>
          <p:nvPr/>
        </p:nvSpPr>
        <p:spPr bwMode="auto">
          <a:xfrm>
            <a:off x="498230" y="1990695"/>
            <a:ext cx="10322169" cy="646331"/>
          </a:xfrm>
          <a:prstGeom prst="rect">
            <a:avLst/>
          </a:prstGeom>
          <a:noFill/>
          <a:ln w="9525">
            <a:noFill/>
            <a:miter lim="800000"/>
            <a:headEnd/>
            <a:tailEnd/>
          </a:ln>
          <a:effectLst/>
        </p:spPr>
        <p:txBody>
          <a:bodyPr wrap="square">
            <a:spAutoFit/>
          </a:bodyPr>
          <a:lstStyle/>
          <a:p>
            <a:pPr eaLnBrk="0" hangingPunct="0">
              <a:spcBef>
                <a:spcPct val="50000"/>
              </a:spcBef>
            </a:pPr>
            <a:r>
              <a:rPr lang="en-US" sz="3600" b="1" dirty="0">
                <a:solidFill>
                  <a:srgbClr val="002060"/>
                </a:solidFill>
                <a:latin typeface="Times New Roman" pitchFamily="18" charset="0"/>
              </a:rPr>
              <a:t>a) </a:t>
            </a:r>
            <a:r>
              <a:rPr lang="en-US" sz="3600" b="1" dirty="0" err="1">
                <a:solidFill>
                  <a:srgbClr val="002060"/>
                </a:solidFill>
                <a:latin typeface="Times New Roman" pitchFamily="18" charset="0"/>
              </a:rPr>
              <a:t>Cả</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lớp</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cười</a:t>
            </a:r>
            <a:r>
              <a:rPr lang="en-US" sz="3600" b="1" dirty="0">
                <a:solidFill>
                  <a:srgbClr val="002060"/>
                </a:solidFill>
                <a:latin typeface="Times New Roman" pitchFamily="18" charset="0"/>
              </a:rPr>
              <a:t> ồ </a:t>
            </a:r>
            <a:r>
              <a:rPr lang="en-US" sz="3600" b="1" dirty="0" err="1">
                <a:solidFill>
                  <a:srgbClr val="002060"/>
                </a:solidFill>
                <a:latin typeface="Times New Roman" pitchFamily="18" charset="0"/>
              </a:rPr>
              <a:t>lên</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vì</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câu</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thơ</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vô</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lí</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quá</a:t>
            </a:r>
            <a:r>
              <a:rPr lang="en-US" sz="3600" b="1" dirty="0">
                <a:solidFill>
                  <a:srgbClr val="002060"/>
                </a:solidFill>
                <a:latin typeface="Times New Roman" pitchFamily="18" charset="0"/>
              </a:rPr>
              <a:t>.</a:t>
            </a:r>
          </a:p>
        </p:txBody>
      </p:sp>
      <p:sp>
        <p:nvSpPr>
          <p:cNvPr id="14345" name="Text Box 9"/>
          <p:cNvSpPr txBox="1">
            <a:spLocks noChangeArrowheads="1"/>
          </p:cNvSpPr>
          <p:nvPr/>
        </p:nvSpPr>
        <p:spPr bwMode="auto">
          <a:xfrm>
            <a:off x="498230" y="3192818"/>
            <a:ext cx="11095892" cy="1200329"/>
          </a:xfrm>
          <a:prstGeom prst="rect">
            <a:avLst/>
          </a:prstGeom>
          <a:noFill/>
          <a:ln w="9525">
            <a:noFill/>
            <a:miter lim="800000"/>
            <a:headEnd/>
            <a:tailEnd/>
          </a:ln>
          <a:effectLst/>
        </p:spPr>
        <p:txBody>
          <a:bodyPr wrap="square">
            <a:spAutoFit/>
          </a:bodyPr>
          <a:lstStyle/>
          <a:p>
            <a:pPr eaLnBrk="0" hangingPunct="0">
              <a:spcBef>
                <a:spcPct val="50000"/>
              </a:spcBef>
            </a:pPr>
            <a:r>
              <a:rPr lang="en-US" sz="3600" b="1" dirty="0">
                <a:solidFill>
                  <a:srgbClr val="002060"/>
                </a:solidFill>
                <a:latin typeface="Times New Roman" pitchFamily="18" charset="0"/>
              </a:rPr>
              <a:t>b) </a:t>
            </a:r>
            <a:r>
              <a:rPr lang="en-US" sz="3600" b="1" dirty="0" err="1">
                <a:solidFill>
                  <a:srgbClr val="002060"/>
                </a:solidFill>
                <a:latin typeface="Times New Roman" pitchFamily="18" charset="0"/>
              </a:rPr>
              <a:t>Những</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chàng</a:t>
            </a:r>
            <a:r>
              <a:rPr lang="en-US" sz="3600" b="1" dirty="0">
                <a:solidFill>
                  <a:srgbClr val="002060"/>
                </a:solidFill>
                <a:latin typeface="Times New Roman" pitchFamily="18" charset="0"/>
              </a:rPr>
              <a:t> man-</a:t>
            </a:r>
            <a:r>
              <a:rPr lang="en-US" sz="3600" b="1" dirty="0" err="1">
                <a:solidFill>
                  <a:srgbClr val="002060"/>
                </a:solidFill>
                <a:latin typeface="Times New Roman" pitchFamily="18" charset="0"/>
              </a:rPr>
              <a:t>gát</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rất</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bình</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tĩnh</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vì</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họ</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thường</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là</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những</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người</a:t>
            </a:r>
            <a:r>
              <a:rPr lang="en-US" sz="3600" b="1" dirty="0">
                <a:solidFill>
                  <a:srgbClr val="002060"/>
                </a:solidFill>
                <a:latin typeface="Times New Roman" pitchFamily="18" charset="0"/>
              </a:rPr>
              <a:t> phi </a:t>
            </a:r>
            <a:r>
              <a:rPr lang="en-US" sz="3600" b="1" dirty="0" err="1">
                <a:solidFill>
                  <a:srgbClr val="002060"/>
                </a:solidFill>
                <a:latin typeface="Times New Roman" pitchFamily="18" charset="0"/>
              </a:rPr>
              <a:t>ngựa</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giỏi</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nhất</a:t>
            </a:r>
            <a:r>
              <a:rPr lang="en-US" sz="3600" b="1" dirty="0">
                <a:solidFill>
                  <a:srgbClr val="002060"/>
                </a:solidFill>
                <a:latin typeface="Times New Roman" pitchFamily="18" charset="0"/>
              </a:rPr>
              <a:t>.</a:t>
            </a:r>
          </a:p>
        </p:txBody>
      </p:sp>
      <p:sp>
        <p:nvSpPr>
          <p:cNvPr id="14346" name="Text Box 10"/>
          <p:cNvSpPr txBox="1">
            <a:spLocks noChangeArrowheads="1"/>
          </p:cNvSpPr>
          <p:nvPr/>
        </p:nvSpPr>
        <p:spPr bwMode="auto">
          <a:xfrm>
            <a:off x="498230" y="4896357"/>
            <a:ext cx="11248293" cy="1200329"/>
          </a:xfrm>
          <a:prstGeom prst="rect">
            <a:avLst/>
          </a:prstGeom>
          <a:noFill/>
          <a:ln w="9525">
            <a:noFill/>
            <a:miter lim="800000"/>
            <a:headEnd/>
            <a:tailEnd/>
          </a:ln>
          <a:effectLst/>
        </p:spPr>
        <p:txBody>
          <a:bodyPr wrap="square">
            <a:spAutoFit/>
          </a:bodyPr>
          <a:lstStyle/>
          <a:p>
            <a:pPr eaLnBrk="0" hangingPunct="0">
              <a:spcBef>
                <a:spcPct val="50000"/>
              </a:spcBef>
            </a:pPr>
            <a:r>
              <a:rPr lang="en-US" sz="3600" b="1" dirty="0">
                <a:solidFill>
                  <a:srgbClr val="002060"/>
                </a:solidFill>
                <a:latin typeface="Times New Roman" pitchFamily="18" charset="0"/>
              </a:rPr>
              <a:t>c) </a:t>
            </a:r>
            <a:r>
              <a:rPr lang="en-US" sz="3600" b="1" dirty="0" err="1">
                <a:solidFill>
                  <a:srgbClr val="002060"/>
                </a:solidFill>
                <a:latin typeface="Times New Roman" pitchFamily="18" charset="0"/>
              </a:rPr>
              <a:t>Chị</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em</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Xô</a:t>
            </a:r>
            <a:r>
              <a:rPr lang="en-US" sz="3600" b="1" dirty="0">
                <a:solidFill>
                  <a:srgbClr val="002060"/>
                </a:solidFill>
                <a:latin typeface="Times New Roman" pitchFamily="18" charset="0"/>
              </a:rPr>
              <a:t>-phi </a:t>
            </a:r>
            <a:r>
              <a:rPr lang="en-US" sz="3600" b="1" dirty="0" err="1">
                <a:solidFill>
                  <a:srgbClr val="002060"/>
                </a:solidFill>
                <a:latin typeface="Times New Roman" pitchFamily="18" charset="0"/>
              </a:rPr>
              <a:t>đã</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về</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ngay</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vì</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nhớ</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lời</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mẹ</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dặn</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không</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được</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làm</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phiền</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người</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khác</a:t>
            </a:r>
            <a:r>
              <a:rPr lang="en-US" sz="3600" b="1" dirty="0">
                <a:solidFill>
                  <a:srgbClr val="002060"/>
                </a:solidFill>
                <a:latin typeface="Times New Roman" pitchFamily="18" charset="0"/>
              </a:rPr>
              <a:t>.</a:t>
            </a:r>
          </a:p>
        </p:txBody>
      </p:sp>
      <p:sp>
        <p:nvSpPr>
          <p:cNvPr id="2" name="Oval 1"/>
          <p:cNvSpPr/>
          <p:nvPr/>
        </p:nvSpPr>
        <p:spPr>
          <a:xfrm>
            <a:off x="4417255" y="2074310"/>
            <a:ext cx="604911" cy="562716"/>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8072510" y="3230266"/>
            <a:ext cx="604911" cy="562716"/>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122376" y="4948939"/>
            <a:ext cx="604911" cy="562716"/>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p:cNvCxnSpPr/>
          <p:nvPr/>
        </p:nvCxnSpPr>
        <p:spPr>
          <a:xfrm flipV="1">
            <a:off x="4445976" y="2558821"/>
            <a:ext cx="3957710" cy="338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8173329" y="3759150"/>
            <a:ext cx="3041551" cy="338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98230" y="4336875"/>
            <a:ext cx="63386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329287" y="5468478"/>
            <a:ext cx="4685716" cy="1245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04911" y="6026346"/>
            <a:ext cx="544126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031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fade">
                                      <p:cBhvr>
                                        <p:cTn id="18" dur="500"/>
                                        <p:tgtEl>
                                          <p:spTgt spid="21"/>
                                        </p:tgtEl>
                                      </p:cBhvr>
                                    </p:animEffect>
                                  </p:childTnLst>
                                </p:cTn>
                              </p:par>
                              <p:par>
                                <p:cTn id="19" presetID="10" presetClass="entr" presetSubtype="0" fill="hold" nodeType="with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fade">
                                      <p:cBhvr>
                                        <p:cTn id="21" dur="500"/>
                                        <p:tgtEl>
                                          <p:spTgt spid="23"/>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500"/>
                                        <p:tgtEl>
                                          <p:spTgt spid="28"/>
                                        </p:tgtEl>
                                      </p:cBhvr>
                                    </p:animEffect>
                                  </p:childTnLst>
                                </p:cTn>
                              </p:par>
                              <p:par>
                                <p:cTn id="27" presetID="10" presetClass="entr" presetSubtype="0" fill="hold" nodeType="with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fade">
                                      <p:cBhvr>
                                        <p:cTn id="2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16391" name="Text Box 7"/>
          <p:cNvSpPr txBox="1">
            <a:spLocks noChangeArrowheads="1"/>
          </p:cNvSpPr>
          <p:nvPr/>
        </p:nvSpPr>
        <p:spPr bwMode="auto">
          <a:xfrm>
            <a:off x="422032" y="195943"/>
            <a:ext cx="10805676" cy="1323439"/>
          </a:xfrm>
          <a:prstGeom prst="rect">
            <a:avLst/>
          </a:prstGeom>
          <a:noFill/>
          <a:ln w="9525">
            <a:noFill/>
            <a:miter lim="800000"/>
            <a:headEnd/>
            <a:tailEnd/>
          </a:ln>
          <a:effectLst/>
        </p:spPr>
        <p:txBody>
          <a:bodyPr wrap="square">
            <a:spAutoFit/>
          </a:bodyPr>
          <a:lstStyle/>
          <a:p>
            <a:pPr eaLnBrk="0" hangingPunct="0">
              <a:spcBef>
                <a:spcPct val="50000"/>
              </a:spcBef>
            </a:pPr>
            <a:r>
              <a:rPr lang="en-US" sz="4000" b="1" dirty="0" err="1">
                <a:solidFill>
                  <a:srgbClr val="C00000"/>
                </a:solidFill>
                <a:latin typeface="Times New Roman" pitchFamily="18" charset="0"/>
              </a:rPr>
              <a:t>Bài</a:t>
            </a:r>
            <a:r>
              <a:rPr lang="en-US" sz="4000" b="1" dirty="0">
                <a:solidFill>
                  <a:srgbClr val="C00000"/>
                </a:solidFill>
                <a:latin typeface="Times New Roman" pitchFamily="18" charset="0"/>
              </a:rPr>
              <a:t> 3: </a:t>
            </a:r>
            <a:r>
              <a:rPr lang="en-US" sz="4000" b="1" dirty="0" err="1">
                <a:solidFill>
                  <a:srgbClr val="C00000"/>
                </a:solidFill>
                <a:latin typeface="Times New Roman" pitchFamily="18" charset="0"/>
              </a:rPr>
              <a:t>Dựa</a:t>
            </a:r>
            <a:r>
              <a:rPr lang="en-US" sz="4000" b="1" dirty="0">
                <a:solidFill>
                  <a:srgbClr val="C00000"/>
                </a:solidFill>
                <a:latin typeface="Times New Roman" pitchFamily="18" charset="0"/>
              </a:rPr>
              <a:t> </a:t>
            </a:r>
            <a:r>
              <a:rPr lang="en-US" sz="4000" b="1" dirty="0" err="1">
                <a:solidFill>
                  <a:srgbClr val="C00000"/>
                </a:solidFill>
                <a:latin typeface="Times New Roman" pitchFamily="18" charset="0"/>
              </a:rPr>
              <a:t>vào</a:t>
            </a:r>
            <a:r>
              <a:rPr lang="en-US" sz="4000" b="1" dirty="0">
                <a:solidFill>
                  <a:srgbClr val="C00000"/>
                </a:solidFill>
                <a:latin typeface="Times New Roman" pitchFamily="18" charset="0"/>
              </a:rPr>
              <a:t> </a:t>
            </a:r>
            <a:r>
              <a:rPr lang="en-US" sz="4000" b="1" dirty="0" err="1">
                <a:solidFill>
                  <a:srgbClr val="C00000"/>
                </a:solidFill>
                <a:latin typeface="Times New Roman" pitchFamily="18" charset="0"/>
              </a:rPr>
              <a:t>nội</a:t>
            </a:r>
            <a:r>
              <a:rPr lang="en-US" sz="4000" b="1" dirty="0">
                <a:solidFill>
                  <a:srgbClr val="C00000"/>
                </a:solidFill>
                <a:latin typeface="Times New Roman" pitchFamily="18" charset="0"/>
              </a:rPr>
              <a:t> dung </a:t>
            </a:r>
            <a:r>
              <a:rPr lang="en-US" sz="4000" b="1" dirty="0" err="1">
                <a:solidFill>
                  <a:srgbClr val="C00000"/>
                </a:solidFill>
                <a:latin typeface="Times New Roman" pitchFamily="18" charset="0"/>
              </a:rPr>
              <a:t>bài</a:t>
            </a:r>
            <a:r>
              <a:rPr lang="en-US" sz="4000" b="1" dirty="0">
                <a:solidFill>
                  <a:srgbClr val="C00000"/>
                </a:solidFill>
                <a:latin typeface="Times New Roman" pitchFamily="18" charset="0"/>
              </a:rPr>
              <a:t> </a:t>
            </a:r>
            <a:r>
              <a:rPr lang="en-US" sz="4000" b="1" dirty="0" err="1">
                <a:solidFill>
                  <a:srgbClr val="C00000"/>
                </a:solidFill>
                <a:latin typeface="Times New Roman" pitchFamily="18" charset="0"/>
              </a:rPr>
              <a:t>tập</a:t>
            </a:r>
            <a:r>
              <a:rPr lang="en-US" sz="4000" b="1" dirty="0">
                <a:solidFill>
                  <a:srgbClr val="C00000"/>
                </a:solidFill>
                <a:latin typeface="Times New Roman" pitchFamily="18" charset="0"/>
              </a:rPr>
              <a:t> </a:t>
            </a:r>
            <a:r>
              <a:rPr lang="en-US" sz="4000" b="1" dirty="0" err="1">
                <a:solidFill>
                  <a:srgbClr val="C00000"/>
                </a:solidFill>
                <a:latin typeface="Times New Roman" pitchFamily="18" charset="0"/>
              </a:rPr>
              <a:t>đọc</a:t>
            </a:r>
            <a:r>
              <a:rPr lang="en-US" sz="4000" b="1" i="1" dirty="0">
                <a:solidFill>
                  <a:srgbClr val="C00000"/>
                </a:solidFill>
                <a:latin typeface="Times New Roman" pitchFamily="18" charset="0"/>
              </a:rPr>
              <a:t> </a:t>
            </a:r>
            <a:r>
              <a:rPr lang="en-US" sz="4000" b="1" i="1" dirty="0" err="1">
                <a:solidFill>
                  <a:srgbClr val="C00000"/>
                </a:solidFill>
                <a:latin typeface="Times New Roman" pitchFamily="18" charset="0"/>
              </a:rPr>
              <a:t>Hội</a:t>
            </a:r>
            <a:r>
              <a:rPr lang="en-US" sz="4000" b="1" i="1" dirty="0">
                <a:solidFill>
                  <a:srgbClr val="C00000"/>
                </a:solidFill>
                <a:latin typeface="Times New Roman" pitchFamily="18" charset="0"/>
              </a:rPr>
              <a:t> </a:t>
            </a:r>
            <a:r>
              <a:rPr lang="en-US" sz="4000" b="1" i="1" dirty="0" err="1">
                <a:solidFill>
                  <a:srgbClr val="C00000"/>
                </a:solidFill>
                <a:latin typeface="Times New Roman" pitchFamily="18" charset="0"/>
              </a:rPr>
              <a:t>vật</a:t>
            </a:r>
            <a:r>
              <a:rPr lang="en-US" sz="4000" b="1" i="1" dirty="0">
                <a:solidFill>
                  <a:srgbClr val="C00000"/>
                </a:solidFill>
                <a:latin typeface="Times New Roman" pitchFamily="18" charset="0"/>
              </a:rPr>
              <a:t>, </a:t>
            </a:r>
            <a:r>
              <a:rPr lang="en-US" sz="4000" b="1" dirty="0" err="1">
                <a:solidFill>
                  <a:srgbClr val="C00000"/>
                </a:solidFill>
                <a:latin typeface="Times New Roman" pitchFamily="18" charset="0"/>
              </a:rPr>
              <a:t>hãy</a:t>
            </a:r>
            <a:r>
              <a:rPr lang="en-US" sz="4000" b="1" dirty="0">
                <a:solidFill>
                  <a:srgbClr val="C00000"/>
                </a:solidFill>
                <a:latin typeface="Times New Roman" pitchFamily="18" charset="0"/>
              </a:rPr>
              <a:t> </a:t>
            </a:r>
            <a:r>
              <a:rPr lang="en-US" sz="4000" b="1" dirty="0" err="1">
                <a:solidFill>
                  <a:srgbClr val="C00000"/>
                </a:solidFill>
                <a:latin typeface="Times New Roman" pitchFamily="18" charset="0"/>
              </a:rPr>
              <a:t>trả</a:t>
            </a:r>
            <a:r>
              <a:rPr lang="en-US" sz="4000" b="1" dirty="0">
                <a:solidFill>
                  <a:srgbClr val="C00000"/>
                </a:solidFill>
                <a:latin typeface="Times New Roman" pitchFamily="18" charset="0"/>
              </a:rPr>
              <a:t> </a:t>
            </a:r>
            <a:r>
              <a:rPr lang="en-US" sz="4000" b="1" dirty="0" err="1">
                <a:solidFill>
                  <a:srgbClr val="C00000"/>
                </a:solidFill>
                <a:latin typeface="Times New Roman" pitchFamily="18" charset="0"/>
              </a:rPr>
              <a:t>lời</a:t>
            </a:r>
            <a:r>
              <a:rPr lang="en-US" sz="4000" b="1" dirty="0">
                <a:solidFill>
                  <a:srgbClr val="C00000"/>
                </a:solidFill>
                <a:latin typeface="Times New Roman" pitchFamily="18" charset="0"/>
              </a:rPr>
              <a:t> </a:t>
            </a:r>
            <a:r>
              <a:rPr lang="en-US" sz="4000" b="1" dirty="0" err="1">
                <a:solidFill>
                  <a:srgbClr val="C00000"/>
                </a:solidFill>
                <a:latin typeface="Times New Roman" pitchFamily="18" charset="0"/>
              </a:rPr>
              <a:t>các</a:t>
            </a:r>
            <a:r>
              <a:rPr lang="en-US" sz="4000" b="1" dirty="0">
                <a:solidFill>
                  <a:srgbClr val="C00000"/>
                </a:solidFill>
                <a:latin typeface="Times New Roman" pitchFamily="18" charset="0"/>
              </a:rPr>
              <a:t> </a:t>
            </a:r>
            <a:r>
              <a:rPr lang="en-US" sz="4000" b="1" dirty="0" err="1">
                <a:solidFill>
                  <a:srgbClr val="C00000"/>
                </a:solidFill>
                <a:latin typeface="Times New Roman" pitchFamily="18" charset="0"/>
              </a:rPr>
              <a:t>câu</a:t>
            </a:r>
            <a:r>
              <a:rPr lang="en-US" sz="4000" b="1" dirty="0">
                <a:solidFill>
                  <a:srgbClr val="C00000"/>
                </a:solidFill>
                <a:latin typeface="Times New Roman" pitchFamily="18" charset="0"/>
              </a:rPr>
              <a:t> </a:t>
            </a:r>
            <a:r>
              <a:rPr lang="en-US" sz="4000" b="1" dirty="0" err="1">
                <a:solidFill>
                  <a:srgbClr val="C00000"/>
                </a:solidFill>
                <a:latin typeface="Times New Roman" pitchFamily="18" charset="0"/>
              </a:rPr>
              <a:t>hỏi</a:t>
            </a:r>
            <a:r>
              <a:rPr lang="en-US" sz="4000" b="1" dirty="0">
                <a:solidFill>
                  <a:srgbClr val="C00000"/>
                </a:solidFill>
                <a:latin typeface="Times New Roman" pitchFamily="18" charset="0"/>
              </a:rPr>
              <a:t> </a:t>
            </a:r>
            <a:r>
              <a:rPr lang="en-US" sz="4000" b="1" dirty="0" err="1">
                <a:solidFill>
                  <a:srgbClr val="C00000"/>
                </a:solidFill>
                <a:latin typeface="Times New Roman" pitchFamily="18" charset="0"/>
              </a:rPr>
              <a:t>sau</a:t>
            </a:r>
            <a:r>
              <a:rPr lang="en-US" sz="4000" b="1" dirty="0">
                <a:solidFill>
                  <a:srgbClr val="C00000"/>
                </a:solidFill>
                <a:latin typeface="Times New Roman" pitchFamily="18" charset="0"/>
              </a:rPr>
              <a:t>:</a:t>
            </a:r>
          </a:p>
        </p:txBody>
      </p:sp>
      <p:sp>
        <p:nvSpPr>
          <p:cNvPr id="16392" name="Text Box 8"/>
          <p:cNvSpPr txBox="1">
            <a:spLocks noChangeArrowheads="1"/>
          </p:cNvSpPr>
          <p:nvPr/>
        </p:nvSpPr>
        <p:spPr bwMode="auto">
          <a:xfrm>
            <a:off x="1524000" y="1752600"/>
            <a:ext cx="10276114" cy="707886"/>
          </a:xfrm>
          <a:prstGeom prst="rect">
            <a:avLst/>
          </a:prstGeom>
          <a:noFill/>
          <a:ln w="9525">
            <a:noFill/>
            <a:miter lim="800000"/>
            <a:headEnd/>
            <a:tailEnd/>
          </a:ln>
          <a:effectLst/>
        </p:spPr>
        <p:txBody>
          <a:bodyPr wrap="square">
            <a:spAutoFit/>
          </a:bodyPr>
          <a:lstStyle/>
          <a:p>
            <a:pPr eaLnBrk="0" hangingPunct="0">
              <a:spcBef>
                <a:spcPct val="50000"/>
              </a:spcBef>
            </a:pPr>
            <a:r>
              <a:rPr lang="en-US" sz="4000" b="1" dirty="0">
                <a:solidFill>
                  <a:srgbClr val="002060"/>
                </a:solidFill>
                <a:latin typeface="Times New Roman" pitchFamily="18" charset="0"/>
              </a:rPr>
              <a:t>a) </a:t>
            </a:r>
            <a:r>
              <a:rPr lang="en-US" sz="4000" b="1" dirty="0" err="1">
                <a:solidFill>
                  <a:srgbClr val="002060"/>
                </a:solidFill>
                <a:latin typeface="Times New Roman" pitchFamily="18" charset="0"/>
              </a:rPr>
              <a:t>Vì</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sao</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người</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tứ</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xứ</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đổ</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về</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xem</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vật</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rất</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đông</a:t>
            </a:r>
            <a:r>
              <a:rPr lang="en-US" sz="4000" b="1" dirty="0">
                <a:solidFill>
                  <a:srgbClr val="002060"/>
                </a:solidFill>
                <a:latin typeface="Times New Roman" pitchFamily="18" charset="0"/>
              </a:rPr>
              <a:t>?</a:t>
            </a:r>
          </a:p>
        </p:txBody>
      </p:sp>
      <p:sp>
        <p:nvSpPr>
          <p:cNvPr id="16393" name="Text Box 9"/>
          <p:cNvSpPr txBox="1">
            <a:spLocks noChangeArrowheads="1"/>
          </p:cNvSpPr>
          <p:nvPr/>
        </p:nvSpPr>
        <p:spPr bwMode="auto">
          <a:xfrm>
            <a:off x="1466849" y="3048001"/>
            <a:ext cx="10594521" cy="707886"/>
          </a:xfrm>
          <a:prstGeom prst="rect">
            <a:avLst/>
          </a:prstGeom>
          <a:noFill/>
          <a:ln w="9525">
            <a:noFill/>
            <a:miter lim="800000"/>
            <a:headEnd/>
            <a:tailEnd/>
          </a:ln>
          <a:effectLst/>
        </p:spPr>
        <p:txBody>
          <a:bodyPr wrap="square">
            <a:spAutoFit/>
          </a:bodyPr>
          <a:lstStyle/>
          <a:p>
            <a:pPr eaLnBrk="0" hangingPunct="0">
              <a:spcBef>
                <a:spcPct val="50000"/>
              </a:spcBef>
            </a:pPr>
            <a:r>
              <a:rPr lang="en-US" sz="4000" b="1" dirty="0">
                <a:solidFill>
                  <a:srgbClr val="002060"/>
                </a:solidFill>
                <a:latin typeface="Times New Roman" pitchFamily="18" charset="0"/>
              </a:rPr>
              <a:t>b) </a:t>
            </a:r>
            <a:r>
              <a:rPr lang="en-US" sz="4000" b="1" dirty="0" err="1">
                <a:solidFill>
                  <a:srgbClr val="002060"/>
                </a:solidFill>
                <a:latin typeface="Times New Roman" pitchFamily="18" charset="0"/>
              </a:rPr>
              <a:t>Vì</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sao</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lúc</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đầu</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keo</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vật</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xem</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chừng</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chán</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ngắt</a:t>
            </a:r>
            <a:r>
              <a:rPr lang="en-US" sz="4000" b="1" dirty="0">
                <a:solidFill>
                  <a:srgbClr val="002060"/>
                </a:solidFill>
                <a:latin typeface="Times New Roman" pitchFamily="18" charset="0"/>
              </a:rPr>
              <a:t>?</a:t>
            </a:r>
          </a:p>
        </p:txBody>
      </p:sp>
      <p:sp>
        <p:nvSpPr>
          <p:cNvPr id="16394" name="Text Box 10"/>
          <p:cNvSpPr txBox="1">
            <a:spLocks noChangeArrowheads="1"/>
          </p:cNvSpPr>
          <p:nvPr/>
        </p:nvSpPr>
        <p:spPr bwMode="auto">
          <a:xfrm>
            <a:off x="1524000" y="4267201"/>
            <a:ext cx="10160000" cy="707886"/>
          </a:xfrm>
          <a:prstGeom prst="rect">
            <a:avLst/>
          </a:prstGeom>
          <a:noFill/>
          <a:ln w="9525">
            <a:noFill/>
            <a:miter lim="800000"/>
            <a:headEnd/>
            <a:tailEnd/>
          </a:ln>
          <a:effectLst/>
        </p:spPr>
        <p:txBody>
          <a:bodyPr wrap="square">
            <a:spAutoFit/>
          </a:bodyPr>
          <a:lstStyle/>
          <a:p>
            <a:pPr eaLnBrk="0" hangingPunct="0">
              <a:spcBef>
                <a:spcPct val="50000"/>
              </a:spcBef>
            </a:pPr>
            <a:r>
              <a:rPr lang="en-US" sz="4000" b="1" dirty="0">
                <a:solidFill>
                  <a:srgbClr val="002060"/>
                </a:solidFill>
                <a:latin typeface="Times New Roman" pitchFamily="18" charset="0"/>
              </a:rPr>
              <a:t>c) </a:t>
            </a:r>
            <a:r>
              <a:rPr lang="en-US" sz="4000" b="1" dirty="0" err="1">
                <a:solidFill>
                  <a:srgbClr val="002060"/>
                </a:solidFill>
                <a:latin typeface="Times New Roman" pitchFamily="18" charset="0"/>
              </a:rPr>
              <a:t>Vì</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sao</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ông</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Cản</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Ngũ</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mất</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đà</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chúi</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xuống</a:t>
            </a:r>
            <a:r>
              <a:rPr lang="en-US" sz="4000" b="1" dirty="0">
                <a:solidFill>
                  <a:srgbClr val="002060"/>
                </a:solidFill>
                <a:latin typeface="Times New Roman" pitchFamily="18" charset="0"/>
              </a:rPr>
              <a:t>?</a:t>
            </a:r>
          </a:p>
        </p:txBody>
      </p:sp>
      <p:sp>
        <p:nvSpPr>
          <p:cNvPr id="16395" name="Text Box 11"/>
          <p:cNvSpPr txBox="1">
            <a:spLocks noChangeArrowheads="1"/>
          </p:cNvSpPr>
          <p:nvPr/>
        </p:nvSpPr>
        <p:spPr bwMode="auto">
          <a:xfrm>
            <a:off x="1466850" y="5328066"/>
            <a:ext cx="10217150" cy="707886"/>
          </a:xfrm>
          <a:prstGeom prst="rect">
            <a:avLst/>
          </a:prstGeom>
          <a:noFill/>
          <a:ln w="9525">
            <a:noFill/>
            <a:miter lim="800000"/>
            <a:headEnd/>
            <a:tailEnd/>
          </a:ln>
          <a:effectLst/>
        </p:spPr>
        <p:txBody>
          <a:bodyPr wrap="square">
            <a:spAutoFit/>
          </a:bodyPr>
          <a:lstStyle/>
          <a:p>
            <a:pPr eaLnBrk="0" hangingPunct="0">
              <a:spcBef>
                <a:spcPct val="50000"/>
              </a:spcBef>
            </a:pPr>
            <a:r>
              <a:rPr lang="en-US" sz="4000" b="1" dirty="0">
                <a:solidFill>
                  <a:srgbClr val="002060"/>
                </a:solidFill>
                <a:latin typeface="Times New Roman" pitchFamily="18" charset="0"/>
              </a:rPr>
              <a:t>d) </a:t>
            </a:r>
            <a:r>
              <a:rPr lang="en-US" sz="4000" b="1" dirty="0" err="1">
                <a:solidFill>
                  <a:srgbClr val="002060"/>
                </a:solidFill>
                <a:latin typeface="Times New Roman" pitchFamily="18" charset="0"/>
              </a:rPr>
              <a:t>Vì</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sao</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Quắm</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Đen</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thua</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ông</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Cản</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Ngũ</a:t>
            </a:r>
            <a:r>
              <a:rPr lang="en-US" sz="4000" b="1" dirty="0">
                <a:solidFill>
                  <a:srgbClr val="002060"/>
                </a:solidFill>
                <a:latin typeface="Times New Roman" pitchFamily="18" charset="0"/>
              </a:rPr>
              <a:t>?</a:t>
            </a:r>
          </a:p>
        </p:txBody>
      </p:sp>
    </p:spTree>
    <p:extLst>
      <p:ext uri="{BB962C8B-B14F-4D97-AF65-F5344CB8AC3E}">
        <p14:creationId xmlns:p14="http://schemas.microsoft.com/office/powerpoint/2010/main" val="3704886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31746" name="Rectangle 5"/>
          <p:cNvSpPr>
            <a:spLocks noChangeArrowheads="1"/>
          </p:cNvSpPr>
          <p:nvPr/>
        </p:nvSpPr>
        <p:spPr bwMode="auto">
          <a:xfrm>
            <a:off x="4838700" y="0"/>
            <a:ext cx="2514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3600" b="1" dirty="0" err="1">
                <a:solidFill>
                  <a:srgbClr val="CC3300"/>
                </a:solidFill>
                <a:latin typeface="Times New Roman" panose="02020603050405020304" pitchFamily="18" charset="0"/>
                <a:cs typeface="Times New Roman" panose="02020603050405020304" pitchFamily="18" charset="0"/>
              </a:rPr>
              <a:t>Hội</a:t>
            </a:r>
            <a:r>
              <a:rPr lang="en-US" altLang="en-US" sz="3600" b="1" dirty="0">
                <a:solidFill>
                  <a:srgbClr val="CC3300"/>
                </a:solidFill>
                <a:latin typeface="Times New Roman" panose="02020603050405020304" pitchFamily="18" charset="0"/>
                <a:cs typeface="Times New Roman" panose="02020603050405020304" pitchFamily="18" charset="0"/>
              </a:rPr>
              <a:t> </a:t>
            </a:r>
            <a:r>
              <a:rPr lang="en-US" altLang="en-US" sz="3600" b="1" dirty="0" err="1">
                <a:solidFill>
                  <a:srgbClr val="CC3300"/>
                </a:solidFill>
                <a:latin typeface="Times New Roman" panose="02020603050405020304" pitchFamily="18" charset="0"/>
                <a:cs typeface="Times New Roman" panose="02020603050405020304" pitchFamily="18" charset="0"/>
              </a:rPr>
              <a:t>vật</a:t>
            </a:r>
            <a:endParaRPr lang="en-US" altLang="en-US" sz="3600" b="1" dirty="0">
              <a:solidFill>
                <a:srgbClr val="CC3300"/>
              </a:solidFill>
              <a:latin typeface="Times New Roman" panose="02020603050405020304" pitchFamily="18" charset="0"/>
              <a:cs typeface="Times New Roman" panose="02020603050405020304" pitchFamily="18" charset="0"/>
            </a:endParaRPr>
          </a:p>
        </p:txBody>
      </p:sp>
      <p:sp>
        <p:nvSpPr>
          <p:cNvPr id="31747" name="Text Box 6"/>
          <p:cNvSpPr txBox="1">
            <a:spLocks noChangeArrowheads="1"/>
          </p:cNvSpPr>
          <p:nvPr/>
        </p:nvSpPr>
        <p:spPr bwMode="auto">
          <a:xfrm>
            <a:off x="479767" y="646331"/>
            <a:ext cx="109601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n-US" altLang="en-US" sz="3600" b="1" dirty="0">
                <a:solidFill>
                  <a:srgbClr val="003366"/>
                </a:solidFill>
                <a:latin typeface="Times New Roman" panose="02020603050405020304" pitchFamily="18" charset="0"/>
                <a:cs typeface="Times New Roman" panose="02020603050405020304" pitchFamily="18" charset="0"/>
              </a:rPr>
              <a:t>1.    </a:t>
            </a:r>
            <a:r>
              <a:rPr lang="en-US" altLang="en-US" sz="3600" b="1" dirty="0" err="1">
                <a:solidFill>
                  <a:srgbClr val="003366"/>
                </a:solidFill>
                <a:latin typeface="Times New Roman" panose="02020603050405020304" pitchFamily="18" charset="0"/>
                <a:cs typeface="Times New Roman" panose="02020603050405020304" pitchFamily="18" charset="0"/>
              </a:rPr>
              <a:t>Tiếng</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trống</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vật</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nổi</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lên</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dồn</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dập</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Người</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tứ</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xứ</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đổ</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về</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như</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nước</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chảy</a:t>
            </a:r>
            <a:r>
              <a:rPr lang="en-US" altLang="en-US" sz="3600" b="1" dirty="0">
                <a:solidFill>
                  <a:srgbClr val="003366"/>
                </a:solidFill>
                <a:latin typeface="Times New Roman" panose="02020603050405020304" pitchFamily="18" charset="0"/>
                <a:cs typeface="Times New Roman" panose="02020603050405020304" pitchFamily="18" charset="0"/>
              </a:rPr>
              <a:t>. Ai </a:t>
            </a:r>
            <a:r>
              <a:rPr lang="en-US" altLang="en-US" sz="3600" b="1" dirty="0" err="1">
                <a:solidFill>
                  <a:srgbClr val="003366"/>
                </a:solidFill>
                <a:latin typeface="Times New Roman" panose="02020603050405020304" pitchFamily="18" charset="0"/>
                <a:cs typeface="Times New Roman" panose="02020603050405020304" pitchFamily="18" charset="0"/>
              </a:rPr>
              <a:t>ai</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cũng</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náo</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nức</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muôn</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được</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xem</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mặt</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xem</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tài</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ông</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Cản</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Ngũ</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Người</a:t>
            </a:r>
            <a:r>
              <a:rPr lang="en-US" altLang="en-US" sz="3600" b="1" dirty="0">
                <a:solidFill>
                  <a:srgbClr val="003366"/>
                </a:solidFill>
                <a:latin typeface="Times New Roman" panose="02020603050405020304" pitchFamily="18" charset="0"/>
                <a:cs typeface="Times New Roman" panose="02020603050405020304" pitchFamily="18" charset="0"/>
              </a:rPr>
              <a:t> ta </a:t>
            </a:r>
            <a:r>
              <a:rPr lang="en-US" altLang="en-US" sz="3600" b="1" dirty="0" err="1">
                <a:solidFill>
                  <a:srgbClr val="003366"/>
                </a:solidFill>
                <a:latin typeface="Times New Roman" panose="02020603050405020304" pitchFamily="18" charset="0"/>
                <a:cs typeface="Times New Roman" panose="02020603050405020304" pitchFamily="18" charset="0"/>
              </a:rPr>
              <a:t>chen</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lấn</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nhau</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quây</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kín</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quanh</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sới</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vật</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nhiều</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người</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phải</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trèo</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lên</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những</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cây</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cao</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gần</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đấy</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xem</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cho</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rõ</a:t>
            </a:r>
            <a:r>
              <a:rPr lang="en-US" altLang="en-US" sz="3600" b="1" dirty="0">
                <a:solidFill>
                  <a:srgbClr val="003366"/>
                </a:solidFill>
                <a:latin typeface="Times New Roman" panose="02020603050405020304" pitchFamily="18" charset="0"/>
                <a:cs typeface="Times New Roman" panose="02020603050405020304" pitchFamily="18" charset="0"/>
              </a:rPr>
              <a:t>.</a:t>
            </a:r>
          </a:p>
          <a:p>
            <a:pPr algn="just" eaLnBrk="1" hangingPunct="1">
              <a:spcBef>
                <a:spcPct val="0"/>
              </a:spcBef>
              <a:buFontTx/>
              <a:buNone/>
            </a:pPr>
            <a:r>
              <a:rPr lang="en-US" altLang="en-US" sz="3600" b="1" dirty="0">
                <a:solidFill>
                  <a:srgbClr val="003366"/>
                </a:solidFill>
                <a:latin typeface="Times New Roman" panose="02020603050405020304" pitchFamily="18" charset="0"/>
                <a:cs typeface="Times New Roman" panose="02020603050405020304" pitchFamily="18" charset="0"/>
              </a:rPr>
              <a:t>        </a:t>
            </a:r>
          </a:p>
          <a:p>
            <a:pPr algn="r" eaLnBrk="1" hangingPunct="1">
              <a:spcBef>
                <a:spcPct val="0"/>
              </a:spcBef>
              <a:buFontTx/>
              <a:buNone/>
            </a:pPr>
            <a:endParaRPr lang="en-US" altLang="en-US" sz="3600" b="1" dirty="0">
              <a:solidFill>
                <a:srgbClr val="003366"/>
              </a:solidFill>
              <a:latin typeface="Times New Roman" panose="02020603050405020304" pitchFamily="18" charset="0"/>
              <a:cs typeface="Times New Roman" panose="02020603050405020304" pitchFamily="18" charset="0"/>
            </a:endParaRPr>
          </a:p>
        </p:txBody>
      </p:sp>
      <p:sp>
        <p:nvSpPr>
          <p:cNvPr id="4" name="Text Box 6"/>
          <p:cNvSpPr txBox="1">
            <a:spLocks noChangeArrowheads="1"/>
          </p:cNvSpPr>
          <p:nvPr/>
        </p:nvSpPr>
        <p:spPr bwMode="auto">
          <a:xfrm>
            <a:off x="479767" y="3487870"/>
            <a:ext cx="109601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n-US" altLang="en-US" sz="3600" b="1" dirty="0">
                <a:solidFill>
                  <a:srgbClr val="003366"/>
                </a:solidFill>
                <a:latin typeface="Times New Roman" panose="02020603050405020304" pitchFamily="18" charset="0"/>
                <a:cs typeface="Times New Roman" panose="02020603050405020304" pitchFamily="18" charset="0"/>
              </a:rPr>
              <a:t>2.    </a:t>
            </a:r>
            <a:r>
              <a:rPr lang="en-US" altLang="en-US" sz="3600" b="1" dirty="0" err="1">
                <a:solidFill>
                  <a:srgbClr val="003366"/>
                </a:solidFill>
                <a:latin typeface="Times New Roman" panose="02020603050405020304" pitchFamily="18" charset="0"/>
                <a:cs typeface="Times New Roman" panose="02020603050405020304" pitchFamily="18" charset="0"/>
              </a:rPr>
              <a:t>Ngay</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nhịp</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trống</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đầu</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Quắm</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Đen</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đã</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lăn</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xả</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vào</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ông</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Cản</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ngũ</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Anh</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vờn</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bên</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trái</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đánh</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bên</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phải</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dứ</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trên</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đánh</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dưới</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thoắt</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biến</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thoát</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hóa</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khôn</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lường</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Trái</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lại</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ông</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Cản</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ngũ</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có</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vẻ</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lớ</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ngớ</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chậm</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chạp</a:t>
            </a:r>
            <a:r>
              <a:rPr lang="en-US" altLang="en-US" sz="3600" b="1" dirty="0">
                <a:solidFill>
                  <a:srgbClr val="003366"/>
                </a:solidFill>
                <a:latin typeface="Times New Roman" panose="02020603050405020304" pitchFamily="18" charset="0"/>
                <a:cs typeface="Times New Roman" panose="02020603050405020304" pitchFamily="18" charset="0"/>
              </a:rPr>
              <a:t>. Hai </a:t>
            </a:r>
            <a:r>
              <a:rPr lang="en-US" altLang="en-US" sz="3600" b="1" dirty="0" err="1">
                <a:solidFill>
                  <a:srgbClr val="003366"/>
                </a:solidFill>
                <a:latin typeface="Times New Roman" panose="02020603050405020304" pitchFamily="18" charset="0"/>
                <a:cs typeface="Times New Roman" panose="02020603050405020304" pitchFamily="18" charset="0"/>
              </a:rPr>
              <a:t>tay</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ông</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lúc</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nào</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cũng</a:t>
            </a:r>
            <a:r>
              <a:rPr lang="en-US" altLang="en-US" sz="3600" b="1" dirty="0">
                <a:solidFill>
                  <a:srgbClr val="003366"/>
                </a:solidFill>
                <a:latin typeface="Times New Roman" panose="02020603050405020304" pitchFamily="18" charset="0"/>
                <a:cs typeface="Times New Roman" panose="02020603050405020304" pitchFamily="18" charset="0"/>
              </a:rPr>
              <a:t> rang </a:t>
            </a:r>
            <a:r>
              <a:rPr lang="en-US" altLang="en-US" sz="3600" b="1" dirty="0" err="1">
                <a:solidFill>
                  <a:srgbClr val="003366"/>
                </a:solidFill>
                <a:latin typeface="Times New Roman" panose="02020603050405020304" pitchFamily="18" charset="0"/>
                <a:cs typeface="Times New Roman" panose="02020603050405020304" pitchFamily="18" charset="0"/>
              </a:rPr>
              <a:t>rộng</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để</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sát</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xuống</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mặt</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đất</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xoay</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xoay</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chống</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đỡ</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Keo</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vật</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xem</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chừng</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chán</a:t>
            </a:r>
            <a:r>
              <a:rPr lang="en-US" altLang="en-US" sz="3600" b="1" dirty="0">
                <a:solidFill>
                  <a:srgbClr val="003366"/>
                </a:solidFill>
                <a:latin typeface="Times New Roman" panose="02020603050405020304" pitchFamily="18" charset="0"/>
                <a:cs typeface="Times New Roman" panose="02020603050405020304" pitchFamily="18" charset="0"/>
              </a:rPr>
              <a:t> </a:t>
            </a:r>
            <a:r>
              <a:rPr lang="en-US" altLang="en-US" sz="3600" b="1" dirty="0" err="1">
                <a:solidFill>
                  <a:srgbClr val="003366"/>
                </a:solidFill>
                <a:latin typeface="Times New Roman" panose="02020603050405020304" pitchFamily="18" charset="0"/>
                <a:cs typeface="Times New Roman" panose="02020603050405020304" pitchFamily="18" charset="0"/>
              </a:rPr>
              <a:t>ngắt</a:t>
            </a:r>
            <a:r>
              <a:rPr lang="en-US" altLang="en-US" sz="3600" b="1" dirty="0">
                <a:solidFill>
                  <a:srgbClr val="003366"/>
                </a:solidFill>
                <a:latin typeface="Times New Roman" panose="02020603050405020304" pitchFamily="18" charset="0"/>
                <a:cs typeface="Times New Roman" panose="02020603050405020304" pitchFamily="18" charset="0"/>
              </a:rPr>
              <a:t>.</a:t>
            </a:r>
          </a:p>
          <a:p>
            <a:pPr algn="just" eaLnBrk="1" hangingPunct="1">
              <a:spcBef>
                <a:spcPct val="0"/>
              </a:spcBef>
              <a:buFontTx/>
              <a:buNone/>
            </a:pPr>
            <a:r>
              <a:rPr lang="en-US" altLang="en-US" sz="3600" b="1" dirty="0">
                <a:solidFill>
                  <a:srgbClr val="003366"/>
                </a:solidFill>
                <a:latin typeface="Times New Roman" panose="02020603050405020304" pitchFamily="18" charset="0"/>
                <a:cs typeface="Times New Roman" panose="02020603050405020304" pitchFamily="18" charset="0"/>
              </a:rPr>
              <a:t>        </a:t>
            </a:r>
          </a:p>
          <a:p>
            <a:pPr algn="r" eaLnBrk="1" hangingPunct="1">
              <a:spcBef>
                <a:spcPct val="0"/>
              </a:spcBef>
              <a:buFontTx/>
              <a:buNone/>
            </a:pPr>
            <a:endParaRPr lang="en-US" altLang="en-US" sz="3600" b="1" dirty="0">
              <a:solidFill>
                <a:srgbClr val="0033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6915667"/>
      </p:ext>
    </p:extLst>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27653" name="Text Box 5"/>
          <p:cNvSpPr txBox="1">
            <a:spLocks noChangeArrowheads="1"/>
          </p:cNvSpPr>
          <p:nvPr/>
        </p:nvSpPr>
        <p:spPr bwMode="auto">
          <a:xfrm>
            <a:off x="267286" y="1691333"/>
            <a:ext cx="10237610" cy="707886"/>
          </a:xfrm>
          <a:prstGeom prst="rect">
            <a:avLst/>
          </a:prstGeom>
          <a:noFill/>
          <a:ln w="9525">
            <a:noFill/>
            <a:miter lim="800000"/>
            <a:headEnd/>
            <a:tailEnd/>
          </a:ln>
          <a:effectLst/>
        </p:spPr>
        <p:txBody>
          <a:bodyPr wrap="square">
            <a:spAutoFit/>
          </a:bodyPr>
          <a:lstStyle/>
          <a:p>
            <a:pPr eaLnBrk="0" hangingPunct="0">
              <a:spcBef>
                <a:spcPct val="50000"/>
              </a:spcBef>
            </a:pPr>
            <a:r>
              <a:rPr lang="en-US" sz="4000" b="1" dirty="0">
                <a:solidFill>
                  <a:srgbClr val="C00000"/>
                </a:solidFill>
                <a:latin typeface="Times New Roman" pitchFamily="18" charset="0"/>
              </a:rPr>
              <a:t>a) </a:t>
            </a:r>
            <a:r>
              <a:rPr lang="en-US" sz="4000" b="1" dirty="0" err="1">
                <a:solidFill>
                  <a:srgbClr val="C00000"/>
                </a:solidFill>
                <a:latin typeface="Times New Roman" pitchFamily="18" charset="0"/>
              </a:rPr>
              <a:t>Vì</a:t>
            </a:r>
            <a:r>
              <a:rPr lang="en-US" sz="4000" b="1" dirty="0">
                <a:solidFill>
                  <a:srgbClr val="C00000"/>
                </a:solidFill>
                <a:latin typeface="Times New Roman" pitchFamily="18" charset="0"/>
              </a:rPr>
              <a:t> </a:t>
            </a:r>
            <a:r>
              <a:rPr lang="en-US" sz="4000" b="1" dirty="0" err="1">
                <a:solidFill>
                  <a:srgbClr val="C00000"/>
                </a:solidFill>
                <a:latin typeface="Times New Roman" pitchFamily="18" charset="0"/>
              </a:rPr>
              <a:t>sao</a:t>
            </a:r>
            <a:r>
              <a:rPr lang="en-US" sz="4000" b="1" dirty="0">
                <a:solidFill>
                  <a:srgbClr val="C00000"/>
                </a:solidFill>
                <a:latin typeface="Times New Roman" pitchFamily="18" charset="0"/>
              </a:rPr>
              <a:t> </a:t>
            </a:r>
            <a:r>
              <a:rPr lang="en-US" sz="4000" b="1" dirty="0" err="1">
                <a:solidFill>
                  <a:srgbClr val="C00000"/>
                </a:solidFill>
                <a:latin typeface="Times New Roman" pitchFamily="18" charset="0"/>
              </a:rPr>
              <a:t>người</a:t>
            </a:r>
            <a:r>
              <a:rPr lang="en-US" sz="4000" b="1" dirty="0">
                <a:solidFill>
                  <a:srgbClr val="C00000"/>
                </a:solidFill>
                <a:latin typeface="Times New Roman" pitchFamily="18" charset="0"/>
              </a:rPr>
              <a:t> </a:t>
            </a:r>
            <a:r>
              <a:rPr lang="en-US" sz="4000" b="1" dirty="0" err="1">
                <a:solidFill>
                  <a:srgbClr val="C00000"/>
                </a:solidFill>
                <a:latin typeface="Times New Roman" pitchFamily="18" charset="0"/>
              </a:rPr>
              <a:t>tứ</a:t>
            </a:r>
            <a:r>
              <a:rPr lang="en-US" sz="4000" b="1" dirty="0">
                <a:solidFill>
                  <a:srgbClr val="C00000"/>
                </a:solidFill>
                <a:latin typeface="Times New Roman" pitchFamily="18" charset="0"/>
              </a:rPr>
              <a:t> </a:t>
            </a:r>
            <a:r>
              <a:rPr lang="en-US" sz="4000" b="1" dirty="0" err="1">
                <a:solidFill>
                  <a:srgbClr val="C00000"/>
                </a:solidFill>
                <a:latin typeface="Times New Roman" pitchFamily="18" charset="0"/>
              </a:rPr>
              <a:t>xứ</a:t>
            </a:r>
            <a:r>
              <a:rPr lang="en-US" sz="4000" b="1" dirty="0">
                <a:solidFill>
                  <a:srgbClr val="C00000"/>
                </a:solidFill>
                <a:latin typeface="Times New Roman" pitchFamily="18" charset="0"/>
              </a:rPr>
              <a:t> </a:t>
            </a:r>
            <a:r>
              <a:rPr lang="en-US" sz="4000" b="1" dirty="0" err="1">
                <a:solidFill>
                  <a:srgbClr val="C00000"/>
                </a:solidFill>
                <a:latin typeface="Times New Roman" pitchFamily="18" charset="0"/>
              </a:rPr>
              <a:t>đổ</a:t>
            </a:r>
            <a:r>
              <a:rPr lang="en-US" sz="4000" b="1" dirty="0">
                <a:solidFill>
                  <a:srgbClr val="C00000"/>
                </a:solidFill>
                <a:latin typeface="Times New Roman" pitchFamily="18" charset="0"/>
              </a:rPr>
              <a:t> </a:t>
            </a:r>
            <a:r>
              <a:rPr lang="en-US" sz="4000" b="1" dirty="0" err="1">
                <a:solidFill>
                  <a:srgbClr val="C00000"/>
                </a:solidFill>
                <a:latin typeface="Times New Roman" pitchFamily="18" charset="0"/>
              </a:rPr>
              <a:t>về</a:t>
            </a:r>
            <a:r>
              <a:rPr lang="en-US" sz="4000" b="1" dirty="0">
                <a:solidFill>
                  <a:srgbClr val="C00000"/>
                </a:solidFill>
                <a:latin typeface="Times New Roman" pitchFamily="18" charset="0"/>
              </a:rPr>
              <a:t> </a:t>
            </a:r>
            <a:r>
              <a:rPr lang="en-US" sz="4000" b="1" dirty="0" err="1">
                <a:solidFill>
                  <a:srgbClr val="C00000"/>
                </a:solidFill>
                <a:latin typeface="Times New Roman" pitchFamily="18" charset="0"/>
              </a:rPr>
              <a:t>xem</a:t>
            </a:r>
            <a:r>
              <a:rPr lang="en-US" sz="4000" b="1" dirty="0">
                <a:solidFill>
                  <a:srgbClr val="C00000"/>
                </a:solidFill>
                <a:latin typeface="Times New Roman" pitchFamily="18" charset="0"/>
              </a:rPr>
              <a:t> </a:t>
            </a:r>
            <a:r>
              <a:rPr lang="en-US" sz="4000" b="1" dirty="0" err="1">
                <a:solidFill>
                  <a:srgbClr val="C00000"/>
                </a:solidFill>
                <a:latin typeface="Times New Roman" pitchFamily="18" charset="0"/>
              </a:rPr>
              <a:t>vật</a:t>
            </a:r>
            <a:r>
              <a:rPr lang="en-US" sz="4000" b="1" dirty="0">
                <a:solidFill>
                  <a:srgbClr val="C00000"/>
                </a:solidFill>
                <a:latin typeface="Times New Roman" pitchFamily="18" charset="0"/>
              </a:rPr>
              <a:t> </a:t>
            </a:r>
            <a:r>
              <a:rPr lang="en-US" sz="4000" b="1" dirty="0" err="1">
                <a:solidFill>
                  <a:srgbClr val="C00000"/>
                </a:solidFill>
                <a:latin typeface="Times New Roman" pitchFamily="18" charset="0"/>
              </a:rPr>
              <a:t>rất</a:t>
            </a:r>
            <a:r>
              <a:rPr lang="en-US" sz="4000" b="1" dirty="0">
                <a:solidFill>
                  <a:srgbClr val="C00000"/>
                </a:solidFill>
                <a:latin typeface="Times New Roman" pitchFamily="18" charset="0"/>
              </a:rPr>
              <a:t> </a:t>
            </a:r>
            <a:r>
              <a:rPr lang="en-US" sz="4000" b="1" dirty="0" err="1">
                <a:solidFill>
                  <a:srgbClr val="C00000"/>
                </a:solidFill>
                <a:latin typeface="Times New Roman" pitchFamily="18" charset="0"/>
              </a:rPr>
              <a:t>đông</a:t>
            </a:r>
            <a:r>
              <a:rPr lang="en-US" sz="4000" b="1" dirty="0">
                <a:solidFill>
                  <a:srgbClr val="C00000"/>
                </a:solidFill>
                <a:latin typeface="Times New Roman" pitchFamily="18" charset="0"/>
              </a:rPr>
              <a:t>?</a:t>
            </a:r>
          </a:p>
        </p:txBody>
      </p:sp>
      <p:sp>
        <p:nvSpPr>
          <p:cNvPr id="27657" name="Text Box 9"/>
          <p:cNvSpPr txBox="1">
            <a:spLocks noChangeArrowheads="1"/>
          </p:cNvSpPr>
          <p:nvPr/>
        </p:nvSpPr>
        <p:spPr bwMode="auto">
          <a:xfrm>
            <a:off x="1371753" y="2938976"/>
            <a:ext cx="10477264" cy="1828386"/>
          </a:xfrm>
          <a:prstGeom prst="rect">
            <a:avLst/>
          </a:prstGeom>
          <a:noFill/>
          <a:ln w="9525">
            <a:noFill/>
            <a:miter lim="800000"/>
            <a:headEnd/>
            <a:tailEnd/>
          </a:ln>
          <a:effectLst/>
        </p:spPr>
        <p:txBody>
          <a:bodyPr wrap="square">
            <a:spAutoFit/>
          </a:bodyPr>
          <a:lstStyle/>
          <a:p>
            <a:pPr algn="just" eaLnBrk="0" hangingPunct="0">
              <a:lnSpc>
                <a:spcPct val="150000"/>
              </a:lnSpc>
              <a:spcBef>
                <a:spcPct val="50000"/>
              </a:spcBef>
            </a:pPr>
            <a:r>
              <a:rPr lang="en-US" sz="4000" dirty="0">
                <a:solidFill>
                  <a:srgbClr val="002060"/>
                </a:solidFill>
                <a:latin typeface="Times New Roman" pitchFamily="18" charset="0"/>
              </a:rPr>
              <a:t> </a:t>
            </a:r>
            <a:r>
              <a:rPr lang="en-US" sz="4000" b="1" dirty="0" err="1">
                <a:solidFill>
                  <a:srgbClr val="002060"/>
                </a:solidFill>
                <a:latin typeface="Times New Roman" pitchFamily="18" charset="0"/>
              </a:rPr>
              <a:t>Người</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tứ</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xứ</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đổ</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về</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xem</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vật</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rất</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đông</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vì</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ai</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cũng</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muốn</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xem</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mặt</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xem</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tài</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ông</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Cản</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Ngũ</a:t>
            </a:r>
            <a:r>
              <a:rPr lang="en-US" sz="4000" b="1" dirty="0">
                <a:solidFill>
                  <a:srgbClr val="002060"/>
                </a:solidFill>
                <a:latin typeface="Times New Roman" pitchFamily="18" charset="0"/>
              </a:rPr>
              <a:t>.</a:t>
            </a:r>
          </a:p>
        </p:txBody>
      </p:sp>
      <p:sp>
        <p:nvSpPr>
          <p:cNvPr id="2" name="Right Arrow 1"/>
          <p:cNvSpPr/>
          <p:nvPr/>
        </p:nvSpPr>
        <p:spPr>
          <a:xfrm>
            <a:off x="0" y="3277773"/>
            <a:ext cx="1181686" cy="40796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1760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7657"/>
                                        </p:tgtEl>
                                        <p:attrNameLst>
                                          <p:attrName>style.visibility</p:attrName>
                                        </p:attrNameLst>
                                      </p:cBhvr>
                                      <p:to>
                                        <p:strVal val="visible"/>
                                      </p:to>
                                    </p:set>
                                    <p:animEffect transition="in" filter="fade">
                                      <p:cBhvr>
                                        <p:cTn id="10" dur="500"/>
                                        <p:tgtEl>
                                          <p:spTgt spid="276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7" grpId="0"/>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28677" name="Text Box 5"/>
          <p:cNvSpPr txBox="1">
            <a:spLocks noChangeArrowheads="1"/>
          </p:cNvSpPr>
          <p:nvPr/>
        </p:nvSpPr>
        <p:spPr bwMode="auto">
          <a:xfrm>
            <a:off x="334107" y="1348154"/>
            <a:ext cx="10736944" cy="707886"/>
          </a:xfrm>
          <a:prstGeom prst="rect">
            <a:avLst/>
          </a:prstGeom>
          <a:noFill/>
          <a:ln w="9525">
            <a:noFill/>
            <a:miter lim="800000"/>
            <a:headEnd/>
            <a:tailEnd/>
          </a:ln>
          <a:effectLst/>
        </p:spPr>
        <p:txBody>
          <a:bodyPr wrap="square">
            <a:spAutoFit/>
          </a:bodyPr>
          <a:lstStyle/>
          <a:p>
            <a:pPr eaLnBrk="0" hangingPunct="0">
              <a:spcBef>
                <a:spcPct val="50000"/>
              </a:spcBef>
            </a:pPr>
            <a:r>
              <a:rPr lang="en-US" sz="4000" b="1" dirty="0">
                <a:solidFill>
                  <a:srgbClr val="C00000"/>
                </a:solidFill>
                <a:latin typeface="Times New Roman" pitchFamily="18" charset="0"/>
              </a:rPr>
              <a:t>b) </a:t>
            </a:r>
            <a:r>
              <a:rPr lang="en-US" sz="4000" b="1" dirty="0" err="1">
                <a:solidFill>
                  <a:srgbClr val="C00000"/>
                </a:solidFill>
                <a:latin typeface="Times New Roman" pitchFamily="18" charset="0"/>
              </a:rPr>
              <a:t>Vì</a:t>
            </a:r>
            <a:r>
              <a:rPr lang="en-US" sz="4000" b="1" dirty="0">
                <a:solidFill>
                  <a:srgbClr val="C00000"/>
                </a:solidFill>
                <a:latin typeface="Times New Roman" pitchFamily="18" charset="0"/>
              </a:rPr>
              <a:t> </a:t>
            </a:r>
            <a:r>
              <a:rPr lang="en-US" sz="4000" b="1" dirty="0" err="1">
                <a:solidFill>
                  <a:srgbClr val="C00000"/>
                </a:solidFill>
                <a:latin typeface="Times New Roman" pitchFamily="18" charset="0"/>
              </a:rPr>
              <a:t>sao</a:t>
            </a:r>
            <a:r>
              <a:rPr lang="en-US" sz="4000" b="1" dirty="0">
                <a:solidFill>
                  <a:srgbClr val="C00000"/>
                </a:solidFill>
                <a:latin typeface="Times New Roman" pitchFamily="18" charset="0"/>
              </a:rPr>
              <a:t> </a:t>
            </a:r>
            <a:r>
              <a:rPr lang="en-US" sz="4000" b="1" dirty="0" err="1">
                <a:solidFill>
                  <a:srgbClr val="C00000"/>
                </a:solidFill>
                <a:latin typeface="Times New Roman" pitchFamily="18" charset="0"/>
              </a:rPr>
              <a:t>lúc</a:t>
            </a:r>
            <a:r>
              <a:rPr lang="en-US" sz="4000" b="1" dirty="0">
                <a:solidFill>
                  <a:srgbClr val="C00000"/>
                </a:solidFill>
                <a:latin typeface="Times New Roman" pitchFamily="18" charset="0"/>
              </a:rPr>
              <a:t> </a:t>
            </a:r>
            <a:r>
              <a:rPr lang="en-US" sz="4000" b="1" dirty="0" err="1">
                <a:solidFill>
                  <a:srgbClr val="C00000"/>
                </a:solidFill>
                <a:latin typeface="Times New Roman" pitchFamily="18" charset="0"/>
              </a:rPr>
              <a:t>đầu</a:t>
            </a:r>
            <a:r>
              <a:rPr lang="en-US" sz="4000" b="1" dirty="0">
                <a:solidFill>
                  <a:srgbClr val="C00000"/>
                </a:solidFill>
                <a:latin typeface="Times New Roman" pitchFamily="18" charset="0"/>
              </a:rPr>
              <a:t> </a:t>
            </a:r>
            <a:r>
              <a:rPr lang="en-US" sz="4000" b="1" dirty="0" err="1">
                <a:solidFill>
                  <a:srgbClr val="C00000"/>
                </a:solidFill>
                <a:latin typeface="Times New Roman" pitchFamily="18" charset="0"/>
              </a:rPr>
              <a:t>keo</a:t>
            </a:r>
            <a:r>
              <a:rPr lang="en-US" sz="4000" b="1" dirty="0">
                <a:solidFill>
                  <a:srgbClr val="C00000"/>
                </a:solidFill>
                <a:latin typeface="Times New Roman" pitchFamily="18" charset="0"/>
              </a:rPr>
              <a:t> </a:t>
            </a:r>
            <a:r>
              <a:rPr lang="en-US" sz="4000" b="1" dirty="0" err="1">
                <a:solidFill>
                  <a:srgbClr val="C00000"/>
                </a:solidFill>
                <a:latin typeface="Times New Roman" pitchFamily="18" charset="0"/>
              </a:rPr>
              <a:t>vật</a:t>
            </a:r>
            <a:r>
              <a:rPr lang="en-US" sz="4000" b="1" dirty="0">
                <a:solidFill>
                  <a:srgbClr val="C00000"/>
                </a:solidFill>
                <a:latin typeface="Times New Roman" pitchFamily="18" charset="0"/>
              </a:rPr>
              <a:t> </a:t>
            </a:r>
            <a:r>
              <a:rPr lang="en-US" sz="4000" b="1" dirty="0" err="1">
                <a:solidFill>
                  <a:srgbClr val="C00000"/>
                </a:solidFill>
                <a:latin typeface="Times New Roman" pitchFamily="18" charset="0"/>
              </a:rPr>
              <a:t>xem</a:t>
            </a:r>
            <a:r>
              <a:rPr lang="en-US" sz="4000" b="1" dirty="0">
                <a:solidFill>
                  <a:srgbClr val="C00000"/>
                </a:solidFill>
                <a:latin typeface="Times New Roman" pitchFamily="18" charset="0"/>
              </a:rPr>
              <a:t> </a:t>
            </a:r>
            <a:r>
              <a:rPr lang="en-US" sz="4000" b="1" dirty="0" err="1">
                <a:solidFill>
                  <a:srgbClr val="C00000"/>
                </a:solidFill>
                <a:latin typeface="Times New Roman" pitchFamily="18" charset="0"/>
              </a:rPr>
              <a:t>chừng</a:t>
            </a:r>
            <a:r>
              <a:rPr lang="en-US" sz="4000" b="1" dirty="0">
                <a:solidFill>
                  <a:srgbClr val="C00000"/>
                </a:solidFill>
                <a:latin typeface="Times New Roman" pitchFamily="18" charset="0"/>
              </a:rPr>
              <a:t> </a:t>
            </a:r>
            <a:r>
              <a:rPr lang="en-US" sz="4000" b="1" dirty="0" err="1">
                <a:solidFill>
                  <a:srgbClr val="C00000"/>
                </a:solidFill>
                <a:latin typeface="Times New Roman" pitchFamily="18" charset="0"/>
              </a:rPr>
              <a:t>chán</a:t>
            </a:r>
            <a:r>
              <a:rPr lang="en-US" sz="4000" b="1" dirty="0">
                <a:solidFill>
                  <a:srgbClr val="C00000"/>
                </a:solidFill>
                <a:latin typeface="Times New Roman" pitchFamily="18" charset="0"/>
              </a:rPr>
              <a:t> </a:t>
            </a:r>
            <a:r>
              <a:rPr lang="en-US" sz="4000" b="1" dirty="0" err="1">
                <a:solidFill>
                  <a:srgbClr val="C00000"/>
                </a:solidFill>
                <a:latin typeface="Times New Roman" pitchFamily="18" charset="0"/>
              </a:rPr>
              <a:t>ngắt</a:t>
            </a:r>
            <a:r>
              <a:rPr lang="en-US" sz="4000" b="1" dirty="0">
                <a:solidFill>
                  <a:srgbClr val="C00000"/>
                </a:solidFill>
                <a:latin typeface="Times New Roman" pitchFamily="18" charset="0"/>
              </a:rPr>
              <a:t>?</a:t>
            </a:r>
          </a:p>
        </p:txBody>
      </p:sp>
      <p:sp>
        <p:nvSpPr>
          <p:cNvPr id="28680" name="Text Box 8"/>
          <p:cNvSpPr txBox="1">
            <a:spLocks noChangeArrowheads="1"/>
          </p:cNvSpPr>
          <p:nvPr/>
        </p:nvSpPr>
        <p:spPr bwMode="auto">
          <a:xfrm>
            <a:off x="1433732" y="2646882"/>
            <a:ext cx="10591800" cy="2751715"/>
          </a:xfrm>
          <a:prstGeom prst="rect">
            <a:avLst/>
          </a:prstGeom>
          <a:noFill/>
          <a:ln w="9525">
            <a:noFill/>
            <a:miter lim="800000"/>
            <a:headEnd/>
            <a:tailEnd/>
          </a:ln>
          <a:effectLst/>
        </p:spPr>
        <p:txBody>
          <a:bodyPr wrap="square">
            <a:spAutoFit/>
          </a:bodyPr>
          <a:lstStyle/>
          <a:p>
            <a:pPr algn="just" eaLnBrk="0" hangingPunct="0">
              <a:lnSpc>
                <a:spcPct val="150000"/>
              </a:lnSpc>
              <a:spcBef>
                <a:spcPct val="50000"/>
              </a:spcBef>
            </a:pPr>
            <a:r>
              <a:rPr lang="en-US" sz="4000" b="1" dirty="0" err="1">
                <a:solidFill>
                  <a:srgbClr val="002060"/>
                </a:solidFill>
                <a:latin typeface="Times New Roman" pitchFamily="18" charset="0"/>
              </a:rPr>
              <a:t>Lúc</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đầu</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keo</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vật</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xem</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chừng</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chán</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ngắt</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vì</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Quắm</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Đen</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thì</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lăn</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xả</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vào</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đánh</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rất</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hăng</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còn</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ông</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Cản</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Ngũ</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thì</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lớ</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ngớ</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chậm</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chạp</a:t>
            </a:r>
            <a:r>
              <a:rPr lang="en-US" sz="4000" b="1" dirty="0">
                <a:solidFill>
                  <a:srgbClr val="002060"/>
                </a:solidFill>
                <a:latin typeface="Times New Roman" pitchFamily="18" charset="0"/>
              </a:rPr>
              <a:t>.</a:t>
            </a:r>
          </a:p>
        </p:txBody>
      </p:sp>
      <p:sp>
        <p:nvSpPr>
          <p:cNvPr id="5" name="Right Arrow 4"/>
          <p:cNvSpPr/>
          <p:nvPr/>
        </p:nvSpPr>
        <p:spPr>
          <a:xfrm>
            <a:off x="112542" y="3108961"/>
            <a:ext cx="1181686" cy="40796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0525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8677"/>
                                        </p:tgtEl>
                                        <p:attrNameLst>
                                          <p:attrName>style.visibility</p:attrName>
                                        </p:attrNameLst>
                                      </p:cBhvr>
                                      <p:to>
                                        <p:strVal val="visible"/>
                                      </p:to>
                                    </p:set>
                                    <p:anim calcmode="lin" valueType="num">
                                      <p:cBhvr additive="base">
                                        <p:cTn id="7" dur="500" fill="hold"/>
                                        <p:tgtEl>
                                          <p:spTgt spid="28677"/>
                                        </p:tgtEl>
                                        <p:attrNameLst>
                                          <p:attrName>ppt_x</p:attrName>
                                        </p:attrNameLst>
                                      </p:cBhvr>
                                      <p:tavLst>
                                        <p:tav tm="0">
                                          <p:val>
                                            <p:strVal val="#ppt_x"/>
                                          </p:val>
                                        </p:tav>
                                        <p:tav tm="100000">
                                          <p:val>
                                            <p:strVal val="#ppt_x"/>
                                          </p:val>
                                        </p:tav>
                                      </p:tavLst>
                                    </p:anim>
                                    <p:anim calcmode="lin" valueType="num">
                                      <p:cBhvr additive="base">
                                        <p:cTn id="8" dur="500" fill="hold"/>
                                        <p:tgtEl>
                                          <p:spTgt spid="28677"/>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8680"/>
                                        </p:tgtEl>
                                        <p:attrNameLst>
                                          <p:attrName>style.visibility</p:attrName>
                                        </p:attrNameLst>
                                      </p:cBhvr>
                                      <p:to>
                                        <p:strVal val="visible"/>
                                      </p:to>
                                    </p:set>
                                    <p:animEffect transition="in" filter="fade">
                                      <p:cBhvr>
                                        <p:cTn id="13" dur="500"/>
                                        <p:tgtEl>
                                          <p:spTgt spid="28680"/>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p:bldP spid="28680" grpId="0"/>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26632" name="Text Box 8"/>
          <p:cNvSpPr txBox="1">
            <a:spLocks noChangeArrowheads="1"/>
          </p:cNvSpPr>
          <p:nvPr/>
        </p:nvSpPr>
        <p:spPr bwMode="auto">
          <a:xfrm>
            <a:off x="753590" y="1370428"/>
            <a:ext cx="10584970" cy="707886"/>
          </a:xfrm>
          <a:prstGeom prst="rect">
            <a:avLst/>
          </a:prstGeom>
          <a:noFill/>
          <a:ln w="9525">
            <a:noFill/>
            <a:miter lim="800000"/>
            <a:headEnd/>
            <a:tailEnd/>
          </a:ln>
          <a:effectLst/>
        </p:spPr>
        <p:txBody>
          <a:bodyPr wrap="square">
            <a:spAutoFit/>
          </a:bodyPr>
          <a:lstStyle/>
          <a:p>
            <a:pPr eaLnBrk="0" hangingPunct="0">
              <a:spcBef>
                <a:spcPct val="50000"/>
              </a:spcBef>
            </a:pPr>
            <a:r>
              <a:rPr lang="en-US" sz="4000" b="1" dirty="0">
                <a:solidFill>
                  <a:srgbClr val="C00000"/>
                </a:solidFill>
                <a:latin typeface="Times New Roman" pitchFamily="18" charset="0"/>
              </a:rPr>
              <a:t>c) </a:t>
            </a:r>
            <a:r>
              <a:rPr lang="en-US" sz="4000" b="1" dirty="0" err="1">
                <a:solidFill>
                  <a:srgbClr val="C00000"/>
                </a:solidFill>
                <a:latin typeface="Times New Roman" pitchFamily="18" charset="0"/>
              </a:rPr>
              <a:t>Vì</a:t>
            </a:r>
            <a:r>
              <a:rPr lang="en-US" sz="4000" b="1" dirty="0">
                <a:solidFill>
                  <a:srgbClr val="C00000"/>
                </a:solidFill>
                <a:latin typeface="Times New Roman" pitchFamily="18" charset="0"/>
              </a:rPr>
              <a:t> </a:t>
            </a:r>
            <a:r>
              <a:rPr lang="en-US" sz="4000" b="1" dirty="0" err="1">
                <a:solidFill>
                  <a:srgbClr val="C00000"/>
                </a:solidFill>
                <a:latin typeface="Times New Roman" pitchFamily="18" charset="0"/>
              </a:rPr>
              <a:t>sao</a:t>
            </a:r>
            <a:r>
              <a:rPr lang="en-US" sz="4000" b="1" dirty="0">
                <a:solidFill>
                  <a:srgbClr val="C00000"/>
                </a:solidFill>
                <a:latin typeface="Times New Roman" pitchFamily="18" charset="0"/>
              </a:rPr>
              <a:t> </a:t>
            </a:r>
            <a:r>
              <a:rPr lang="en-US" sz="4000" b="1" dirty="0" err="1">
                <a:solidFill>
                  <a:srgbClr val="C00000"/>
                </a:solidFill>
                <a:latin typeface="Times New Roman" pitchFamily="18" charset="0"/>
              </a:rPr>
              <a:t>ông</a:t>
            </a:r>
            <a:r>
              <a:rPr lang="en-US" sz="4000" b="1" dirty="0">
                <a:solidFill>
                  <a:srgbClr val="C00000"/>
                </a:solidFill>
                <a:latin typeface="Times New Roman" pitchFamily="18" charset="0"/>
              </a:rPr>
              <a:t> </a:t>
            </a:r>
            <a:r>
              <a:rPr lang="en-US" sz="4000" b="1" dirty="0" err="1">
                <a:solidFill>
                  <a:srgbClr val="C00000"/>
                </a:solidFill>
                <a:latin typeface="Times New Roman" pitchFamily="18" charset="0"/>
              </a:rPr>
              <a:t>Cản</a:t>
            </a:r>
            <a:r>
              <a:rPr lang="en-US" sz="4000" b="1" dirty="0">
                <a:solidFill>
                  <a:srgbClr val="C00000"/>
                </a:solidFill>
                <a:latin typeface="Times New Roman" pitchFamily="18" charset="0"/>
              </a:rPr>
              <a:t> </a:t>
            </a:r>
            <a:r>
              <a:rPr lang="en-US" sz="4000" b="1" dirty="0" err="1">
                <a:solidFill>
                  <a:srgbClr val="C00000"/>
                </a:solidFill>
                <a:latin typeface="Times New Roman" pitchFamily="18" charset="0"/>
              </a:rPr>
              <a:t>Ngũ</a:t>
            </a:r>
            <a:r>
              <a:rPr lang="en-US" sz="4000" b="1" dirty="0">
                <a:solidFill>
                  <a:srgbClr val="C00000"/>
                </a:solidFill>
                <a:latin typeface="Times New Roman" pitchFamily="18" charset="0"/>
              </a:rPr>
              <a:t> </a:t>
            </a:r>
            <a:r>
              <a:rPr lang="en-US" sz="4000" b="1" dirty="0" err="1">
                <a:solidFill>
                  <a:srgbClr val="C00000"/>
                </a:solidFill>
                <a:latin typeface="Times New Roman" pitchFamily="18" charset="0"/>
              </a:rPr>
              <a:t>mất</a:t>
            </a:r>
            <a:r>
              <a:rPr lang="en-US" sz="4000" b="1" dirty="0">
                <a:solidFill>
                  <a:srgbClr val="C00000"/>
                </a:solidFill>
                <a:latin typeface="Times New Roman" pitchFamily="18" charset="0"/>
              </a:rPr>
              <a:t> </a:t>
            </a:r>
            <a:r>
              <a:rPr lang="en-US" sz="4000" b="1" dirty="0" err="1">
                <a:solidFill>
                  <a:srgbClr val="C00000"/>
                </a:solidFill>
                <a:latin typeface="Times New Roman" pitchFamily="18" charset="0"/>
              </a:rPr>
              <a:t>đà</a:t>
            </a:r>
            <a:r>
              <a:rPr lang="en-US" sz="4000" b="1" dirty="0">
                <a:solidFill>
                  <a:srgbClr val="C00000"/>
                </a:solidFill>
                <a:latin typeface="Times New Roman" pitchFamily="18" charset="0"/>
              </a:rPr>
              <a:t> </a:t>
            </a:r>
            <a:r>
              <a:rPr lang="en-US" sz="4000" b="1" dirty="0" err="1">
                <a:solidFill>
                  <a:srgbClr val="C00000"/>
                </a:solidFill>
                <a:latin typeface="Times New Roman" pitchFamily="18" charset="0"/>
              </a:rPr>
              <a:t>chúi</a:t>
            </a:r>
            <a:r>
              <a:rPr lang="en-US" sz="4000" b="1" dirty="0">
                <a:solidFill>
                  <a:srgbClr val="C00000"/>
                </a:solidFill>
                <a:latin typeface="Times New Roman" pitchFamily="18" charset="0"/>
              </a:rPr>
              <a:t> </a:t>
            </a:r>
            <a:r>
              <a:rPr lang="en-US" sz="4000" b="1" dirty="0" err="1">
                <a:solidFill>
                  <a:srgbClr val="C00000"/>
                </a:solidFill>
                <a:latin typeface="Times New Roman" pitchFamily="18" charset="0"/>
              </a:rPr>
              <a:t>xuống</a:t>
            </a:r>
            <a:r>
              <a:rPr lang="en-US" sz="4000" b="1" dirty="0">
                <a:solidFill>
                  <a:srgbClr val="C00000"/>
                </a:solidFill>
                <a:latin typeface="Times New Roman" pitchFamily="18" charset="0"/>
              </a:rPr>
              <a:t>?</a:t>
            </a:r>
          </a:p>
        </p:txBody>
      </p:sp>
      <p:sp>
        <p:nvSpPr>
          <p:cNvPr id="26636" name="Text Box 12"/>
          <p:cNvSpPr txBox="1">
            <a:spLocks noChangeArrowheads="1"/>
          </p:cNvSpPr>
          <p:nvPr/>
        </p:nvSpPr>
        <p:spPr bwMode="auto">
          <a:xfrm>
            <a:off x="1557130" y="3048000"/>
            <a:ext cx="8305800" cy="1323439"/>
          </a:xfrm>
          <a:prstGeom prst="rect">
            <a:avLst/>
          </a:prstGeom>
          <a:noFill/>
          <a:ln w="9525">
            <a:noFill/>
            <a:miter lim="800000"/>
            <a:headEnd/>
            <a:tailEnd/>
          </a:ln>
          <a:effectLst/>
        </p:spPr>
        <p:txBody>
          <a:bodyPr>
            <a:spAutoFit/>
          </a:bodyPr>
          <a:lstStyle/>
          <a:p>
            <a:pPr algn="just" eaLnBrk="0" hangingPunct="0">
              <a:spcBef>
                <a:spcPct val="50000"/>
              </a:spcBef>
            </a:pPr>
            <a:r>
              <a:rPr lang="en-US" sz="4000" b="1" dirty="0" err="1">
                <a:solidFill>
                  <a:srgbClr val="002060"/>
                </a:solidFill>
                <a:latin typeface="Times New Roman" pitchFamily="18" charset="0"/>
              </a:rPr>
              <a:t>Ông</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Cản</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Ngũ</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mất</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đà</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chúi</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xuống</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vì</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ông</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muốn</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đánh</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lừa</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Quắm</a:t>
            </a:r>
            <a:r>
              <a:rPr lang="en-US" sz="4000" b="1" dirty="0">
                <a:solidFill>
                  <a:srgbClr val="002060"/>
                </a:solidFill>
                <a:latin typeface="Times New Roman" pitchFamily="18" charset="0"/>
              </a:rPr>
              <a:t> </a:t>
            </a:r>
            <a:r>
              <a:rPr lang="en-US" sz="4000" b="1" dirty="0" err="1">
                <a:solidFill>
                  <a:srgbClr val="002060"/>
                </a:solidFill>
                <a:latin typeface="Times New Roman" pitchFamily="18" charset="0"/>
              </a:rPr>
              <a:t>Đen</a:t>
            </a:r>
            <a:r>
              <a:rPr lang="en-US" sz="4000" b="1" dirty="0">
                <a:solidFill>
                  <a:srgbClr val="002060"/>
                </a:solidFill>
                <a:latin typeface="Times New Roman" pitchFamily="18" charset="0"/>
              </a:rPr>
              <a:t>.</a:t>
            </a:r>
          </a:p>
        </p:txBody>
      </p:sp>
      <p:sp>
        <p:nvSpPr>
          <p:cNvPr id="5" name="Right Arrow 4"/>
          <p:cNvSpPr/>
          <p:nvPr/>
        </p:nvSpPr>
        <p:spPr>
          <a:xfrm>
            <a:off x="112542" y="3108961"/>
            <a:ext cx="1181686" cy="40796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52387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6632"/>
                                        </p:tgtEl>
                                        <p:attrNameLst>
                                          <p:attrName>style.visibility</p:attrName>
                                        </p:attrNameLst>
                                      </p:cBhvr>
                                      <p:to>
                                        <p:strVal val="visible"/>
                                      </p:to>
                                    </p:set>
                                    <p:anim calcmode="lin" valueType="num">
                                      <p:cBhvr additive="base">
                                        <p:cTn id="7" dur="500" fill="hold"/>
                                        <p:tgtEl>
                                          <p:spTgt spid="26632"/>
                                        </p:tgtEl>
                                        <p:attrNameLst>
                                          <p:attrName>ppt_x</p:attrName>
                                        </p:attrNameLst>
                                      </p:cBhvr>
                                      <p:tavLst>
                                        <p:tav tm="0">
                                          <p:val>
                                            <p:strVal val="#ppt_x"/>
                                          </p:val>
                                        </p:tav>
                                        <p:tav tm="100000">
                                          <p:val>
                                            <p:strVal val="#ppt_x"/>
                                          </p:val>
                                        </p:tav>
                                      </p:tavLst>
                                    </p:anim>
                                    <p:anim calcmode="lin" valueType="num">
                                      <p:cBhvr additive="base">
                                        <p:cTn id="8" dur="500" fill="hold"/>
                                        <p:tgtEl>
                                          <p:spTgt spid="2663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6636"/>
                                        </p:tgtEl>
                                        <p:attrNameLst>
                                          <p:attrName>style.visibility</p:attrName>
                                        </p:attrNameLst>
                                      </p:cBhvr>
                                      <p:to>
                                        <p:strVal val="visible"/>
                                      </p:to>
                                    </p:set>
                                    <p:animEffect transition="in" filter="fade">
                                      <p:cBhvr>
                                        <p:cTn id="13" dur="500"/>
                                        <p:tgtEl>
                                          <p:spTgt spid="2663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2" grpId="0"/>
      <p:bldP spid="26636" grpId="0"/>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29702" name="Text Box 6"/>
          <p:cNvSpPr txBox="1">
            <a:spLocks noChangeArrowheads="1"/>
          </p:cNvSpPr>
          <p:nvPr/>
        </p:nvSpPr>
        <p:spPr bwMode="auto">
          <a:xfrm>
            <a:off x="398585" y="1868659"/>
            <a:ext cx="9550400" cy="707886"/>
          </a:xfrm>
          <a:prstGeom prst="rect">
            <a:avLst/>
          </a:prstGeom>
          <a:noFill/>
          <a:ln w="9525">
            <a:noFill/>
            <a:miter lim="800000"/>
            <a:headEnd/>
            <a:tailEnd/>
          </a:ln>
          <a:effectLst/>
        </p:spPr>
        <p:txBody>
          <a:bodyPr wrap="square">
            <a:spAutoFit/>
          </a:bodyPr>
          <a:lstStyle/>
          <a:p>
            <a:pPr eaLnBrk="0" hangingPunct="0">
              <a:spcBef>
                <a:spcPct val="50000"/>
              </a:spcBef>
            </a:pPr>
            <a:r>
              <a:rPr lang="en-US" sz="4000" b="1" dirty="0">
                <a:solidFill>
                  <a:srgbClr val="C00000"/>
                </a:solidFill>
                <a:latin typeface="Times New Roman" pitchFamily="18" charset="0"/>
              </a:rPr>
              <a:t>d) </a:t>
            </a:r>
            <a:r>
              <a:rPr lang="en-US" sz="4000" b="1" dirty="0" err="1">
                <a:solidFill>
                  <a:srgbClr val="C00000"/>
                </a:solidFill>
                <a:latin typeface="Times New Roman" pitchFamily="18" charset="0"/>
              </a:rPr>
              <a:t>Vì</a:t>
            </a:r>
            <a:r>
              <a:rPr lang="en-US" sz="4000" b="1" dirty="0">
                <a:solidFill>
                  <a:srgbClr val="C00000"/>
                </a:solidFill>
                <a:latin typeface="Times New Roman" pitchFamily="18" charset="0"/>
              </a:rPr>
              <a:t> </a:t>
            </a:r>
            <a:r>
              <a:rPr lang="en-US" sz="4000" b="1" dirty="0" err="1">
                <a:solidFill>
                  <a:srgbClr val="C00000"/>
                </a:solidFill>
                <a:latin typeface="Times New Roman" pitchFamily="18" charset="0"/>
              </a:rPr>
              <a:t>sao</a:t>
            </a:r>
            <a:r>
              <a:rPr lang="en-US" sz="4000" b="1" dirty="0">
                <a:solidFill>
                  <a:srgbClr val="C00000"/>
                </a:solidFill>
                <a:latin typeface="Times New Roman" pitchFamily="18" charset="0"/>
              </a:rPr>
              <a:t> </a:t>
            </a:r>
            <a:r>
              <a:rPr lang="en-US" sz="4000" b="1" dirty="0" err="1">
                <a:solidFill>
                  <a:srgbClr val="C00000"/>
                </a:solidFill>
                <a:latin typeface="Times New Roman" pitchFamily="18" charset="0"/>
              </a:rPr>
              <a:t>Quắm</a:t>
            </a:r>
            <a:r>
              <a:rPr lang="en-US" sz="4000" b="1" dirty="0">
                <a:solidFill>
                  <a:srgbClr val="C00000"/>
                </a:solidFill>
                <a:latin typeface="Times New Roman" pitchFamily="18" charset="0"/>
              </a:rPr>
              <a:t> </a:t>
            </a:r>
            <a:r>
              <a:rPr lang="en-US" sz="4000" b="1" dirty="0" err="1">
                <a:solidFill>
                  <a:srgbClr val="C00000"/>
                </a:solidFill>
                <a:latin typeface="Times New Roman" pitchFamily="18" charset="0"/>
              </a:rPr>
              <a:t>Đen</a:t>
            </a:r>
            <a:r>
              <a:rPr lang="en-US" sz="4000" b="1" dirty="0">
                <a:solidFill>
                  <a:srgbClr val="C00000"/>
                </a:solidFill>
                <a:latin typeface="Times New Roman" pitchFamily="18" charset="0"/>
              </a:rPr>
              <a:t> </a:t>
            </a:r>
            <a:r>
              <a:rPr lang="en-US" sz="4000" b="1" dirty="0" err="1">
                <a:solidFill>
                  <a:srgbClr val="C00000"/>
                </a:solidFill>
                <a:latin typeface="Times New Roman" pitchFamily="18" charset="0"/>
              </a:rPr>
              <a:t>thua</a:t>
            </a:r>
            <a:r>
              <a:rPr lang="en-US" sz="4000" b="1" dirty="0">
                <a:solidFill>
                  <a:srgbClr val="C00000"/>
                </a:solidFill>
                <a:latin typeface="Times New Roman" pitchFamily="18" charset="0"/>
              </a:rPr>
              <a:t> </a:t>
            </a:r>
            <a:r>
              <a:rPr lang="en-US" sz="4000" b="1" dirty="0" err="1">
                <a:solidFill>
                  <a:srgbClr val="C00000"/>
                </a:solidFill>
                <a:latin typeface="Times New Roman" pitchFamily="18" charset="0"/>
              </a:rPr>
              <a:t>ông</a:t>
            </a:r>
            <a:r>
              <a:rPr lang="en-US" sz="4000" b="1" dirty="0">
                <a:solidFill>
                  <a:srgbClr val="C00000"/>
                </a:solidFill>
                <a:latin typeface="Times New Roman" pitchFamily="18" charset="0"/>
              </a:rPr>
              <a:t> </a:t>
            </a:r>
            <a:r>
              <a:rPr lang="en-US" sz="4000" b="1" dirty="0" err="1">
                <a:solidFill>
                  <a:srgbClr val="C00000"/>
                </a:solidFill>
                <a:latin typeface="Times New Roman" pitchFamily="18" charset="0"/>
              </a:rPr>
              <a:t>Cản</a:t>
            </a:r>
            <a:r>
              <a:rPr lang="en-US" sz="4000" b="1" dirty="0">
                <a:solidFill>
                  <a:srgbClr val="C00000"/>
                </a:solidFill>
                <a:latin typeface="Times New Roman" pitchFamily="18" charset="0"/>
              </a:rPr>
              <a:t> </a:t>
            </a:r>
            <a:r>
              <a:rPr lang="en-US" sz="4000" b="1" dirty="0" err="1">
                <a:solidFill>
                  <a:srgbClr val="C00000"/>
                </a:solidFill>
                <a:latin typeface="Times New Roman" pitchFamily="18" charset="0"/>
              </a:rPr>
              <a:t>Ngũ</a:t>
            </a:r>
            <a:r>
              <a:rPr lang="en-US" sz="4000" b="1" dirty="0">
                <a:solidFill>
                  <a:srgbClr val="C00000"/>
                </a:solidFill>
                <a:latin typeface="Times New Roman" pitchFamily="18" charset="0"/>
              </a:rPr>
              <a:t>?</a:t>
            </a:r>
          </a:p>
        </p:txBody>
      </p:sp>
      <p:sp>
        <p:nvSpPr>
          <p:cNvPr id="29704" name="Text Box 8"/>
          <p:cNvSpPr txBox="1">
            <a:spLocks noChangeArrowheads="1"/>
          </p:cNvSpPr>
          <p:nvPr/>
        </p:nvSpPr>
        <p:spPr bwMode="auto">
          <a:xfrm>
            <a:off x="1524000" y="2743200"/>
            <a:ext cx="10475742" cy="2862322"/>
          </a:xfrm>
          <a:prstGeom prst="rect">
            <a:avLst/>
          </a:prstGeom>
          <a:noFill/>
          <a:ln w="9525">
            <a:noFill/>
            <a:miter lim="800000"/>
            <a:headEnd/>
            <a:tailEnd/>
          </a:ln>
          <a:effectLst/>
        </p:spPr>
        <p:txBody>
          <a:bodyPr wrap="square">
            <a:spAutoFit/>
          </a:bodyPr>
          <a:lstStyle/>
          <a:p>
            <a:pPr algn="just" eaLnBrk="0" hangingPunct="0">
              <a:lnSpc>
                <a:spcPct val="150000"/>
              </a:lnSpc>
              <a:spcBef>
                <a:spcPct val="50000"/>
              </a:spcBef>
            </a:pPr>
            <a:r>
              <a:rPr lang="en-US" sz="4000" b="1" dirty="0" err="1">
                <a:solidFill>
                  <a:srgbClr val="000099"/>
                </a:solidFill>
                <a:latin typeface="Times New Roman" pitchFamily="18" charset="0"/>
              </a:rPr>
              <a:t>Vì</a:t>
            </a:r>
            <a:r>
              <a:rPr lang="en-US" sz="4000" b="1" dirty="0">
                <a:solidFill>
                  <a:srgbClr val="000099"/>
                </a:solidFill>
                <a:latin typeface="Times New Roman" pitchFamily="18" charset="0"/>
              </a:rPr>
              <a:t> </a:t>
            </a:r>
            <a:r>
              <a:rPr lang="en-US" sz="4000" b="1" dirty="0" err="1">
                <a:solidFill>
                  <a:srgbClr val="000099"/>
                </a:solidFill>
                <a:latin typeface="Times New Roman" pitchFamily="18" charset="0"/>
              </a:rPr>
              <a:t>Quắm</a:t>
            </a:r>
            <a:r>
              <a:rPr lang="en-US" sz="4000" b="1" dirty="0">
                <a:solidFill>
                  <a:srgbClr val="000099"/>
                </a:solidFill>
                <a:latin typeface="Times New Roman" pitchFamily="18" charset="0"/>
              </a:rPr>
              <a:t> </a:t>
            </a:r>
            <a:r>
              <a:rPr lang="en-US" sz="4000" b="1" dirty="0" err="1">
                <a:solidFill>
                  <a:srgbClr val="000099"/>
                </a:solidFill>
                <a:latin typeface="Times New Roman" pitchFamily="18" charset="0"/>
              </a:rPr>
              <a:t>Đen</a:t>
            </a:r>
            <a:r>
              <a:rPr lang="en-US" sz="4000" b="1" dirty="0">
                <a:solidFill>
                  <a:srgbClr val="000099"/>
                </a:solidFill>
                <a:latin typeface="Times New Roman" pitchFamily="18" charset="0"/>
              </a:rPr>
              <a:t> </a:t>
            </a:r>
            <a:r>
              <a:rPr lang="en-US" sz="4000" b="1" dirty="0" err="1">
                <a:solidFill>
                  <a:srgbClr val="000099"/>
                </a:solidFill>
                <a:latin typeface="Times New Roman" pitchFamily="18" charset="0"/>
              </a:rPr>
              <a:t>nông</a:t>
            </a:r>
            <a:r>
              <a:rPr lang="en-US" sz="4000" b="1" dirty="0">
                <a:solidFill>
                  <a:srgbClr val="000099"/>
                </a:solidFill>
                <a:latin typeface="Times New Roman" pitchFamily="18" charset="0"/>
              </a:rPr>
              <a:t> </a:t>
            </a:r>
            <a:r>
              <a:rPr lang="en-US" sz="4000" b="1" dirty="0" err="1">
                <a:solidFill>
                  <a:srgbClr val="000099"/>
                </a:solidFill>
                <a:latin typeface="Times New Roman" pitchFamily="18" charset="0"/>
              </a:rPr>
              <a:t>nổi</a:t>
            </a:r>
            <a:r>
              <a:rPr lang="en-US" sz="4000" b="1" dirty="0">
                <a:solidFill>
                  <a:srgbClr val="000099"/>
                </a:solidFill>
                <a:latin typeface="Times New Roman" pitchFamily="18" charset="0"/>
              </a:rPr>
              <a:t>, </a:t>
            </a:r>
            <a:r>
              <a:rPr lang="en-US" sz="4000" b="1" dirty="0" err="1">
                <a:solidFill>
                  <a:srgbClr val="000099"/>
                </a:solidFill>
                <a:latin typeface="Times New Roman" pitchFamily="18" charset="0"/>
              </a:rPr>
              <a:t>thiếu</a:t>
            </a:r>
            <a:r>
              <a:rPr lang="en-US" sz="4000" b="1" dirty="0">
                <a:solidFill>
                  <a:srgbClr val="000099"/>
                </a:solidFill>
                <a:latin typeface="Times New Roman" pitchFamily="18" charset="0"/>
              </a:rPr>
              <a:t> </a:t>
            </a:r>
            <a:r>
              <a:rPr lang="en-US" sz="4000" b="1" dirty="0" err="1">
                <a:solidFill>
                  <a:srgbClr val="000099"/>
                </a:solidFill>
                <a:latin typeface="Times New Roman" pitchFamily="18" charset="0"/>
              </a:rPr>
              <a:t>kinh</a:t>
            </a:r>
            <a:r>
              <a:rPr lang="en-US" sz="4000" b="1" dirty="0">
                <a:solidFill>
                  <a:srgbClr val="000099"/>
                </a:solidFill>
                <a:latin typeface="Times New Roman" pitchFamily="18" charset="0"/>
              </a:rPr>
              <a:t> </a:t>
            </a:r>
            <a:r>
              <a:rPr lang="en-US" sz="4000" b="1" dirty="0" err="1">
                <a:solidFill>
                  <a:srgbClr val="000099"/>
                </a:solidFill>
                <a:latin typeface="Times New Roman" pitchFamily="18" charset="0"/>
              </a:rPr>
              <a:t>nghiệm</a:t>
            </a:r>
            <a:r>
              <a:rPr lang="en-US" sz="4000" b="1" dirty="0">
                <a:solidFill>
                  <a:srgbClr val="000099"/>
                </a:solidFill>
                <a:latin typeface="Times New Roman" pitchFamily="18" charset="0"/>
              </a:rPr>
              <a:t>, </a:t>
            </a:r>
            <a:r>
              <a:rPr lang="en-US" sz="4000" b="1" dirty="0" err="1">
                <a:solidFill>
                  <a:srgbClr val="000099"/>
                </a:solidFill>
                <a:latin typeface="Times New Roman" pitchFamily="18" charset="0"/>
              </a:rPr>
              <a:t>còn</a:t>
            </a:r>
            <a:r>
              <a:rPr lang="en-US" sz="4000" b="1" dirty="0">
                <a:solidFill>
                  <a:srgbClr val="000099"/>
                </a:solidFill>
                <a:latin typeface="Times New Roman" pitchFamily="18" charset="0"/>
              </a:rPr>
              <a:t> </a:t>
            </a:r>
            <a:r>
              <a:rPr lang="en-US" sz="4000" b="1" dirty="0" err="1">
                <a:solidFill>
                  <a:srgbClr val="000099"/>
                </a:solidFill>
                <a:latin typeface="Times New Roman" pitchFamily="18" charset="0"/>
              </a:rPr>
              <a:t>ông</a:t>
            </a:r>
            <a:r>
              <a:rPr lang="en-US" sz="4000" b="1" dirty="0">
                <a:solidFill>
                  <a:srgbClr val="000099"/>
                </a:solidFill>
                <a:latin typeface="Times New Roman" pitchFamily="18" charset="0"/>
              </a:rPr>
              <a:t> </a:t>
            </a:r>
            <a:r>
              <a:rPr lang="en-US" sz="4000" b="1" dirty="0" err="1">
                <a:solidFill>
                  <a:srgbClr val="000099"/>
                </a:solidFill>
                <a:latin typeface="Times New Roman" pitchFamily="18" charset="0"/>
              </a:rPr>
              <a:t>Cản</a:t>
            </a:r>
            <a:r>
              <a:rPr lang="en-US" sz="4000" b="1" dirty="0">
                <a:solidFill>
                  <a:srgbClr val="000099"/>
                </a:solidFill>
                <a:latin typeface="Times New Roman" pitchFamily="18" charset="0"/>
              </a:rPr>
              <a:t> </a:t>
            </a:r>
            <a:r>
              <a:rPr lang="en-US" sz="4000" b="1" dirty="0" err="1">
                <a:solidFill>
                  <a:srgbClr val="000099"/>
                </a:solidFill>
                <a:latin typeface="Times New Roman" pitchFamily="18" charset="0"/>
              </a:rPr>
              <a:t>Ngũ</a:t>
            </a:r>
            <a:r>
              <a:rPr lang="en-US" sz="4000" b="1" dirty="0">
                <a:solidFill>
                  <a:srgbClr val="000099"/>
                </a:solidFill>
                <a:latin typeface="Times New Roman" pitchFamily="18" charset="0"/>
              </a:rPr>
              <a:t> </a:t>
            </a:r>
            <a:r>
              <a:rPr lang="en-US" sz="4000" b="1" dirty="0" err="1">
                <a:solidFill>
                  <a:srgbClr val="000099"/>
                </a:solidFill>
                <a:latin typeface="Times New Roman" pitchFamily="18" charset="0"/>
              </a:rPr>
              <a:t>là</a:t>
            </a:r>
            <a:r>
              <a:rPr lang="en-US" sz="4000" b="1" dirty="0">
                <a:solidFill>
                  <a:srgbClr val="000099"/>
                </a:solidFill>
                <a:latin typeface="Times New Roman" pitchFamily="18" charset="0"/>
              </a:rPr>
              <a:t> </a:t>
            </a:r>
            <a:r>
              <a:rPr lang="en-US" sz="4000" b="1" dirty="0" err="1">
                <a:solidFill>
                  <a:srgbClr val="000099"/>
                </a:solidFill>
                <a:latin typeface="Times New Roman" pitchFamily="18" charset="0"/>
              </a:rPr>
              <a:t>người</a:t>
            </a:r>
            <a:r>
              <a:rPr lang="en-US" sz="4000" b="1" dirty="0">
                <a:solidFill>
                  <a:srgbClr val="000099"/>
                </a:solidFill>
                <a:latin typeface="Times New Roman" pitchFamily="18" charset="0"/>
              </a:rPr>
              <a:t> </a:t>
            </a:r>
            <a:r>
              <a:rPr lang="en-US" sz="4000" b="1" dirty="0" err="1">
                <a:solidFill>
                  <a:srgbClr val="000099"/>
                </a:solidFill>
                <a:latin typeface="Times New Roman" pitchFamily="18" charset="0"/>
              </a:rPr>
              <a:t>điềm</a:t>
            </a:r>
            <a:r>
              <a:rPr lang="en-US" sz="4000" b="1" dirty="0">
                <a:solidFill>
                  <a:srgbClr val="000099"/>
                </a:solidFill>
                <a:latin typeface="Times New Roman" pitchFamily="18" charset="0"/>
              </a:rPr>
              <a:t> </a:t>
            </a:r>
            <a:r>
              <a:rPr lang="en-US" sz="4000" b="1" dirty="0" err="1">
                <a:solidFill>
                  <a:srgbClr val="000099"/>
                </a:solidFill>
                <a:latin typeface="Times New Roman" pitchFamily="18" charset="0"/>
              </a:rPr>
              <a:t>đạm</a:t>
            </a:r>
            <a:r>
              <a:rPr lang="en-US" sz="4000" b="1" dirty="0">
                <a:solidFill>
                  <a:srgbClr val="000099"/>
                </a:solidFill>
                <a:latin typeface="Times New Roman" pitchFamily="18" charset="0"/>
              </a:rPr>
              <a:t>, </a:t>
            </a:r>
            <a:r>
              <a:rPr lang="en-US" sz="4000" b="1" dirty="0" err="1">
                <a:solidFill>
                  <a:srgbClr val="000099"/>
                </a:solidFill>
                <a:latin typeface="Times New Roman" pitchFamily="18" charset="0"/>
              </a:rPr>
              <a:t>mưu</a:t>
            </a:r>
            <a:r>
              <a:rPr lang="en-US" sz="4000" b="1" dirty="0">
                <a:solidFill>
                  <a:srgbClr val="000099"/>
                </a:solidFill>
                <a:latin typeface="Times New Roman" pitchFamily="18" charset="0"/>
              </a:rPr>
              <a:t> </a:t>
            </a:r>
            <a:r>
              <a:rPr lang="en-US" sz="4000" b="1" dirty="0" err="1">
                <a:solidFill>
                  <a:srgbClr val="000099"/>
                </a:solidFill>
                <a:latin typeface="Times New Roman" pitchFamily="18" charset="0"/>
              </a:rPr>
              <a:t>trí</a:t>
            </a:r>
            <a:r>
              <a:rPr lang="en-US" sz="4000" b="1" dirty="0">
                <a:solidFill>
                  <a:srgbClr val="000099"/>
                </a:solidFill>
                <a:latin typeface="Times New Roman" pitchFamily="18" charset="0"/>
              </a:rPr>
              <a:t>, </a:t>
            </a:r>
            <a:r>
              <a:rPr lang="en-US" sz="4000" b="1" dirty="0" err="1">
                <a:solidFill>
                  <a:srgbClr val="000099"/>
                </a:solidFill>
                <a:latin typeface="Times New Roman" pitchFamily="18" charset="0"/>
              </a:rPr>
              <a:t>giàu</a:t>
            </a:r>
            <a:r>
              <a:rPr lang="en-US" sz="4000" b="1" dirty="0">
                <a:solidFill>
                  <a:srgbClr val="000099"/>
                </a:solidFill>
                <a:latin typeface="Times New Roman" pitchFamily="18" charset="0"/>
              </a:rPr>
              <a:t> </a:t>
            </a:r>
            <a:r>
              <a:rPr lang="en-US" sz="4000" b="1" dirty="0" err="1">
                <a:solidFill>
                  <a:srgbClr val="000099"/>
                </a:solidFill>
                <a:latin typeface="Times New Roman" pitchFamily="18" charset="0"/>
              </a:rPr>
              <a:t>kinh</a:t>
            </a:r>
            <a:r>
              <a:rPr lang="en-US" sz="4000" b="1" dirty="0">
                <a:solidFill>
                  <a:srgbClr val="000099"/>
                </a:solidFill>
                <a:latin typeface="Times New Roman" pitchFamily="18" charset="0"/>
              </a:rPr>
              <a:t> </a:t>
            </a:r>
            <a:r>
              <a:rPr lang="en-US" sz="4000" b="1" dirty="0" err="1">
                <a:solidFill>
                  <a:srgbClr val="000099"/>
                </a:solidFill>
                <a:latin typeface="Times New Roman" pitchFamily="18" charset="0"/>
              </a:rPr>
              <a:t>nghiệm</a:t>
            </a:r>
            <a:r>
              <a:rPr lang="en-US" sz="4000" b="1" dirty="0">
                <a:solidFill>
                  <a:srgbClr val="000099"/>
                </a:solidFill>
                <a:latin typeface="Times New Roman" pitchFamily="18" charset="0"/>
              </a:rPr>
              <a:t>.</a:t>
            </a:r>
          </a:p>
        </p:txBody>
      </p:sp>
      <p:sp>
        <p:nvSpPr>
          <p:cNvPr id="5" name="Right Arrow 4"/>
          <p:cNvSpPr/>
          <p:nvPr/>
        </p:nvSpPr>
        <p:spPr>
          <a:xfrm>
            <a:off x="112542" y="3108961"/>
            <a:ext cx="1181686" cy="40796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527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9702"/>
                                        </p:tgtEl>
                                        <p:attrNameLst>
                                          <p:attrName>style.visibility</p:attrName>
                                        </p:attrNameLst>
                                      </p:cBhvr>
                                      <p:to>
                                        <p:strVal val="visible"/>
                                      </p:to>
                                    </p:set>
                                    <p:anim calcmode="lin" valueType="num">
                                      <p:cBhvr additive="base">
                                        <p:cTn id="7" dur="500" fill="hold"/>
                                        <p:tgtEl>
                                          <p:spTgt spid="29702"/>
                                        </p:tgtEl>
                                        <p:attrNameLst>
                                          <p:attrName>ppt_x</p:attrName>
                                        </p:attrNameLst>
                                      </p:cBhvr>
                                      <p:tavLst>
                                        <p:tav tm="0">
                                          <p:val>
                                            <p:strVal val="#ppt_x"/>
                                          </p:val>
                                        </p:tav>
                                        <p:tav tm="100000">
                                          <p:val>
                                            <p:strVal val="#ppt_x"/>
                                          </p:val>
                                        </p:tav>
                                      </p:tavLst>
                                    </p:anim>
                                    <p:anim calcmode="lin" valueType="num">
                                      <p:cBhvr additive="base">
                                        <p:cTn id="8" dur="500" fill="hold"/>
                                        <p:tgtEl>
                                          <p:spTgt spid="2970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9704"/>
                                        </p:tgtEl>
                                        <p:attrNameLst>
                                          <p:attrName>style.visibility</p:attrName>
                                        </p:attrNameLst>
                                      </p:cBhvr>
                                      <p:to>
                                        <p:strVal val="visible"/>
                                      </p:to>
                                    </p:set>
                                    <p:animEffect transition="in" filter="fade">
                                      <p:cBhvr>
                                        <p:cTn id="16" dur="500"/>
                                        <p:tgtEl>
                                          <p:spTgt spid="297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2" grpId="0"/>
      <p:bldP spid="29704" grpId="0"/>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ChangeArrowheads="1"/>
          </p:cNvSpPr>
          <p:nvPr/>
        </p:nvSpPr>
        <p:spPr bwMode="auto">
          <a:xfrm>
            <a:off x="6400800" y="1752600"/>
            <a:ext cx="3352800" cy="2514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vi-VN" altLang="vi-VN">
              <a:solidFill>
                <a:schemeClr val="bg1"/>
              </a:solidFill>
            </a:endParaRPr>
          </a:p>
        </p:txBody>
      </p:sp>
      <p:pic>
        <p:nvPicPr>
          <p:cNvPr id="152595" name="Chuyện CTLN.wma">
            <a:hlinkClick r:id="" action="ppaction://media"/>
          </p:cNvPr>
          <p:cNvPicPr>
            <a:picLocks noRot="1" noChangeAspect="1" noChangeArrowheads="1"/>
          </p:cNvPicPr>
          <p:nvPr>
            <a:audioFile r:link="rId1"/>
          </p:nvPr>
        </p:nvPicPr>
        <p:blipFill>
          <a:blip r:embed="rId3">
            <a:extLst>
              <a:ext uri="{28A0092B-C50C-407E-A947-70E740481C1C}">
                <a14:useLocalDpi xmlns:a14="http://schemas.microsoft.com/office/drawing/2010/main" val="0"/>
              </a:ext>
            </a:extLst>
          </a:blip>
          <a:srcRect/>
          <a:stretch>
            <a:fillRect/>
          </a:stretch>
        </p:blipFill>
        <p:spPr bwMode="auto">
          <a:xfrm>
            <a:off x="10363200" y="5562600"/>
            <a:ext cx="1016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2" name="WordArt 21"/>
          <p:cNvSpPr>
            <a:spLocks noChangeArrowheads="1" noChangeShapeType="1" noTextEdit="1"/>
          </p:cNvSpPr>
          <p:nvPr/>
        </p:nvSpPr>
        <p:spPr bwMode="auto">
          <a:xfrm>
            <a:off x="914400" y="1447800"/>
            <a:ext cx="10058400" cy="3962400"/>
          </a:xfrm>
          <a:prstGeom prst="rect">
            <a:avLst/>
          </a:prstGeom>
        </p:spPr>
        <p:txBody>
          <a:bodyPr wrap="none" fromWordArt="1">
            <a:prstTxWarp prst="textCascadeUp">
              <a:avLst>
                <a:gd name="adj" fmla="val 44444"/>
              </a:avLst>
            </a:prstTxWarp>
            <a:scene3d>
              <a:camera prst="legacyPerspectiveFront">
                <a:rot lat="20519974" lon="1080000" rev="0"/>
              </a:camera>
              <a:lightRig rig="legacyHarsh2" dir="b"/>
            </a:scene3d>
            <a:sp3d extrusionH="430200" prstMaterial="legacyMatte">
              <a:extrusionClr>
                <a:srgbClr val="FF6600"/>
              </a:extrusionClr>
            </a:sp3d>
          </a:bodyPr>
          <a:lstStyle/>
          <a:p>
            <a:pPr algn="ctr"/>
            <a:r>
              <a:rPr lang="en-US" sz="3600" b="1" kern="10">
                <a:ln w="9525">
                  <a:round/>
                  <a:headEnd/>
                  <a:tailEnd/>
                </a:ln>
                <a:gradFill rotWithShape="1">
                  <a:gsLst>
                    <a:gs pos="0">
                      <a:srgbClr val="FFE701"/>
                    </a:gs>
                    <a:gs pos="100000">
                      <a:srgbClr val="FE3E02"/>
                    </a:gs>
                  </a:gsLst>
                  <a:lin ang="5400000" scaled="1"/>
                </a:gradFill>
                <a:latin typeface=".VnTime"/>
              </a:rPr>
              <a:t>CHÀO  TẠM BiỆT </a:t>
            </a:r>
          </a:p>
          <a:p>
            <a:pPr algn="ctr"/>
            <a:r>
              <a:rPr lang="en-US" sz="3600" b="1" kern="10">
                <a:ln w="9525">
                  <a:round/>
                  <a:headEnd/>
                  <a:tailEnd/>
                </a:ln>
                <a:gradFill rotWithShape="1">
                  <a:gsLst>
                    <a:gs pos="0">
                      <a:srgbClr val="FFE701"/>
                    </a:gs>
                    <a:gs pos="100000">
                      <a:srgbClr val="FE3E02"/>
                    </a:gs>
                  </a:gsLst>
                  <a:lin ang="5400000" scaled="1"/>
                </a:gradFill>
                <a:latin typeface=".VnTime"/>
              </a:rPr>
              <a:t>CÁC EM !</a:t>
            </a:r>
          </a:p>
        </p:txBody>
      </p:sp>
      <p:pic>
        <p:nvPicPr>
          <p:cNvPr id="37893" name="Picture 87" descr="Picture15">
            <a:hlinkClick r:id="rId4" action="ppaction://hlinksldjump"/>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3208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4" name="Picture 87" descr="Picture15">
            <a:hlinkClick r:id="rId4" action="ppaction://hlinksldjump"/>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0" y="5965826"/>
            <a:ext cx="13208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5" name="Picture 87" descr="Picture15">
            <a:hlinkClick r:id="rId4" action="ppaction://hlinksldjump"/>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0566400" y="5791201"/>
            <a:ext cx="13208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6" name="Picture 87" descr="Picture15">
            <a:hlinkClick r:id="rId4" action="ppaction://hlinksldjump"/>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0871200" y="0"/>
            <a:ext cx="13208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5790883"/>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189964" fill="hold"/>
                                        <p:tgtEl>
                                          <p:spTgt spid="152595"/>
                                        </p:tgtEl>
                                      </p:cBhvr>
                                    </p:cmd>
                                  </p:childTnLst>
                                </p:cTn>
                              </p:par>
                              <p:par>
                                <p:cTn id="7" presetID="1" presetClass="mediacall" presetSubtype="0" fill="hold" nodeType="withEffect">
                                  <p:stCondLst>
                                    <p:cond delay="0"/>
                                  </p:stCondLst>
                                  <p:childTnLst>
                                    <p:cmd type="call" cmd="playFrom(0.0)">
                                      <p:cBhvr>
                                        <p:cTn id="8" dur="189964" fill="hold"/>
                                        <p:tgtEl>
                                          <p:spTgt spid="15259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9" fill="hold" display="0">
                  <p:stCondLst>
                    <p:cond delay="indefinite"/>
                  </p:stCondLst>
                  <p:endCondLst>
                    <p:cond evt="onNext" delay="0">
                      <p:tgtEl>
                        <p:sldTgt/>
                      </p:tgtEl>
                    </p:cond>
                    <p:cond evt="onPrev" delay="0">
                      <p:tgtEl>
                        <p:sldTgt/>
                      </p:tgtEl>
                    </p:cond>
                    <p:cond evt="onStopAudio" delay="0">
                      <p:tgtEl>
                        <p:sldTgt/>
                      </p:tgtEl>
                    </p:cond>
                  </p:endCondLst>
                </p:cTn>
                <p:tgtEl>
                  <p:spTgt spid="152595"/>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3"/>
          <p:cNvSpPr/>
          <p:nvPr/>
        </p:nvSpPr>
        <p:spPr>
          <a:xfrm>
            <a:off x="67455" y="0"/>
            <a:ext cx="4332157" cy="2098623"/>
          </a:xfrm>
          <a:prstGeom prst="cloud">
            <a:avLst/>
          </a:prstGeom>
          <a:ln w="76200">
            <a:solidFill>
              <a:schemeClr val="accent1">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3200" b="1">
                <a:solidFill>
                  <a:srgbClr val="FF0000"/>
                </a:solidFill>
                <a:latin typeface="Times New Roman" panose="02020603050405020304" pitchFamily="18" charset="0"/>
                <a:cs typeface="Times New Roman" panose="02020603050405020304" pitchFamily="18" charset="0"/>
              </a:rPr>
              <a:t>KHỞI ĐỘNG</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67003" y="1139252"/>
            <a:ext cx="7624997" cy="5718748"/>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3308" y="2988976"/>
            <a:ext cx="1800225" cy="10096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45074" y="251488"/>
            <a:ext cx="1800225" cy="100965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00156" y="5123880"/>
            <a:ext cx="1800225" cy="1009650"/>
          </a:xfrm>
          <a:prstGeom prst="rect">
            <a:avLst/>
          </a:prstGeom>
        </p:spPr>
      </p:pic>
    </p:spTree>
    <p:extLst>
      <p:ext uri="{BB962C8B-B14F-4D97-AF65-F5344CB8AC3E}">
        <p14:creationId xmlns:p14="http://schemas.microsoft.com/office/powerpoint/2010/main" val="9854257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a:stretch>
            <a:fillRect/>
          </a:stretch>
        </p:blipFill>
        <p:spPr>
          <a:xfrm>
            <a:off x="-257742" y="919427"/>
            <a:ext cx="9278916" cy="1072989"/>
          </a:xfrm>
          <a:prstGeom prst="rect">
            <a:avLst/>
          </a:prstGeom>
        </p:spPr>
      </p:pic>
      <p:pic>
        <p:nvPicPr>
          <p:cNvPr id="4" name="Picture 3"/>
          <p:cNvPicPr>
            <a:picLocks noChangeAspect="1"/>
          </p:cNvPicPr>
          <p:nvPr/>
        </p:nvPicPr>
        <p:blipFill>
          <a:blip r:embed="rId5"/>
          <a:stretch>
            <a:fillRect/>
          </a:stretch>
        </p:blipFill>
        <p:spPr>
          <a:xfrm>
            <a:off x="1261487" y="1869481"/>
            <a:ext cx="10028789" cy="1072989"/>
          </a:xfrm>
          <a:prstGeom prst="rect">
            <a:avLst/>
          </a:prstGeom>
        </p:spPr>
      </p:pic>
      <p:pic>
        <p:nvPicPr>
          <p:cNvPr id="5" name="Picture 4"/>
          <p:cNvPicPr>
            <a:picLocks noChangeAspect="1"/>
          </p:cNvPicPr>
          <p:nvPr/>
        </p:nvPicPr>
        <p:blipFill>
          <a:blip r:embed="rId6"/>
          <a:stretch>
            <a:fillRect/>
          </a:stretch>
        </p:blipFill>
        <p:spPr>
          <a:xfrm>
            <a:off x="3981028" y="2819534"/>
            <a:ext cx="9879351" cy="2853175"/>
          </a:xfrm>
          <a:prstGeom prst="rect">
            <a:avLst/>
          </a:prstGeom>
        </p:spPr>
      </p:pic>
      <p:pic>
        <p:nvPicPr>
          <p:cNvPr id="12" name="Picture 11"/>
          <p:cNvPicPr>
            <a:picLocks noChangeAspect="1"/>
          </p:cNvPicPr>
          <p:nvPr/>
        </p:nvPicPr>
        <p:blipFill>
          <a:blip r:embed="rId7"/>
          <a:stretch>
            <a:fillRect/>
          </a:stretch>
        </p:blipFill>
        <p:spPr>
          <a:xfrm>
            <a:off x="3981028" y="3599023"/>
            <a:ext cx="957155" cy="1072989"/>
          </a:xfrm>
          <a:prstGeom prst="rect">
            <a:avLst/>
          </a:prstGeom>
        </p:spPr>
      </p:pic>
    </p:spTree>
    <p:extLst>
      <p:ext uri="{BB962C8B-B14F-4D97-AF65-F5344CB8AC3E}">
        <p14:creationId xmlns:p14="http://schemas.microsoft.com/office/powerpoint/2010/main" val="2950236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26" presetClass="emph" presetSubtype="0" fill="hold" nodeType="withEffect">
                                  <p:stCondLst>
                                    <p:cond delay="0"/>
                                  </p:stCondLst>
                                  <p:childTnLst>
                                    <p:animEffect transition="out" filter="fade">
                                      <p:cBhvr>
                                        <p:cTn id="14" dur="500" tmFilter="0, 0; .2, .5; .8, .5; 1, 0"/>
                                        <p:tgtEl>
                                          <p:spTgt spid="12"/>
                                        </p:tgtEl>
                                      </p:cBhvr>
                                    </p:animEffect>
                                    <p:animScale>
                                      <p:cBhvr>
                                        <p:cTn id="15" dur="250" autoRev="1" fill="hold"/>
                                        <p:tgtEl>
                                          <p:spTgt spid="1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411444" y="979883"/>
            <a:ext cx="9278916" cy="1072989"/>
          </a:xfrm>
          <a:prstGeom prst="rect">
            <a:avLst/>
          </a:prstGeom>
        </p:spPr>
      </p:pic>
      <p:pic>
        <p:nvPicPr>
          <p:cNvPr id="17" name="Picture 16"/>
          <p:cNvPicPr>
            <a:picLocks noChangeAspect="1"/>
          </p:cNvPicPr>
          <p:nvPr/>
        </p:nvPicPr>
        <p:blipFill>
          <a:blip r:embed="rId4"/>
          <a:stretch>
            <a:fillRect/>
          </a:stretch>
        </p:blipFill>
        <p:spPr>
          <a:xfrm>
            <a:off x="2645623" y="2773426"/>
            <a:ext cx="9681287" cy="2639797"/>
          </a:xfrm>
          <a:prstGeom prst="rect">
            <a:avLst/>
          </a:prstGeom>
        </p:spPr>
      </p:pic>
      <p:pic>
        <p:nvPicPr>
          <p:cNvPr id="19" name="Picture 18"/>
          <p:cNvPicPr>
            <a:picLocks noChangeAspect="1"/>
          </p:cNvPicPr>
          <p:nvPr/>
        </p:nvPicPr>
        <p:blipFill>
          <a:blip r:embed="rId5"/>
          <a:stretch>
            <a:fillRect/>
          </a:stretch>
        </p:blipFill>
        <p:spPr>
          <a:xfrm>
            <a:off x="2645623" y="2773426"/>
            <a:ext cx="871804" cy="1072989"/>
          </a:xfrm>
          <a:prstGeom prst="rect">
            <a:avLst/>
          </a:prstGeom>
        </p:spPr>
      </p:pic>
      <p:pic>
        <p:nvPicPr>
          <p:cNvPr id="23" name="Picture 22"/>
          <p:cNvPicPr>
            <a:picLocks noChangeAspect="1"/>
          </p:cNvPicPr>
          <p:nvPr/>
        </p:nvPicPr>
        <p:blipFill>
          <a:blip r:embed="rId6"/>
          <a:stretch>
            <a:fillRect/>
          </a:stretch>
        </p:blipFill>
        <p:spPr>
          <a:xfrm>
            <a:off x="798375" y="1875313"/>
            <a:ext cx="9547163" cy="1182727"/>
          </a:xfrm>
          <a:prstGeom prst="rect">
            <a:avLst/>
          </a:prstGeom>
        </p:spPr>
      </p:pic>
    </p:spTree>
    <p:extLst>
      <p:ext uri="{BB962C8B-B14F-4D97-AF65-F5344CB8AC3E}">
        <p14:creationId xmlns:p14="http://schemas.microsoft.com/office/powerpoint/2010/main" val="4057256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26" presetClass="emph" presetSubtype="0" fill="hold" nodeType="withEffect">
                                  <p:stCondLst>
                                    <p:cond delay="0"/>
                                  </p:stCondLst>
                                  <p:childTnLst>
                                    <p:animEffect transition="out" filter="fade">
                                      <p:cBhvr>
                                        <p:cTn id="14" dur="500" tmFilter="0, 0; .2, .5; .8, .5; 1, 0"/>
                                        <p:tgtEl>
                                          <p:spTgt spid="19"/>
                                        </p:tgtEl>
                                      </p:cBhvr>
                                    </p:animEffect>
                                    <p:animScale>
                                      <p:cBhvr>
                                        <p:cTn id="15" dur="250" autoRev="1" fill="hold"/>
                                        <p:tgtEl>
                                          <p:spTgt spid="19"/>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3" name="Rectangle 4"/>
          <p:cNvSpPr>
            <a:spLocks noGrp="1" noChangeArrowheads="1"/>
          </p:cNvSpPr>
          <p:nvPr>
            <p:ph/>
          </p:nvPr>
        </p:nvSpPr>
        <p:spPr bwMode="auto">
          <a:xfrm>
            <a:off x="84406" y="840711"/>
            <a:ext cx="11872685" cy="5239657"/>
          </a:xfrm>
          <a:prstGeom prst="rect">
            <a:avLst/>
          </a:prstGeom>
          <a:noFill/>
          <a:ln w="9525">
            <a:solidFill>
              <a:schemeClr val="bg1"/>
            </a:solidFill>
            <a:miter lim="800000"/>
            <a:headEnd/>
            <a:tailEnd/>
          </a:ln>
        </p:spPr>
        <p:txBody>
          <a:bodyPr wrap="none" anchor="ctr">
            <a:noAutofit/>
          </a:bodyPr>
          <a:lstStyle/>
          <a:p>
            <a:pPr marL="0" indent="0">
              <a:buNone/>
            </a:pPr>
            <a:r>
              <a:rPr lang="en-US" sz="3200" b="1" dirty="0">
                <a:solidFill>
                  <a:srgbClr val="C00000"/>
                </a:solidFill>
                <a:latin typeface="Times New Roman" panose="02020603050405020304" pitchFamily="18" charset="0"/>
                <a:cs typeface="Times New Roman" panose="02020603050405020304" pitchFamily="18" charset="0"/>
              </a:rPr>
              <a:t>1. </a:t>
            </a:r>
            <a:r>
              <a:rPr lang="en-US" sz="3200" b="1" dirty="0" err="1">
                <a:solidFill>
                  <a:srgbClr val="C00000"/>
                </a:solidFill>
                <a:latin typeface="Times New Roman" panose="02020603050405020304" pitchFamily="18" charset="0"/>
                <a:cs typeface="Times New Roman" panose="02020603050405020304" pitchFamily="18" charset="0"/>
              </a:rPr>
              <a:t>Đoạn</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thơ</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dưới</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đây</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tả</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những</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sự</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vật</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và</a:t>
            </a:r>
            <a:r>
              <a:rPr lang="en-US" sz="3200" b="1" dirty="0">
                <a:solidFill>
                  <a:srgbClr val="C00000"/>
                </a:solidFill>
                <a:latin typeface="Times New Roman" panose="02020603050405020304" pitchFamily="18" charset="0"/>
                <a:cs typeface="Times New Roman" panose="02020603050405020304" pitchFamily="18" charset="0"/>
              </a:rPr>
              <a:t> con </a:t>
            </a:r>
            <a:r>
              <a:rPr lang="en-US" sz="3200" b="1" dirty="0" err="1">
                <a:solidFill>
                  <a:srgbClr val="C00000"/>
                </a:solidFill>
                <a:latin typeface="Times New Roman" panose="02020603050405020304" pitchFamily="18" charset="0"/>
                <a:cs typeface="Times New Roman" panose="02020603050405020304" pitchFamily="18" charset="0"/>
              </a:rPr>
              <a:t>vật</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nào</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Cách</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gọi</a:t>
            </a:r>
            <a:endParaRPr lang="en-US" sz="3200" b="1" dirty="0">
              <a:solidFill>
                <a:srgbClr val="C00000"/>
              </a:solidFill>
              <a:latin typeface="Times New Roman" panose="02020603050405020304" pitchFamily="18" charset="0"/>
              <a:cs typeface="Times New Roman" panose="02020603050405020304" pitchFamily="18" charset="0"/>
            </a:endParaRPr>
          </a:p>
          <a:p>
            <a:pPr marL="0" indent="0">
              <a:buNone/>
            </a:pP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và</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tả</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chúng</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có</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gì</a:t>
            </a:r>
            <a:r>
              <a:rPr lang="en-US" sz="3200" b="1" dirty="0">
                <a:solidFill>
                  <a:srgbClr val="C00000"/>
                </a:solidFill>
                <a:latin typeface="Times New Roman" panose="02020603050405020304" pitchFamily="18" charset="0"/>
                <a:cs typeface="Times New Roman" panose="02020603050405020304" pitchFamily="18" charset="0"/>
              </a:rPr>
              <a:t> hay?   </a:t>
            </a:r>
          </a:p>
          <a:p>
            <a:pPr marL="0" indent="0">
              <a:buNone/>
            </a:pPr>
            <a:r>
              <a:rPr lang="en-US" sz="32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Những</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chị</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lúa</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phất</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phơ</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bím</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tóc</a:t>
            </a:r>
            <a:endParaRPr lang="en-US" sz="4000" b="1" dirty="0">
              <a:latin typeface="Times New Roman" panose="02020603050405020304" pitchFamily="18" charset="0"/>
              <a:cs typeface="Times New Roman" panose="02020603050405020304" pitchFamily="18" charset="0"/>
            </a:endParaRPr>
          </a:p>
          <a:p>
            <a:pPr marL="0" indent="0">
              <a:buNone/>
            </a:pP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Những</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cậu</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tre</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bá</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vai</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nhau</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thì</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thầm</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đứng</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học</a:t>
            </a:r>
            <a:endParaRPr lang="en-US" sz="4000" b="1" dirty="0">
              <a:latin typeface="Times New Roman" panose="02020603050405020304" pitchFamily="18" charset="0"/>
              <a:cs typeface="Times New Roman" panose="02020603050405020304" pitchFamily="18" charset="0"/>
            </a:endParaRPr>
          </a:p>
          <a:p>
            <a:pPr marL="0" indent="0">
              <a:buNone/>
            </a:pP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Đàn</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cò</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áo</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trắng</a:t>
            </a:r>
            <a:r>
              <a:rPr lang="en-US" sz="4000" b="1" dirty="0">
                <a:latin typeface="Times New Roman" panose="02020603050405020304" pitchFamily="18" charset="0"/>
                <a:cs typeface="Times New Roman" panose="02020603050405020304" pitchFamily="18" charset="0"/>
              </a:rPr>
              <a:t>          </a:t>
            </a:r>
          </a:p>
          <a:p>
            <a:pPr marL="0" indent="0">
              <a:buNone/>
            </a:pP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Khiêng</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nắng</a:t>
            </a:r>
            <a:endParaRPr lang="en-US" sz="4000" b="1" dirty="0">
              <a:latin typeface="Times New Roman" panose="02020603050405020304" pitchFamily="18" charset="0"/>
              <a:cs typeface="Times New Roman" panose="02020603050405020304" pitchFamily="18" charset="0"/>
            </a:endParaRPr>
          </a:p>
          <a:p>
            <a:pPr marL="0" indent="0">
              <a:buNone/>
            </a:pPr>
            <a:r>
              <a:rPr lang="en-US" sz="4000" b="1" dirty="0">
                <a:latin typeface="Times New Roman" panose="02020603050405020304" pitchFamily="18" charset="0"/>
                <a:cs typeface="Times New Roman" panose="02020603050405020304" pitchFamily="18" charset="0"/>
              </a:rPr>
              <a:t>		Qua </a:t>
            </a:r>
            <a:r>
              <a:rPr lang="en-US" sz="4000" b="1" dirty="0" err="1">
                <a:latin typeface="Times New Roman" panose="02020603050405020304" pitchFamily="18" charset="0"/>
                <a:cs typeface="Times New Roman" panose="02020603050405020304" pitchFamily="18" charset="0"/>
              </a:rPr>
              <a:t>sông</a:t>
            </a:r>
            <a:endParaRPr lang="en-US" sz="4000" b="1" dirty="0">
              <a:latin typeface="Times New Roman" panose="02020603050405020304" pitchFamily="18" charset="0"/>
              <a:cs typeface="Times New Roman" panose="02020603050405020304" pitchFamily="18" charset="0"/>
            </a:endParaRPr>
          </a:p>
          <a:p>
            <a:pPr marL="0" indent="0">
              <a:buNone/>
            </a:pP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Cô</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gió</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chăn</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mây</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trên</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đồng</a:t>
            </a:r>
            <a:endParaRPr lang="en-US" sz="4000" b="1" dirty="0">
              <a:latin typeface="Times New Roman" panose="02020603050405020304" pitchFamily="18" charset="0"/>
              <a:cs typeface="Times New Roman" panose="02020603050405020304" pitchFamily="18" charset="0"/>
            </a:endParaRPr>
          </a:p>
          <a:p>
            <a:pPr marL="0" indent="0">
              <a:buNone/>
            </a:pP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Bác</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mặt</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trời</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đạp</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xe</a:t>
            </a:r>
            <a:r>
              <a:rPr lang="en-US" sz="4000" b="1" dirty="0">
                <a:latin typeface="Times New Roman" panose="02020603050405020304" pitchFamily="18" charset="0"/>
                <a:cs typeface="Times New Roman" panose="02020603050405020304" pitchFamily="18" charset="0"/>
              </a:rPr>
              <a:t> qua </a:t>
            </a:r>
            <a:r>
              <a:rPr lang="en-US" sz="4000" b="1" dirty="0" err="1">
                <a:latin typeface="Times New Roman" panose="02020603050405020304" pitchFamily="18" charset="0"/>
                <a:cs typeface="Times New Roman" panose="02020603050405020304" pitchFamily="18" charset="0"/>
              </a:rPr>
              <a:t>ngọn</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núi</a:t>
            </a:r>
            <a:r>
              <a:rPr lang="en-US" sz="4000" b="1" dirty="0">
                <a:latin typeface="Times New Roman" panose="02020603050405020304" pitchFamily="18" charset="0"/>
                <a:cs typeface="Times New Roman" panose="02020603050405020304" pitchFamily="18" charset="0"/>
              </a:rPr>
              <a:t>.</a:t>
            </a:r>
          </a:p>
          <a:p>
            <a:pPr marL="0" indent="0">
              <a:buNone/>
            </a:pP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Trần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Đăng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Khoa</a:t>
            </a:r>
            <a:r>
              <a:rPr lang="en-US" sz="3200" b="1" dirty="0">
                <a:latin typeface="Times New Roman" panose="02020603050405020304" pitchFamily="18" charset="0"/>
                <a:cs typeface="Times New Roman" panose="02020603050405020304" pitchFamily="18" charset="0"/>
              </a:rPr>
              <a:t>                                                                                     </a:t>
            </a:r>
          </a:p>
        </p:txBody>
      </p:sp>
      <p:cxnSp>
        <p:nvCxnSpPr>
          <p:cNvPr id="4" name="Straight Connector 3"/>
          <p:cNvCxnSpPr/>
          <p:nvPr/>
        </p:nvCxnSpPr>
        <p:spPr>
          <a:xfrm flipV="1">
            <a:off x="4445392" y="1955409"/>
            <a:ext cx="590842" cy="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4515728" y="2630658"/>
            <a:ext cx="647115" cy="1172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032782" y="3291725"/>
            <a:ext cx="1456006" cy="1418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760785" y="5345722"/>
            <a:ext cx="601393"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940147" y="6080368"/>
            <a:ext cx="1800666"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3258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1513449" y="190262"/>
            <a:ext cx="8915400" cy="2971800"/>
          </a:xfrm>
          <a:prstGeom prst="rect">
            <a:avLst/>
          </a:prstGeom>
          <a:solidFill>
            <a:schemeClr val="bg1"/>
          </a:solidFill>
          <a:ln w="9525">
            <a:solidFill>
              <a:schemeClr val="bg1"/>
            </a:solidFill>
            <a:miter lim="800000"/>
            <a:headEnd/>
            <a:tailEnd/>
          </a:ln>
        </p:spPr>
        <p:txBody>
          <a:bodyPr wrap="none" anchor="ctr"/>
          <a:lstStyle/>
          <a:p>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Những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chị</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lúa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phất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phơ</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bím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tóc</a:t>
            </a:r>
            <a:endParaRPr lang="en-US" sz="2800" b="1" dirty="0">
              <a:latin typeface="Times New Roman" panose="02020603050405020304" pitchFamily="18" charset="0"/>
              <a:cs typeface="Times New Roman" panose="02020603050405020304" pitchFamily="18" charset="0"/>
            </a:endParaRPr>
          </a:p>
          <a:p>
            <a:pPr marL="342900" indent="-342900"/>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Những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cậu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tre</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bá</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vai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nhau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thì</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thầm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đứng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học</a:t>
            </a:r>
            <a:endParaRPr lang="en-US" sz="2800" b="1" dirty="0">
              <a:latin typeface="Times New Roman" panose="02020603050405020304" pitchFamily="18" charset="0"/>
              <a:cs typeface="Times New Roman" panose="02020603050405020304" pitchFamily="18" charset="0"/>
            </a:endParaRPr>
          </a:p>
          <a:p>
            <a:pPr marL="342900" indent="-342900"/>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Đàn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cò</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áo</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trắng</a:t>
            </a:r>
            <a:r>
              <a:rPr lang="en-US" sz="2800" b="1" dirty="0">
                <a:latin typeface="Times New Roman" panose="02020603050405020304" pitchFamily="18" charset="0"/>
                <a:cs typeface="Times New Roman" panose="02020603050405020304" pitchFamily="18" charset="0"/>
              </a:rPr>
              <a:t>          </a:t>
            </a:r>
          </a:p>
          <a:p>
            <a:pPr marL="342900" indent="-342900"/>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Khiêng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nắng</a:t>
            </a:r>
            <a:endParaRPr lang="en-US" sz="2800" b="1" dirty="0">
              <a:latin typeface="Times New Roman" panose="02020603050405020304" pitchFamily="18" charset="0"/>
              <a:cs typeface="Times New Roman" panose="02020603050405020304" pitchFamily="18" charset="0"/>
            </a:endParaRPr>
          </a:p>
          <a:p>
            <a:pPr marL="342900" indent="-342900"/>
            <a:r>
              <a:rPr lang="en-US" sz="2800" b="1" dirty="0">
                <a:latin typeface="Times New Roman" panose="02020603050405020304" pitchFamily="18" charset="0"/>
                <a:cs typeface="Times New Roman" panose="02020603050405020304" pitchFamily="18" charset="0"/>
              </a:rPr>
              <a:t>		Qua </a:t>
            </a:r>
            <a:r>
              <a:rPr lang="en-US" sz="2800" b="1" dirty="0" err="1">
                <a:latin typeface="Times New Roman" panose="02020603050405020304" pitchFamily="18" charset="0"/>
                <a:cs typeface="Times New Roman" panose="02020603050405020304" pitchFamily="18" charset="0"/>
              </a:rPr>
              <a:t>sông</a:t>
            </a:r>
            <a:endParaRPr lang="en-US" sz="2800" b="1" dirty="0">
              <a:latin typeface="Times New Roman" panose="02020603050405020304" pitchFamily="18" charset="0"/>
              <a:cs typeface="Times New Roman" panose="02020603050405020304" pitchFamily="18" charset="0"/>
            </a:endParaRPr>
          </a:p>
          <a:p>
            <a:pPr marL="342900" indent="-342900"/>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Cô</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gió</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chăn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mây</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trên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đồng</a:t>
            </a:r>
            <a:endParaRPr lang="en-US" sz="2800" b="1" dirty="0">
              <a:latin typeface="Times New Roman" panose="02020603050405020304" pitchFamily="18" charset="0"/>
              <a:cs typeface="Times New Roman" panose="02020603050405020304" pitchFamily="18" charset="0"/>
            </a:endParaRPr>
          </a:p>
          <a:p>
            <a:pPr marL="342900" indent="-342900"/>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Bác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mặt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trời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đạp</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xe</a:t>
            </a:r>
            <a:r>
              <a:rPr lang="en-US" sz="2800" b="1" dirty="0">
                <a:latin typeface="Times New Roman" panose="02020603050405020304" pitchFamily="18" charset="0"/>
                <a:cs typeface="Times New Roman" panose="02020603050405020304" pitchFamily="18" charset="0"/>
              </a:rPr>
              <a:t> qua </a:t>
            </a:r>
            <a:r>
              <a:rPr lang="en-US" sz="2800" b="1" dirty="0" err="1">
                <a:latin typeface="Times New Roman" panose="02020603050405020304" pitchFamily="18" charset="0"/>
                <a:cs typeface="Times New Roman" panose="02020603050405020304" pitchFamily="18" charset="0"/>
              </a:rPr>
              <a:t>ngọn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núi</a:t>
            </a:r>
            <a:r>
              <a:rPr lang="en-US" sz="2800" b="1" dirty="0">
                <a:latin typeface="Times New Roman" panose="02020603050405020304" pitchFamily="18" charset="0"/>
                <a:cs typeface="Times New Roman" panose="02020603050405020304" pitchFamily="18" charset="0"/>
              </a:rPr>
              <a:t>.                                                                                     </a:t>
            </a:r>
          </a:p>
        </p:txBody>
      </p:sp>
      <p:graphicFrame>
        <p:nvGraphicFramePr>
          <p:cNvPr id="41199" name="Group 239"/>
          <p:cNvGraphicFramePr>
            <a:graphicFrameLocks noGrp="1"/>
          </p:cNvGraphicFramePr>
          <p:nvPr>
            <p:ph/>
            <p:extLst>
              <p:ext uri="{D42A27DB-BD31-4B8C-83A1-F6EECF244321}">
                <p14:modId xmlns:p14="http://schemas.microsoft.com/office/powerpoint/2010/main" val="1479789094"/>
              </p:ext>
            </p:extLst>
          </p:nvPr>
        </p:nvGraphicFramePr>
        <p:xfrm>
          <a:off x="1600200" y="3276600"/>
          <a:ext cx="8763000" cy="3429000"/>
        </p:xfrm>
        <a:graphic>
          <a:graphicData uri="http://schemas.openxmlformats.org/drawingml/2006/table">
            <a:tbl>
              <a:tblPr/>
              <a:tblGrid>
                <a:gridCol w="1846385">
                  <a:extLst>
                    <a:ext uri="{9D8B030D-6E8A-4147-A177-3AD203B41FA5}">
                      <a16:colId xmlns:a16="http://schemas.microsoft.com/office/drawing/2014/main" val="20000"/>
                    </a:ext>
                  </a:extLst>
                </a:gridCol>
                <a:gridCol w="2471894">
                  <a:extLst>
                    <a:ext uri="{9D8B030D-6E8A-4147-A177-3AD203B41FA5}">
                      <a16:colId xmlns:a16="http://schemas.microsoft.com/office/drawing/2014/main" val="20001"/>
                    </a:ext>
                  </a:extLst>
                </a:gridCol>
                <a:gridCol w="4444721">
                  <a:extLst>
                    <a:ext uri="{9D8B030D-6E8A-4147-A177-3AD203B41FA5}">
                      <a16:colId xmlns:a16="http://schemas.microsoft.com/office/drawing/2014/main" val="20002"/>
                    </a:ext>
                  </a:extLst>
                </a:gridCol>
              </a:tblGrid>
              <a:tr h="1089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Tên</a:t>
                      </a:r>
                      <a:r>
                        <a:rPr kumimoji="0" 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0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các</a:t>
                      </a:r>
                      <a:r>
                        <a:rPr kumimoji="0" 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0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sự</a:t>
                      </a:r>
                      <a:r>
                        <a:rPr kumimoji="0" 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0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vật</a:t>
                      </a:r>
                      <a:r>
                        <a:rPr kumimoji="0" 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con </a:t>
                      </a:r>
                      <a:r>
                        <a:rPr kumimoji="0" lang="en-US" sz="20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vật</a:t>
                      </a:r>
                      <a:endParaRPr kumimoji="0" 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118"/>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Từ</a:t>
                      </a:r>
                      <a:r>
                        <a:rPr kumimoji="0" 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0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ngữ</a:t>
                      </a:r>
                      <a:r>
                        <a:rPr kumimoji="0" 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0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dùng</a:t>
                      </a:r>
                      <a:r>
                        <a:rPr kumimoji="0" 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0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để</a:t>
                      </a:r>
                      <a:r>
                        <a:rPr kumimoji="0" 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0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gọi</a:t>
                      </a:r>
                      <a:r>
                        <a:rPr kumimoji="0" 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0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các</a:t>
                      </a:r>
                      <a:r>
                        <a:rPr kumimoji="0" 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0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sự</a:t>
                      </a:r>
                      <a:r>
                        <a:rPr kumimoji="0" 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0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vật</a:t>
                      </a:r>
                      <a:r>
                        <a:rPr kumimoji="0" 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con </a:t>
                      </a:r>
                      <a:r>
                        <a:rPr kumimoji="0" lang="en-US" sz="20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vật</a:t>
                      </a:r>
                      <a:endParaRPr kumimoji="0" 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118"/>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Từ</a:t>
                      </a:r>
                      <a:r>
                        <a:rPr kumimoji="0" 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0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ngữ</a:t>
                      </a:r>
                      <a:r>
                        <a:rPr kumimoji="0" 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0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miêu</a:t>
                      </a:r>
                      <a:r>
                        <a:rPr kumimoji="0" 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0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tả</a:t>
                      </a:r>
                      <a:r>
                        <a:rPr kumimoji="0" 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0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các</a:t>
                      </a:r>
                      <a:r>
                        <a:rPr kumimoji="0" 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0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sự</a:t>
                      </a:r>
                      <a:r>
                        <a:rPr kumimoji="0" 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sz="20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vật</a:t>
                      </a:r>
                      <a:r>
                        <a:rPr kumimoji="0" 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con </a:t>
                      </a:r>
                      <a:r>
                        <a:rPr kumimoji="0" lang="en-US" sz="20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vật</a:t>
                      </a:r>
                      <a:endParaRPr kumimoji="0" 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118"/>
                    </a:solidFill>
                  </a:tcPr>
                </a:tc>
                <a:extLst>
                  <a:ext uri="{0D108BD9-81ED-4DB2-BD59-A6C34878D82A}">
                    <a16:rowId xmlns:a16="http://schemas.microsoft.com/office/drawing/2014/main" val="10000"/>
                  </a:ext>
                </a:extLst>
              </a:tr>
              <a:tr h="466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t-BR"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118"/>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t-BR"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118"/>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t-BR"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118"/>
                    </a:solidFill>
                  </a:tcPr>
                </a:tc>
                <a:extLst>
                  <a:ext uri="{0D108BD9-81ED-4DB2-BD59-A6C34878D82A}">
                    <a16:rowId xmlns:a16="http://schemas.microsoft.com/office/drawing/2014/main" val="10001"/>
                  </a:ext>
                </a:extLst>
              </a:tr>
              <a:tr h="469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t-BR"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118"/>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t-BR"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118"/>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t-BR"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118"/>
                    </a:solidFill>
                  </a:tcPr>
                </a:tc>
                <a:extLst>
                  <a:ext uri="{0D108BD9-81ED-4DB2-BD59-A6C34878D82A}">
                    <a16:rowId xmlns:a16="http://schemas.microsoft.com/office/drawing/2014/main" val="10002"/>
                  </a:ext>
                </a:extLst>
              </a:tr>
              <a:tr h="466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t-BR"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118"/>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t-BR"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118"/>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t-BR"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118"/>
                    </a:solidFill>
                  </a:tcPr>
                </a:tc>
                <a:extLst>
                  <a:ext uri="{0D108BD9-81ED-4DB2-BD59-A6C34878D82A}">
                    <a16:rowId xmlns:a16="http://schemas.microsoft.com/office/drawing/2014/main" val="10003"/>
                  </a:ext>
                </a:extLst>
              </a:tr>
              <a:tr h="469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t-BR"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118"/>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t-BR"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118"/>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t-BR"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118"/>
                    </a:solidFill>
                  </a:tcPr>
                </a:tc>
                <a:extLst>
                  <a:ext uri="{0D108BD9-81ED-4DB2-BD59-A6C34878D82A}">
                    <a16:rowId xmlns:a16="http://schemas.microsoft.com/office/drawing/2014/main" val="10004"/>
                  </a:ext>
                </a:extLst>
              </a:tr>
              <a:tr h="466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t-BR"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CE118"/>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t-BR"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CE118"/>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t-BR"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CE118"/>
                    </a:solidFill>
                  </a:tcPr>
                </a:tc>
                <a:extLst>
                  <a:ext uri="{0D108BD9-81ED-4DB2-BD59-A6C34878D82A}">
                    <a16:rowId xmlns:a16="http://schemas.microsoft.com/office/drawing/2014/main" val="10005"/>
                  </a:ext>
                </a:extLst>
              </a:tr>
            </a:tbl>
          </a:graphicData>
        </a:graphic>
      </p:graphicFrame>
      <p:sp>
        <p:nvSpPr>
          <p:cNvPr id="41142" name="Rectangle 182"/>
          <p:cNvSpPr>
            <a:spLocks noChangeArrowheads="1"/>
          </p:cNvSpPr>
          <p:nvPr/>
        </p:nvSpPr>
        <p:spPr bwMode="auto">
          <a:xfrm>
            <a:off x="1905000" y="4419600"/>
            <a:ext cx="914400" cy="304800"/>
          </a:xfrm>
          <a:prstGeom prst="rect">
            <a:avLst/>
          </a:prstGeom>
          <a:solidFill>
            <a:srgbClr val="FCE118"/>
          </a:solidFill>
          <a:ln w="9525">
            <a:solidFill>
              <a:srgbClr val="FCE118"/>
            </a:solidFill>
            <a:miter lim="800000"/>
            <a:headEnd/>
            <a:tailEnd/>
          </a:ln>
        </p:spPr>
        <p:txBody>
          <a:bodyPr wrap="none" anchor="ctr"/>
          <a:lstStyle/>
          <a:p>
            <a:r>
              <a:rPr lang="en-US" b="1">
                <a:latin typeface="Times New Roman" panose="02020603050405020304" pitchFamily="18" charset="0"/>
                <a:cs typeface="Times New Roman" panose="02020603050405020304" pitchFamily="18" charset="0"/>
              </a:rPr>
              <a:t> </a:t>
            </a:r>
            <a:r>
              <a:rPr lang="en-US" sz="2000" b="1">
                <a:latin typeface="Times New Roman" panose="02020603050405020304" pitchFamily="18" charset="0"/>
                <a:cs typeface="Times New Roman" panose="02020603050405020304" pitchFamily="18" charset="0"/>
              </a:rPr>
              <a:t>Lúa</a:t>
            </a:r>
          </a:p>
        </p:txBody>
      </p:sp>
      <p:sp>
        <p:nvSpPr>
          <p:cNvPr id="41145" name="Rectangle 185"/>
          <p:cNvSpPr>
            <a:spLocks noChangeArrowheads="1"/>
          </p:cNvSpPr>
          <p:nvPr/>
        </p:nvSpPr>
        <p:spPr bwMode="auto">
          <a:xfrm>
            <a:off x="1828800" y="5334000"/>
            <a:ext cx="1219200" cy="304800"/>
          </a:xfrm>
          <a:prstGeom prst="rect">
            <a:avLst/>
          </a:prstGeom>
          <a:solidFill>
            <a:srgbClr val="FCE118"/>
          </a:solidFill>
          <a:ln w="9525">
            <a:solidFill>
              <a:srgbClr val="FCE118"/>
            </a:solidFill>
            <a:miter lim="800000"/>
            <a:headEnd/>
            <a:tailEnd/>
          </a:ln>
        </p:spPr>
        <p:txBody>
          <a:bodyPr wrap="none" anchor="ctr"/>
          <a:lstStyle/>
          <a:p>
            <a:r>
              <a:rPr lang="en-US" sz="2000" b="1">
                <a:latin typeface="Times New Roman" panose="02020603050405020304" pitchFamily="18" charset="0"/>
                <a:cs typeface="Times New Roman" panose="02020603050405020304" pitchFamily="18" charset="0"/>
              </a:rPr>
              <a:t> Đàn cò</a:t>
            </a:r>
          </a:p>
        </p:txBody>
      </p:sp>
      <p:sp>
        <p:nvSpPr>
          <p:cNvPr id="41146" name="Rectangle 186"/>
          <p:cNvSpPr>
            <a:spLocks noChangeArrowheads="1"/>
          </p:cNvSpPr>
          <p:nvPr/>
        </p:nvSpPr>
        <p:spPr bwMode="auto">
          <a:xfrm>
            <a:off x="1905000" y="5867400"/>
            <a:ext cx="1066800" cy="228600"/>
          </a:xfrm>
          <a:prstGeom prst="rect">
            <a:avLst/>
          </a:prstGeom>
          <a:solidFill>
            <a:srgbClr val="FCE118"/>
          </a:solidFill>
          <a:ln w="9525">
            <a:solidFill>
              <a:srgbClr val="FCE118"/>
            </a:solidFill>
            <a:miter lim="800000"/>
            <a:headEnd/>
            <a:tailEnd/>
          </a:ln>
        </p:spPr>
        <p:txBody>
          <a:bodyPr wrap="none" anchor="ctr"/>
          <a:lstStyle/>
          <a:p>
            <a:r>
              <a:rPr lang="en-US" sz="2000" b="1">
                <a:latin typeface="Times New Roman" panose="02020603050405020304" pitchFamily="18" charset="0"/>
                <a:cs typeface="Times New Roman" panose="02020603050405020304" pitchFamily="18" charset="0"/>
              </a:rPr>
              <a:t>Gió</a:t>
            </a:r>
          </a:p>
        </p:txBody>
      </p:sp>
      <p:sp>
        <p:nvSpPr>
          <p:cNvPr id="41147" name="Rectangle 187"/>
          <p:cNvSpPr>
            <a:spLocks noChangeArrowheads="1"/>
          </p:cNvSpPr>
          <p:nvPr/>
        </p:nvSpPr>
        <p:spPr bwMode="auto">
          <a:xfrm>
            <a:off x="1905000" y="6336742"/>
            <a:ext cx="1066800" cy="228600"/>
          </a:xfrm>
          <a:prstGeom prst="rect">
            <a:avLst/>
          </a:prstGeom>
          <a:solidFill>
            <a:srgbClr val="FCE118"/>
          </a:solidFill>
          <a:ln w="9525">
            <a:solidFill>
              <a:srgbClr val="FCE118"/>
            </a:solidFill>
            <a:miter lim="800000"/>
            <a:headEnd/>
            <a:tailEnd/>
          </a:ln>
        </p:spPr>
        <p:txBody>
          <a:bodyPr wrap="none" anchor="ctr"/>
          <a:lstStyle/>
          <a:p>
            <a:pPr algn="ctr"/>
            <a:r>
              <a:rPr lang="en-US" sz="2000" b="1">
                <a:latin typeface="Times New Roman" panose="02020603050405020304" pitchFamily="18" charset="0"/>
                <a:cs typeface="Times New Roman" panose="02020603050405020304" pitchFamily="18" charset="0"/>
              </a:rPr>
              <a:t>Mặt trời</a:t>
            </a:r>
          </a:p>
        </p:txBody>
      </p:sp>
      <p:sp>
        <p:nvSpPr>
          <p:cNvPr id="41148" name="Rectangle 188"/>
          <p:cNvSpPr>
            <a:spLocks noChangeArrowheads="1"/>
          </p:cNvSpPr>
          <p:nvPr/>
        </p:nvSpPr>
        <p:spPr bwMode="auto">
          <a:xfrm>
            <a:off x="4084353" y="5921828"/>
            <a:ext cx="1143000" cy="228600"/>
          </a:xfrm>
          <a:prstGeom prst="rect">
            <a:avLst/>
          </a:prstGeom>
          <a:solidFill>
            <a:srgbClr val="FCE118"/>
          </a:solidFill>
          <a:ln w="9525">
            <a:solidFill>
              <a:srgbClr val="FCE118"/>
            </a:solidFill>
            <a:miter lim="800000"/>
            <a:headEnd/>
            <a:tailEnd/>
          </a:ln>
        </p:spPr>
        <p:txBody>
          <a:bodyPr wrap="none" anchor="ctr"/>
          <a:lstStyle/>
          <a:p>
            <a:pPr algn="ctr"/>
            <a:r>
              <a:rPr lang="en-US" sz="2000" b="1">
                <a:latin typeface="Times New Roman" panose="02020603050405020304" pitchFamily="18" charset="0"/>
                <a:cs typeface="Times New Roman" panose="02020603050405020304" pitchFamily="18" charset="0"/>
              </a:rPr>
              <a:t>cô</a:t>
            </a:r>
          </a:p>
        </p:txBody>
      </p:sp>
      <p:sp>
        <p:nvSpPr>
          <p:cNvPr id="41149" name="Rectangle 189"/>
          <p:cNvSpPr>
            <a:spLocks noChangeArrowheads="1"/>
          </p:cNvSpPr>
          <p:nvPr/>
        </p:nvSpPr>
        <p:spPr bwMode="auto">
          <a:xfrm>
            <a:off x="4134899" y="6336742"/>
            <a:ext cx="1066800" cy="228600"/>
          </a:xfrm>
          <a:prstGeom prst="rect">
            <a:avLst/>
          </a:prstGeom>
          <a:solidFill>
            <a:srgbClr val="FCE118"/>
          </a:solidFill>
          <a:ln w="9525">
            <a:solidFill>
              <a:srgbClr val="FCE118"/>
            </a:solidFill>
            <a:miter lim="800000"/>
            <a:headEnd/>
            <a:tailEnd/>
          </a:ln>
        </p:spPr>
        <p:txBody>
          <a:bodyPr wrap="none" anchor="ctr"/>
          <a:lstStyle/>
          <a:p>
            <a:pPr algn="ctr"/>
            <a:r>
              <a:rPr lang="en-US" sz="2000" b="1">
                <a:latin typeface="Times New Roman" panose="02020603050405020304" pitchFamily="18" charset="0"/>
                <a:cs typeface="Times New Roman" panose="02020603050405020304" pitchFamily="18" charset="0"/>
              </a:rPr>
              <a:t>bác</a:t>
            </a:r>
          </a:p>
        </p:txBody>
      </p:sp>
      <p:sp>
        <p:nvSpPr>
          <p:cNvPr id="41150" name="Rectangle 190"/>
          <p:cNvSpPr>
            <a:spLocks noChangeArrowheads="1"/>
          </p:cNvSpPr>
          <p:nvPr/>
        </p:nvSpPr>
        <p:spPr bwMode="auto">
          <a:xfrm flipH="1">
            <a:off x="4419599" y="4876800"/>
            <a:ext cx="463899" cy="304800"/>
          </a:xfrm>
          <a:prstGeom prst="rect">
            <a:avLst/>
          </a:prstGeom>
          <a:solidFill>
            <a:srgbClr val="FCE118"/>
          </a:solidFill>
          <a:ln w="9525">
            <a:solidFill>
              <a:srgbClr val="FCE118"/>
            </a:solidFill>
            <a:miter lim="800000"/>
            <a:headEnd/>
            <a:tailEnd/>
          </a:ln>
        </p:spPr>
        <p:txBody>
          <a:bodyPr wrap="none" anchor="ctr"/>
          <a:lstStyle/>
          <a:p>
            <a:pPr algn="ctr"/>
            <a:r>
              <a:rPr lang="en-US" sz="2000" b="1">
                <a:latin typeface="Times New Roman" panose="02020603050405020304" pitchFamily="18" charset="0"/>
                <a:cs typeface="Times New Roman" panose="02020603050405020304" pitchFamily="18" charset="0"/>
              </a:rPr>
              <a:t>cậu</a:t>
            </a:r>
          </a:p>
        </p:txBody>
      </p:sp>
      <p:sp>
        <p:nvSpPr>
          <p:cNvPr id="41151" name="Rectangle 191"/>
          <p:cNvSpPr>
            <a:spLocks noChangeArrowheads="1"/>
          </p:cNvSpPr>
          <p:nvPr/>
        </p:nvSpPr>
        <p:spPr bwMode="auto">
          <a:xfrm>
            <a:off x="4106008" y="4435928"/>
            <a:ext cx="1066800" cy="304800"/>
          </a:xfrm>
          <a:prstGeom prst="rect">
            <a:avLst/>
          </a:prstGeom>
          <a:solidFill>
            <a:srgbClr val="FCE118"/>
          </a:solidFill>
          <a:ln w="9525">
            <a:solidFill>
              <a:srgbClr val="FCE118"/>
            </a:solidFill>
            <a:miter lim="800000"/>
            <a:headEnd/>
            <a:tailEnd/>
          </a:ln>
        </p:spPr>
        <p:txBody>
          <a:bodyPr wrap="none" anchor="ctr"/>
          <a:lstStyle/>
          <a:p>
            <a:pPr algn="ctr"/>
            <a:r>
              <a:rPr lang="en-US" sz="2000" b="1">
                <a:latin typeface="Times New Roman" panose="02020603050405020304" pitchFamily="18" charset="0"/>
                <a:cs typeface="Times New Roman" panose="02020603050405020304" pitchFamily="18" charset="0"/>
              </a:rPr>
              <a:t>chị</a:t>
            </a:r>
          </a:p>
        </p:txBody>
      </p:sp>
      <p:sp>
        <p:nvSpPr>
          <p:cNvPr id="41152" name="Rectangle 192"/>
          <p:cNvSpPr>
            <a:spLocks noChangeArrowheads="1"/>
          </p:cNvSpPr>
          <p:nvPr/>
        </p:nvSpPr>
        <p:spPr bwMode="auto">
          <a:xfrm>
            <a:off x="7288480" y="6248400"/>
            <a:ext cx="2500214" cy="304800"/>
          </a:xfrm>
          <a:prstGeom prst="rect">
            <a:avLst/>
          </a:prstGeom>
          <a:solidFill>
            <a:srgbClr val="FCE118"/>
          </a:solidFill>
          <a:ln w="9525">
            <a:solidFill>
              <a:srgbClr val="FCE118"/>
            </a:solidFill>
            <a:miter lim="800000"/>
            <a:headEnd/>
            <a:tailEnd/>
          </a:ln>
        </p:spPr>
        <p:txBody>
          <a:bodyPr wrap="none" anchor="ctr"/>
          <a:lstStyle/>
          <a:p>
            <a:r>
              <a:rPr lang="en-US" sz="2000" b="1">
                <a:latin typeface="Times New Roman" panose="02020603050405020304" pitchFamily="18" charset="0"/>
                <a:cs typeface="Times New Roman" panose="02020603050405020304" pitchFamily="18" charset="0"/>
              </a:rPr>
              <a:t>đạp xe qua ngọn núi</a:t>
            </a:r>
          </a:p>
        </p:txBody>
      </p:sp>
      <p:sp>
        <p:nvSpPr>
          <p:cNvPr id="41153" name="Rectangle 193"/>
          <p:cNvSpPr>
            <a:spLocks noChangeArrowheads="1"/>
          </p:cNvSpPr>
          <p:nvPr/>
        </p:nvSpPr>
        <p:spPr bwMode="auto">
          <a:xfrm>
            <a:off x="7377014" y="5841264"/>
            <a:ext cx="2323146" cy="225965"/>
          </a:xfrm>
          <a:prstGeom prst="rect">
            <a:avLst/>
          </a:prstGeom>
          <a:solidFill>
            <a:srgbClr val="FCE118"/>
          </a:solidFill>
          <a:ln w="9525">
            <a:solidFill>
              <a:srgbClr val="FCE118"/>
            </a:solidFill>
            <a:miter lim="800000"/>
            <a:headEnd/>
            <a:tailEnd/>
          </a:ln>
        </p:spPr>
        <p:txBody>
          <a:bodyPr wrap="none" anchor="ctr"/>
          <a:lstStyle/>
          <a:p>
            <a:r>
              <a:rPr lang="en-US" sz="2000" b="1">
                <a:latin typeface="Times New Roman" panose="02020603050405020304" pitchFamily="18" charset="0"/>
                <a:cs typeface="Times New Roman" panose="02020603050405020304" pitchFamily="18" charset="0"/>
              </a:rPr>
              <a:t>chăn mây trên đồng</a:t>
            </a:r>
          </a:p>
        </p:txBody>
      </p:sp>
      <p:sp>
        <p:nvSpPr>
          <p:cNvPr id="41154" name="Rectangle 194"/>
          <p:cNvSpPr>
            <a:spLocks noChangeArrowheads="1"/>
          </p:cNvSpPr>
          <p:nvPr/>
        </p:nvSpPr>
        <p:spPr bwMode="auto">
          <a:xfrm>
            <a:off x="6438900" y="5385439"/>
            <a:ext cx="3581400" cy="228600"/>
          </a:xfrm>
          <a:prstGeom prst="rect">
            <a:avLst/>
          </a:prstGeom>
          <a:solidFill>
            <a:srgbClr val="FCE118"/>
          </a:solidFill>
          <a:ln w="9525">
            <a:solidFill>
              <a:srgbClr val="FCE118"/>
            </a:solidFill>
            <a:miter lim="800000"/>
            <a:headEnd/>
            <a:tailEnd/>
          </a:ln>
        </p:spPr>
        <p:txBody>
          <a:bodyPr wrap="none" anchor="ctr"/>
          <a:lstStyle/>
          <a:p>
            <a:pPr algn="ctr"/>
            <a:r>
              <a:rPr lang="en-US" sz="2000" b="1">
                <a:latin typeface="Times New Roman" panose="02020603050405020304" pitchFamily="18" charset="0"/>
                <a:cs typeface="Times New Roman" panose="02020603050405020304" pitchFamily="18" charset="0"/>
              </a:rPr>
              <a:t>áo trắng, khiêng nắng qua sông</a:t>
            </a:r>
          </a:p>
        </p:txBody>
      </p:sp>
      <p:sp>
        <p:nvSpPr>
          <p:cNvPr id="41155" name="Rectangle 195"/>
          <p:cNvSpPr>
            <a:spLocks noChangeArrowheads="1"/>
          </p:cNvSpPr>
          <p:nvPr/>
        </p:nvSpPr>
        <p:spPr bwMode="auto">
          <a:xfrm>
            <a:off x="6438900" y="4884576"/>
            <a:ext cx="3733800" cy="304800"/>
          </a:xfrm>
          <a:prstGeom prst="rect">
            <a:avLst/>
          </a:prstGeom>
          <a:solidFill>
            <a:srgbClr val="FCE118"/>
          </a:solidFill>
          <a:ln w="9525">
            <a:solidFill>
              <a:srgbClr val="FCE118"/>
            </a:solidFill>
            <a:miter lim="800000"/>
            <a:headEnd/>
            <a:tailEnd/>
          </a:ln>
        </p:spPr>
        <p:txBody>
          <a:bodyPr wrap="none" anchor="ctr"/>
          <a:lstStyle/>
          <a:p>
            <a:r>
              <a:rPr lang="en-US" sz="2000" b="1">
                <a:latin typeface="Times New Roman" panose="02020603050405020304" pitchFamily="18" charset="0"/>
                <a:cs typeface="Times New Roman" panose="02020603050405020304" pitchFamily="18" charset="0"/>
              </a:rPr>
              <a:t>bá vai nhau thì thầm đứng học</a:t>
            </a:r>
          </a:p>
        </p:txBody>
      </p:sp>
      <p:sp>
        <p:nvSpPr>
          <p:cNvPr id="41156" name="Rectangle 196"/>
          <p:cNvSpPr>
            <a:spLocks noChangeArrowheads="1"/>
          </p:cNvSpPr>
          <p:nvPr/>
        </p:nvSpPr>
        <p:spPr bwMode="auto">
          <a:xfrm>
            <a:off x="7465088" y="4408357"/>
            <a:ext cx="1986224" cy="304800"/>
          </a:xfrm>
          <a:prstGeom prst="rect">
            <a:avLst/>
          </a:prstGeom>
          <a:solidFill>
            <a:srgbClr val="FCE118"/>
          </a:solidFill>
          <a:ln w="9525">
            <a:solidFill>
              <a:srgbClr val="FCE118"/>
            </a:solidFill>
            <a:miter lim="800000"/>
            <a:headEnd/>
            <a:tailEnd/>
          </a:ln>
        </p:spPr>
        <p:txBody>
          <a:bodyPr wrap="none" anchor="ctr"/>
          <a:lstStyle/>
          <a:p>
            <a:r>
              <a:rPr lang="en-US" sz="2000" b="1">
                <a:latin typeface="Times New Roman" panose="02020603050405020304" pitchFamily="18" charset="0"/>
                <a:cs typeface="Times New Roman" panose="02020603050405020304" pitchFamily="18" charset="0"/>
              </a:rPr>
              <a:t>phất phơ bím tóc</a:t>
            </a:r>
          </a:p>
        </p:txBody>
      </p:sp>
      <p:sp>
        <p:nvSpPr>
          <p:cNvPr id="41158" name="Rectangle 198"/>
          <p:cNvSpPr>
            <a:spLocks noChangeArrowheads="1"/>
          </p:cNvSpPr>
          <p:nvPr/>
        </p:nvSpPr>
        <p:spPr bwMode="auto">
          <a:xfrm>
            <a:off x="1905000" y="4965142"/>
            <a:ext cx="1066800" cy="304800"/>
          </a:xfrm>
          <a:prstGeom prst="rect">
            <a:avLst/>
          </a:prstGeom>
          <a:solidFill>
            <a:srgbClr val="FCE118"/>
          </a:solidFill>
          <a:ln w="9525">
            <a:solidFill>
              <a:srgbClr val="FCE118"/>
            </a:solidFill>
            <a:miter lim="800000"/>
            <a:headEnd/>
            <a:tailEnd/>
          </a:ln>
        </p:spPr>
        <p:txBody>
          <a:bodyPr wrap="none" anchor="ctr"/>
          <a:lstStyle/>
          <a:p>
            <a:r>
              <a:rPr lang="en-US" sz="2000" b="1">
                <a:latin typeface="Times New Roman" panose="02020603050405020304" pitchFamily="18" charset="0"/>
                <a:cs typeface="Times New Roman" panose="02020603050405020304" pitchFamily="18" charset="0"/>
              </a:rPr>
              <a:t>Tre</a:t>
            </a:r>
          </a:p>
        </p:txBody>
      </p:sp>
      <p:sp>
        <p:nvSpPr>
          <p:cNvPr id="41161" name="Rectangle 201"/>
          <p:cNvSpPr>
            <a:spLocks noChangeArrowheads="1"/>
          </p:cNvSpPr>
          <p:nvPr/>
        </p:nvSpPr>
        <p:spPr bwMode="auto">
          <a:xfrm>
            <a:off x="4229938" y="265354"/>
            <a:ext cx="409470" cy="218606"/>
          </a:xfrm>
          <a:prstGeom prst="rect">
            <a:avLst/>
          </a:prstGeom>
          <a:solidFill>
            <a:schemeClr val="bg1"/>
          </a:solidFill>
          <a:ln w="9525">
            <a:solidFill>
              <a:schemeClr val="bg1"/>
            </a:solidFill>
            <a:miter lim="800000"/>
            <a:headEnd/>
            <a:tailEnd/>
          </a:ln>
        </p:spPr>
        <p:txBody>
          <a:bodyPr wrap="none" anchor="ctr"/>
          <a:lstStyle/>
          <a:p>
            <a:pPr algn="ctr"/>
            <a:r>
              <a:rPr lang="en-US" sz="2800" b="1" dirty="0" err="1">
                <a:solidFill>
                  <a:srgbClr val="0000FF"/>
                </a:solidFill>
                <a:latin typeface="Times New Roman" panose="02020603050405020304" pitchFamily="18" charset="0"/>
                <a:cs typeface="Times New Roman" panose="02020603050405020304" pitchFamily="18" charset="0"/>
              </a:rPr>
              <a:t>lúa</a:t>
            </a:r>
            <a:endParaRPr lang="en-US" sz="2800" b="1" dirty="0">
              <a:solidFill>
                <a:srgbClr val="0000FF"/>
              </a:solidFill>
              <a:latin typeface="Times New Roman" panose="02020603050405020304" pitchFamily="18" charset="0"/>
              <a:cs typeface="Times New Roman" panose="02020603050405020304" pitchFamily="18" charset="0"/>
            </a:endParaRPr>
          </a:p>
        </p:txBody>
      </p:sp>
      <p:sp>
        <p:nvSpPr>
          <p:cNvPr id="41164" name="Rectangle 204"/>
          <p:cNvSpPr>
            <a:spLocks noChangeArrowheads="1"/>
          </p:cNvSpPr>
          <p:nvPr/>
        </p:nvSpPr>
        <p:spPr bwMode="auto">
          <a:xfrm>
            <a:off x="4229938" y="700301"/>
            <a:ext cx="457200" cy="228600"/>
          </a:xfrm>
          <a:prstGeom prst="rect">
            <a:avLst/>
          </a:prstGeom>
          <a:solidFill>
            <a:schemeClr val="bg1"/>
          </a:solidFill>
          <a:ln w="9525">
            <a:solidFill>
              <a:schemeClr val="bg1"/>
            </a:solidFill>
            <a:miter lim="800000"/>
            <a:headEnd/>
            <a:tailEnd/>
          </a:ln>
        </p:spPr>
        <p:txBody>
          <a:bodyPr wrap="none" anchor="ctr"/>
          <a:lstStyle/>
          <a:p>
            <a:pPr algn="ctr"/>
            <a:r>
              <a:rPr lang="en-US" sz="2800" b="1" dirty="0" err="1">
                <a:solidFill>
                  <a:srgbClr val="0000FF"/>
                </a:solidFill>
                <a:latin typeface="Times New Roman" panose="02020603050405020304" pitchFamily="18" charset="0"/>
                <a:cs typeface="Times New Roman" panose="02020603050405020304" pitchFamily="18" charset="0"/>
              </a:rPr>
              <a:t>tre</a:t>
            </a:r>
            <a:endParaRPr lang="en-US" sz="2800" b="1" dirty="0">
              <a:solidFill>
                <a:srgbClr val="0000FF"/>
              </a:solidFill>
              <a:latin typeface="Times New Roman" panose="02020603050405020304" pitchFamily="18" charset="0"/>
              <a:cs typeface="Times New Roman" panose="02020603050405020304" pitchFamily="18" charset="0"/>
            </a:endParaRPr>
          </a:p>
        </p:txBody>
      </p:sp>
      <p:sp>
        <p:nvSpPr>
          <p:cNvPr id="41165" name="Rectangle 205"/>
          <p:cNvSpPr>
            <a:spLocks noChangeArrowheads="1"/>
          </p:cNvSpPr>
          <p:nvPr/>
        </p:nvSpPr>
        <p:spPr bwMode="auto">
          <a:xfrm>
            <a:off x="2619304" y="1150346"/>
            <a:ext cx="838200" cy="228600"/>
          </a:xfrm>
          <a:prstGeom prst="rect">
            <a:avLst/>
          </a:prstGeom>
          <a:solidFill>
            <a:schemeClr val="bg1"/>
          </a:solidFill>
          <a:ln w="9525">
            <a:solidFill>
              <a:schemeClr val="bg1"/>
            </a:solidFill>
            <a:miter lim="800000"/>
            <a:headEnd/>
            <a:tailEnd/>
          </a:ln>
        </p:spPr>
        <p:txBody>
          <a:bodyPr wrap="none" anchor="ctr"/>
          <a:lstStyle/>
          <a:p>
            <a:pPr algn="ctr"/>
            <a:r>
              <a:rPr lang="en-US" sz="2800" b="1" dirty="0" err="1">
                <a:solidFill>
                  <a:srgbClr val="0000FF"/>
                </a:solidFill>
                <a:latin typeface="Times New Roman" panose="02020603050405020304" pitchFamily="18" charset="0"/>
                <a:cs typeface="Times New Roman" panose="02020603050405020304" pitchFamily="18" charset="0"/>
              </a:rPr>
              <a:t>Đàn</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cò</a:t>
            </a:r>
            <a:endParaRPr lang="en-US" sz="2800" b="1" dirty="0">
              <a:solidFill>
                <a:srgbClr val="0000FF"/>
              </a:solidFill>
              <a:latin typeface="Times New Roman" panose="02020603050405020304" pitchFamily="18" charset="0"/>
              <a:cs typeface="Times New Roman" panose="02020603050405020304" pitchFamily="18" charset="0"/>
            </a:endParaRPr>
          </a:p>
        </p:txBody>
      </p:sp>
      <p:sp>
        <p:nvSpPr>
          <p:cNvPr id="41166" name="Rectangle 206"/>
          <p:cNvSpPr>
            <a:spLocks noChangeArrowheads="1"/>
          </p:cNvSpPr>
          <p:nvPr/>
        </p:nvSpPr>
        <p:spPr bwMode="auto">
          <a:xfrm>
            <a:off x="3031370" y="2413230"/>
            <a:ext cx="426134" cy="246088"/>
          </a:xfrm>
          <a:prstGeom prst="rect">
            <a:avLst/>
          </a:prstGeom>
          <a:solidFill>
            <a:schemeClr val="bg1"/>
          </a:solidFill>
          <a:ln w="9525">
            <a:solidFill>
              <a:schemeClr val="bg1"/>
            </a:solidFill>
            <a:miter lim="800000"/>
            <a:headEnd/>
            <a:tailEnd/>
          </a:ln>
        </p:spPr>
        <p:txBody>
          <a:bodyPr wrap="none" anchor="ctr"/>
          <a:lstStyle/>
          <a:p>
            <a:pPr algn="ctr"/>
            <a:r>
              <a:rPr lang="en-US" sz="2800" b="1" dirty="0" err="1">
                <a:solidFill>
                  <a:srgbClr val="0000FF"/>
                </a:solidFill>
                <a:latin typeface="Times New Roman" panose="02020603050405020304" pitchFamily="18" charset="0"/>
                <a:cs typeface="Times New Roman" panose="02020603050405020304" pitchFamily="18" charset="0"/>
              </a:rPr>
              <a:t>gió</a:t>
            </a:r>
            <a:endParaRPr lang="en-US" sz="2800" b="1" dirty="0">
              <a:solidFill>
                <a:srgbClr val="0000FF"/>
              </a:solidFill>
              <a:latin typeface="Times New Roman" panose="02020603050405020304" pitchFamily="18" charset="0"/>
              <a:cs typeface="Times New Roman" panose="02020603050405020304" pitchFamily="18" charset="0"/>
            </a:endParaRPr>
          </a:p>
        </p:txBody>
      </p:sp>
      <p:sp>
        <p:nvSpPr>
          <p:cNvPr id="41169" name="Rectangle 209"/>
          <p:cNvSpPr>
            <a:spLocks noChangeArrowheads="1"/>
          </p:cNvSpPr>
          <p:nvPr/>
        </p:nvSpPr>
        <p:spPr bwMode="auto">
          <a:xfrm>
            <a:off x="3303429" y="2843734"/>
            <a:ext cx="990600" cy="228600"/>
          </a:xfrm>
          <a:prstGeom prst="rect">
            <a:avLst/>
          </a:prstGeom>
          <a:solidFill>
            <a:schemeClr val="bg1"/>
          </a:solidFill>
          <a:ln w="9525">
            <a:solidFill>
              <a:schemeClr val="bg1"/>
            </a:solidFill>
            <a:miter lim="800000"/>
            <a:headEnd/>
            <a:tailEnd/>
          </a:ln>
        </p:spPr>
        <p:txBody>
          <a:bodyPr wrap="none" anchor="ctr"/>
          <a:lstStyle/>
          <a:p>
            <a:pPr algn="ctr"/>
            <a:r>
              <a:rPr lang="en-US" sz="2800" b="1" dirty="0" err="1">
                <a:solidFill>
                  <a:srgbClr val="0000FF"/>
                </a:solidFill>
                <a:latin typeface="Times New Roman" panose="02020603050405020304" pitchFamily="18" charset="0"/>
                <a:cs typeface="Times New Roman" panose="02020603050405020304" pitchFamily="18" charset="0"/>
              </a:rPr>
              <a:t>mặt</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trời</a:t>
            </a:r>
            <a:endParaRPr lang="en-US" sz="2800" b="1" dirty="0">
              <a:solidFill>
                <a:srgbClr val="0000FF"/>
              </a:solidFill>
              <a:latin typeface="Times New Roman" panose="02020603050405020304" pitchFamily="18" charset="0"/>
              <a:cs typeface="Times New Roman" panose="02020603050405020304" pitchFamily="18" charset="0"/>
            </a:endParaRPr>
          </a:p>
        </p:txBody>
      </p:sp>
      <p:cxnSp>
        <p:nvCxnSpPr>
          <p:cNvPr id="3" name="Straight Connector 2"/>
          <p:cNvCxnSpPr/>
          <p:nvPr/>
        </p:nvCxnSpPr>
        <p:spPr>
          <a:xfrm>
            <a:off x="4179143" y="626561"/>
            <a:ext cx="4572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211099" y="1047110"/>
            <a:ext cx="4572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452589" y="1486883"/>
            <a:ext cx="1160766" cy="1745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000304" y="2733058"/>
            <a:ext cx="4572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3158053" y="3162062"/>
            <a:ext cx="1276620" cy="1204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362149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1199"/>
                                        </p:tgtEl>
                                        <p:attrNameLst>
                                          <p:attrName>style.visibility</p:attrName>
                                        </p:attrNameLst>
                                      </p:cBhvr>
                                      <p:to>
                                        <p:strVal val="visible"/>
                                      </p:to>
                                    </p:set>
                                    <p:animEffect transition="in" filter="diamond(in)">
                                      <p:cBhvr>
                                        <p:cTn id="7" dur="2000"/>
                                        <p:tgtEl>
                                          <p:spTgt spid="41199"/>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1161"/>
                                        </p:tgtEl>
                                        <p:attrNameLst>
                                          <p:attrName>style.visibility</p:attrName>
                                        </p:attrNameLst>
                                      </p:cBhvr>
                                      <p:to>
                                        <p:strVal val="visible"/>
                                      </p:to>
                                    </p:set>
                                    <p:animEffect transition="in" filter="diamond(in)">
                                      <p:cBhvr>
                                        <p:cTn id="12" dur="2000"/>
                                        <p:tgtEl>
                                          <p:spTgt spid="41161"/>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1142"/>
                                        </p:tgtEl>
                                        <p:attrNameLst>
                                          <p:attrName>style.visibility</p:attrName>
                                        </p:attrNameLst>
                                      </p:cBhvr>
                                      <p:to>
                                        <p:strVal val="visible"/>
                                      </p:to>
                                    </p:set>
                                    <p:animEffect transition="in" filter="checkerboard(across)">
                                      <p:cBhvr>
                                        <p:cTn id="17" dur="500"/>
                                        <p:tgtEl>
                                          <p:spTgt spid="41142"/>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41151"/>
                                        </p:tgtEl>
                                        <p:attrNameLst>
                                          <p:attrName>style.visibility</p:attrName>
                                        </p:attrNameLst>
                                      </p:cBhvr>
                                      <p:to>
                                        <p:strVal val="visible"/>
                                      </p:to>
                                    </p:set>
                                    <p:animEffect transition="in" filter="diamond(in)">
                                      <p:cBhvr>
                                        <p:cTn id="22" dur="1000"/>
                                        <p:tgtEl>
                                          <p:spTgt spid="41151"/>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41156"/>
                                        </p:tgtEl>
                                        <p:attrNameLst>
                                          <p:attrName>style.visibility</p:attrName>
                                        </p:attrNameLst>
                                      </p:cBhvr>
                                      <p:to>
                                        <p:strVal val="visible"/>
                                      </p:to>
                                    </p:set>
                                    <p:animEffect transition="in" filter="diamond(in)">
                                      <p:cBhvr>
                                        <p:cTn id="27" dur="1000"/>
                                        <p:tgtEl>
                                          <p:spTgt spid="41156"/>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1164"/>
                                        </p:tgtEl>
                                        <p:attrNameLst>
                                          <p:attrName>style.visibility</p:attrName>
                                        </p:attrNameLst>
                                      </p:cBhvr>
                                      <p:to>
                                        <p:strVal val="visible"/>
                                      </p:to>
                                    </p:set>
                                    <p:animEffect transition="in" filter="barn(inVertical)">
                                      <p:cBhvr>
                                        <p:cTn id="32" dur="500"/>
                                        <p:tgtEl>
                                          <p:spTgt spid="41164"/>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41158"/>
                                        </p:tgtEl>
                                        <p:attrNameLst>
                                          <p:attrName>style.visibility</p:attrName>
                                        </p:attrNameLst>
                                      </p:cBhvr>
                                      <p:to>
                                        <p:strVal val="visible"/>
                                      </p:to>
                                    </p:set>
                                    <p:animEffect transition="in" filter="barn(inVertical)">
                                      <p:cBhvr>
                                        <p:cTn id="37" dur="500"/>
                                        <p:tgtEl>
                                          <p:spTgt spid="41158"/>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41150"/>
                                        </p:tgtEl>
                                        <p:attrNameLst>
                                          <p:attrName>style.visibility</p:attrName>
                                        </p:attrNameLst>
                                      </p:cBhvr>
                                      <p:to>
                                        <p:strVal val="visible"/>
                                      </p:to>
                                    </p:set>
                                    <p:animEffect transition="in" filter="diamond(in)">
                                      <p:cBhvr>
                                        <p:cTn id="42" dur="1000"/>
                                        <p:tgtEl>
                                          <p:spTgt spid="41150"/>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41155"/>
                                        </p:tgtEl>
                                        <p:attrNameLst>
                                          <p:attrName>style.visibility</p:attrName>
                                        </p:attrNameLst>
                                      </p:cBhvr>
                                      <p:to>
                                        <p:strVal val="visible"/>
                                      </p:to>
                                    </p:set>
                                    <p:animEffect transition="in" filter="checkerboard(across)">
                                      <p:cBhvr>
                                        <p:cTn id="47" dur="500"/>
                                        <p:tgtEl>
                                          <p:spTgt spid="41155"/>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41165"/>
                                        </p:tgtEl>
                                        <p:attrNameLst>
                                          <p:attrName>style.visibility</p:attrName>
                                        </p:attrNameLst>
                                      </p:cBhvr>
                                      <p:to>
                                        <p:strVal val="visible"/>
                                      </p:to>
                                    </p:set>
                                    <p:animEffect transition="in" filter="circle(in)">
                                      <p:cBhvr>
                                        <p:cTn id="52" dur="2000"/>
                                        <p:tgtEl>
                                          <p:spTgt spid="41165"/>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1145"/>
                                        </p:tgtEl>
                                        <p:attrNameLst>
                                          <p:attrName>style.visibility</p:attrName>
                                        </p:attrNameLst>
                                      </p:cBhvr>
                                      <p:to>
                                        <p:strVal val="visible"/>
                                      </p:to>
                                    </p:set>
                                    <p:animEffect transition="in" filter="fade">
                                      <p:cBhvr>
                                        <p:cTn id="57" dur="500"/>
                                        <p:tgtEl>
                                          <p:spTgt spid="41145"/>
                                        </p:tgtEl>
                                      </p:cBhvr>
                                    </p:animEffect>
                                  </p:childTnLst>
                                </p:cTn>
                              </p:par>
                            </p:childTnLst>
                          </p:cTn>
                        </p:par>
                      </p:childTnLst>
                    </p:cTn>
                  </p:par>
                  <p:par>
                    <p:cTn id="58" fill="hold">
                      <p:stCondLst>
                        <p:cond delay="indefinite"/>
                      </p:stCondLst>
                      <p:childTnLst>
                        <p:par>
                          <p:cTn id="59" fill="hold">
                            <p:stCondLst>
                              <p:cond delay="0"/>
                            </p:stCondLst>
                            <p:childTnLst>
                              <p:par>
                                <p:cTn id="60" presetID="8" presetClass="entr" presetSubtype="16" fill="hold" grpId="0" nodeType="clickEffect">
                                  <p:stCondLst>
                                    <p:cond delay="0"/>
                                  </p:stCondLst>
                                  <p:childTnLst>
                                    <p:set>
                                      <p:cBhvr>
                                        <p:cTn id="61" dur="1" fill="hold">
                                          <p:stCondLst>
                                            <p:cond delay="0"/>
                                          </p:stCondLst>
                                        </p:cTn>
                                        <p:tgtEl>
                                          <p:spTgt spid="41154"/>
                                        </p:tgtEl>
                                        <p:attrNameLst>
                                          <p:attrName>style.visibility</p:attrName>
                                        </p:attrNameLst>
                                      </p:cBhvr>
                                      <p:to>
                                        <p:strVal val="visible"/>
                                      </p:to>
                                    </p:set>
                                    <p:animEffect transition="in" filter="diamond(in)">
                                      <p:cBhvr>
                                        <p:cTn id="62" dur="1000"/>
                                        <p:tgtEl>
                                          <p:spTgt spid="41154"/>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41166"/>
                                        </p:tgtEl>
                                        <p:attrNameLst>
                                          <p:attrName>style.visibility</p:attrName>
                                        </p:attrNameLst>
                                      </p:cBhvr>
                                      <p:to>
                                        <p:strVal val="visible"/>
                                      </p:to>
                                    </p:set>
                                    <p:animEffect transition="in" filter="barn(inVertical)">
                                      <p:cBhvr>
                                        <p:cTn id="67" dur="500"/>
                                        <p:tgtEl>
                                          <p:spTgt spid="41166"/>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41146"/>
                                        </p:tgtEl>
                                        <p:attrNameLst>
                                          <p:attrName>style.visibility</p:attrName>
                                        </p:attrNameLst>
                                      </p:cBhvr>
                                      <p:to>
                                        <p:strVal val="visible"/>
                                      </p:to>
                                    </p:set>
                                    <p:animEffect transition="in" filter="barn(inVertical)">
                                      <p:cBhvr>
                                        <p:cTn id="72" dur="500"/>
                                        <p:tgtEl>
                                          <p:spTgt spid="41146"/>
                                        </p:tgtEl>
                                      </p:cBhvr>
                                    </p:animEffect>
                                  </p:childTnLst>
                                </p:cTn>
                              </p:par>
                            </p:childTnLst>
                          </p:cTn>
                        </p:par>
                      </p:childTnLst>
                    </p:cTn>
                  </p:par>
                  <p:par>
                    <p:cTn id="73" fill="hold">
                      <p:stCondLst>
                        <p:cond delay="indefinite"/>
                      </p:stCondLst>
                      <p:childTnLst>
                        <p:par>
                          <p:cTn id="74" fill="hold">
                            <p:stCondLst>
                              <p:cond delay="0"/>
                            </p:stCondLst>
                            <p:childTnLst>
                              <p:par>
                                <p:cTn id="75" presetID="5" presetClass="entr" presetSubtype="10" fill="hold" grpId="0" nodeType="clickEffect">
                                  <p:stCondLst>
                                    <p:cond delay="0"/>
                                  </p:stCondLst>
                                  <p:childTnLst>
                                    <p:set>
                                      <p:cBhvr>
                                        <p:cTn id="76" dur="1" fill="hold">
                                          <p:stCondLst>
                                            <p:cond delay="0"/>
                                          </p:stCondLst>
                                        </p:cTn>
                                        <p:tgtEl>
                                          <p:spTgt spid="41148"/>
                                        </p:tgtEl>
                                        <p:attrNameLst>
                                          <p:attrName>style.visibility</p:attrName>
                                        </p:attrNameLst>
                                      </p:cBhvr>
                                      <p:to>
                                        <p:strVal val="visible"/>
                                      </p:to>
                                    </p:set>
                                    <p:animEffect transition="in" filter="checkerboard(across)">
                                      <p:cBhvr>
                                        <p:cTn id="77" dur="1000"/>
                                        <p:tgtEl>
                                          <p:spTgt spid="41148"/>
                                        </p:tgtEl>
                                      </p:cBhvr>
                                    </p:animEffect>
                                  </p:childTnLst>
                                </p:cTn>
                              </p:par>
                            </p:childTnLst>
                          </p:cTn>
                        </p:par>
                      </p:childTnLst>
                    </p:cTn>
                  </p:par>
                  <p:par>
                    <p:cTn id="78" fill="hold">
                      <p:stCondLst>
                        <p:cond delay="indefinite"/>
                      </p:stCondLst>
                      <p:childTnLst>
                        <p:par>
                          <p:cTn id="79" fill="hold">
                            <p:stCondLst>
                              <p:cond delay="0"/>
                            </p:stCondLst>
                            <p:childTnLst>
                              <p:par>
                                <p:cTn id="80" presetID="5" presetClass="entr" presetSubtype="10" fill="hold" grpId="0" nodeType="clickEffect">
                                  <p:stCondLst>
                                    <p:cond delay="0"/>
                                  </p:stCondLst>
                                  <p:childTnLst>
                                    <p:set>
                                      <p:cBhvr>
                                        <p:cTn id="81" dur="1" fill="hold">
                                          <p:stCondLst>
                                            <p:cond delay="0"/>
                                          </p:stCondLst>
                                        </p:cTn>
                                        <p:tgtEl>
                                          <p:spTgt spid="41153"/>
                                        </p:tgtEl>
                                        <p:attrNameLst>
                                          <p:attrName>style.visibility</p:attrName>
                                        </p:attrNameLst>
                                      </p:cBhvr>
                                      <p:to>
                                        <p:strVal val="visible"/>
                                      </p:to>
                                    </p:set>
                                    <p:animEffect transition="in" filter="checkerboard(across)">
                                      <p:cBhvr>
                                        <p:cTn id="82" dur="1000"/>
                                        <p:tgtEl>
                                          <p:spTgt spid="41153"/>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41169"/>
                                        </p:tgtEl>
                                        <p:attrNameLst>
                                          <p:attrName>style.visibility</p:attrName>
                                        </p:attrNameLst>
                                      </p:cBhvr>
                                      <p:to>
                                        <p:strVal val="visible"/>
                                      </p:to>
                                    </p:set>
                                    <p:animEffect transition="in" filter="barn(inVertical)">
                                      <p:cBhvr>
                                        <p:cTn id="87" dur="500"/>
                                        <p:tgtEl>
                                          <p:spTgt spid="41169"/>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41147"/>
                                        </p:tgtEl>
                                        <p:attrNameLst>
                                          <p:attrName>style.visibility</p:attrName>
                                        </p:attrNameLst>
                                      </p:cBhvr>
                                      <p:to>
                                        <p:strVal val="visible"/>
                                      </p:to>
                                    </p:set>
                                    <p:animEffect transition="in" filter="barn(inVertical)">
                                      <p:cBhvr>
                                        <p:cTn id="92" dur="500"/>
                                        <p:tgtEl>
                                          <p:spTgt spid="41147"/>
                                        </p:tgtEl>
                                      </p:cBhvr>
                                    </p:animEffect>
                                  </p:childTnLst>
                                </p:cTn>
                              </p:par>
                            </p:childTnLst>
                          </p:cTn>
                        </p:par>
                      </p:childTnLst>
                    </p:cTn>
                  </p:par>
                  <p:par>
                    <p:cTn id="93" fill="hold">
                      <p:stCondLst>
                        <p:cond delay="indefinite"/>
                      </p:stCondLst>
                      <p:childTnLst>
                        <p:par>
                          <p:cTn id="94" fill="hold">
                            <p:stCondLst>
                              <p:cond delay="0"/>
                            </p:stCondLst>
                            <p:childTnLst>
                              <p:par>
                                <p:cTn id="95" presetID="5" presetClass="entr" presetSubtype="10" fill="hold" grpId="0" nodeType="clickEffect">
                                  <p:stCondLst>
                                    <p:cond delay="0"/>
                                  </p:stCondLst>
                                  <p:childTnLst>
                                    <p:set>
                                      <p:cBhvr>
                                        <p:cTn id="96" dur="1" fill="hold">
                                          <p:stCondLst>
                                            <p:cond delay="0"/>
                                          </p:stCondLst>
                                        </p:cTn>
                                        <p:tgtEl>
                                          <p:spTgt spid="41149"/>
                                        </p:tgtEl>
                                        <p:attrNameLst>
                                          <p:attrName>style.visibility</p:attrName>
                                        </p:attrNameLst>
                                      </p:cBhvr>
                                      <p:to>
                                        <p:strVal val="visible"/>
                                      </p:to>
                                    </p:set>
                                    <p:animEffect transition="in" filter="checkerboard(across)">
                                      <p:cBhvr>
                                        <p:cTn id="97" dur="1000"/>
                                        <p:tgtEl>
                                          <p:spTgt spid="41149"/>
                                        </p:tgtEl>
                                      </p:cBhvr>
                                    </p:animEffect>
                                  </p:childTnLst>
                                </p:cTn>
                              </p:par>
                            </p:childTnLst>
                          </p:cTn>
                        </p:par>
                      </p:childTnLst>
                    </p:cTn>
                  </p:par>
                  <p:par>
                    <p:cTn id="98" fill="hold">
                      <p:stCondLst>
                        <p:cond delay="indefinite"/>
                      </p:stCondLst>
                      <p:childTnLst>
                        <p:par>
                          <p:cTn id="99" fill="hold">
                            <p:stCondLst>
                              <p:cond delay="0"/>
                            </p:stCondLst>
                            <p:childTnLst>
                              <p:par>
                                <p:cTn id="100" presetID="5" presetClass="entr" presetSubtype="10" fill="hold" grpId="0" nodeType="clickEffect">
                                  <p:stCondLst>
                                    <p:cond delay="0"/>
                                  </p:stCondLst>
                                  <p:childTnLst>
                                    <p:set>
                                      <p:cBhvr>
                                        <p:cTn id="101" dur="1" fill="hold">
                                          <p:stCondLst>
                                            <p:cond delay="0"/>
                                          </p:stCondLst>
                                        </p:cTn>
                                        <p:tgtEl>
                                          <p:spTgt spid="41152"/>
                                        </p:tgtEl>
                                        <p:attrNameLst>
                                          <p:attrName>style.visibility</p:attrName>
                                        </p:attrNameLst>
                                      </p:cBhvr>
                                      <p:to>
                                        <p:strVal val="visible"/>
                                      </p:to>
                                    </p:set>
                                    <p:animEffect transition="in" filter="checkerboard(across)">
                                      <p:cBhvr>
                                        <p:cTn id="102" dur="1000"/>
                                        <p:tgtEl>
                                          <p:spTgt spid="41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45" grpId="0" animBg="1"/>
      <p:bldP spid="41146" grpId="0" animBg="1"/>
      <p:bldP spid="41147" grpId="0" animBg="1"/>
      <p:bldP spid="41148" grpId="0" animBg="1"/>
      <p:bldP spid="41149" grpId="0" animBg="1"/>
      <p:bldP spid="41150" grpId="0" animBg="1"/>
      <p:bldP spid="41151" grpId="0" animBg="1"/>
      <p:bldP spid="41152" grpId="0" animBg="1"/>
      <p:bldP spid="41153" grpId="0" animBg="1"/>
      <p:bldP spid="41154" grpId="0" animBg="1"/>
      <p:bldP spid="41155" grpId="0" animBg="1"/>
      <p:bldP spid="41156" grpId="0" animBg="1"/>
      <p:bldP spid="41158" grpId="0" animBg="1"/>
      <p:bldP spid="41161" grpId="0" animBg="1"/>
      <p:bldP spid="41164" grpId="0" animBg="1"/>
      <p:bldP spid="41165" grpId="0" animBg="1"/>
      <p:bldP spid="41166" grpId="0" animBg="1"/>
      <p:bldP spid="4116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7999"/>
          </a:xfrm>
          <a:prstGeom prst="rect">
            <a:avLst/>
          </a:prstGeom>
        </p:spPr>
      </p:pic>
      <p:sp>
        <p:nvSpPr>
          <p:cNvPr id="4" name="TextBox 3"/>
          <p:cNvSpPr txBox="1"/>
          <p:nvPr/>
        </p:nvSpPr>
        <p:spPr>
          <a:xfrm>
            <a:off x="1017639" y="1293879"/>
            <a:ext cx="7787148" cy="3170099"/>
          </a:xfrm>
          <a:prstGeom prst="rect">
            <a:avLst/>
          </a:prstGeom>
          <a:noFill/>
        </p:spPr>
        <p:txBody>
          <a:bodyPr wrap="square" rtlCol="0">
            <a:spAutoFit/>
          </a:bodyPr>
          <a:lstStyle/>
          <a:p>
            <a:r>
              <a:rPr lang="vi-VN" sz="4000" b="1" dirty="0">
                <a:solidFill>
                  <a:srgbClr val="FFFF00"/>
                </a:solidFill>
                <a:latin typeface="Times New Roman" panose="02020603050405020304" pitchFamily="18" charset="0"/>
                <a:cs typeface="Times New Roman" panose="02020603050405020304" pitchFamily="18" charset="0"/>
              </a:rPr>
              <a:t>Cách nhân hóa các sự vật, con vật như vậy thật hay và đẹp vì nó làm cho các sự vật con vật sinh động hơn, gần gũi với con người hơn, đáng yêu hơn</a:t>
            </a:r>
            <a:endParaRPr lang="en-US" sz="40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3249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14343" name="Text Box 7"/>
          <p:cNvSpPr txBox="1">
            <a:spLocks noChangeArrowheads="1"/>
          </p:cNvSpPr>
          <p:nvPr/>
        </p:nvSpPr>
        <p:spPr bwMode="auto">
          <a:xfrm>
            <a:off x="342313" y="247661"/>
            <a:ext cx="9941169" cy="1323439"/>
          </a:xfrm>
          <a:prstGeom prst="rect">
            <a:avLst/>
          </a:prstGeom>
          <a:noFill/>
          <a:ln w="9525">
            <a:noFill/>
            <a:miter lim="800000"/>
            <a:headEnd/>
            <a:tailEnd/>
          </a:ln>
          <a:effectLst/>
        </p:spPr>
        <p:txBody>
          <a:bodyPr wrap="square">
            <a:spAutoFit/>
          </a:bodyPr>
          <a:lstStyle/>
          <a:p>
            <a:pPr eaLnBrk="0" hangingPunct="0">
              <a:spcBef>
                <a:spcPct val="50000"/>
              </a:spcBef>
            </a:pPr>
            <a:r>
              <a:rPr lang="en-US" sz="4000" b="1" dirty="0" err="1">
                <a:latin typeface="Times New Roman" pitchFamily="18" charset="0"/>
              </a:rPr>
              <a:t>Bài</a:t>
            </a:r>
            <a:r>
              <a:rPr lang="en-US" sz="4000" b="1" dirty="0">
                <a:latin typeface="Times New Roman" pitchFamily="18" charset="0"/>
              </a:rPr>
              <a:t> </a:t>
            </a:r>
            <a:r>
              <a:rPr lang="en-US" sz="4000" b="1" dirty="0" err="1">
                <a:latin typeface="Times New Roman" pitchFamily="18" charset="0"/>
              </a:rPr>
              <a:t>tập</a:t>
            </a:r>
            <a:r>
              <a:rPr lang="en-US" sz="4000" b="1" dirty="0">
                <a:latin typeface="Times New Roman" pitchFamily="18" charset="0"/>
              </a:rPr>
              <a:t> 2: </a:t>
            </a:r>
            <a:r>
              <a:rPr lang="en-US" sz="4000" b="1" dirty="0" err="1">
                <a:latin typeface="Times New Roman" pitchFamily="18" charset="0"/>
              </a:rPr>
              <a:t>Tìm</a:t>
            </a:r>
            <a:r>
              <a:rPr lang="en-US" sz="4000" b="1" dirty="0">
                <a:latin typeface="Times New Roman" pitchFamily="18" charset="0"/>
              </a:rPr>
              <a:t> </a:t>
            </a:r>
            <a:r>
              <a:rPr lang="en-US" sz="4000" b="1" dirty="0" err="1">
                <a:latin typeface="Times New Roman" pitchFamily="18" charset="0"/>
              </a:rPr>
              <a:t>bộ</a:t>
            </a:r>
            <a:r>
              <a:rPr lang="en-US" sz="4000" b="1" dirty="0">
                <a:latin typeface="Times New Roman" pitchFamily="18" charset="0"/>
              </a:rPr>
              <a:t> </a:t>
            </a:r>
            <a:r>
              <a:rPr lang="en-US" sz="4000" b="1" dirty="0" err="1">
                <a:latin typeface="Times New Roman" pitchFamily="18" charset="0"/>
              </a:rPr>
              <a:t>phận</a:t>
            </a:r>
            <a:r>
              <a:rPr lang="en-US" sz="4000" b="1" dirty="0">
                <a:latin typeface="Times New Roman" pitchFamily="18" charset="0"/>
              </a:rPr>
              <a:t> </a:t>
            </a:r>
            <a:r>
              <a:rPr lang="en-US" sz="4000" b="1" dirty="0" err="1">
                <a:latin typeface="Times New Roman" pitchFamily="18" charset="0"/>
              </a:rPr>
              <a:t>câu</a:t>
            </a:r>
            <a:r>
              <a:rPr lang="en-US" sz="4000" b="1" dirty="0">
                <a:latin typeface="Times New Roman" pitchFamily="18" charset="0"/>
              </a:rPr>
              <a:t> </a:t>
            </a:r>
            <a:r>
              <a:rPr lang="en-US" sz="4000" b="1" dirty="0" err="1">
                <a:latin typeface="Times New Roman" pitchFamily="18" charset="0"/>
              </a:rPr>
              <a:t>trả</a:t>
            </a:r>
            <a:r>
              <a:rPr lang="en-US" sz="4000" b="1" dirty="0">
                <a:latin typeface="Times New Roman" pitchFamily="18" charset="0"/>
              </a:rPr>
              <a:t> </a:t>
            </a:r>
            <a:r>
              <a:rPr lang="en-US" sz="4000" b="1" dirty="0" err="1">
                <a:latin typeface="Times New Roman" pitchFamily="18" charset="0"/>
              </a:rPr>
              <a:t>lời</a:t>
            </a:r>
            <a:r>
              <a:rPr lang="en-US" sz="4000" b="1" dirty="0">
                <a:latin typeface="Times New Roman" pitchFamily="18" charset="0"/>
              </a:rPr>
              <a:t> </a:t>
            </a:r>
            <a:r>
              <a:rPr lang="en-US" sz="4000" b="1" dirty="0" err="1">
                <a:latin typeface="Times New Roman" pitchFamily="18" charset="0"/>
              </a:rPr>
              <a:t>cho</a:t>
            </a:r>
            <a:r>
              <a:rPr lang="en-US" sz="4000" b="1" dirty="0">
                <a:latin typeface="Times New Roman" pitchFamily="18" charset="0"/>
              </a:rPr>
              <a:t> </a:t>
            </a:r>
            <a:r>
              <a:rPr lang="en-US" sz="4000" b="1" dirty="0" err="1">
                <a:latin typeface="Times New Roman" pitchFamily="18" charset="0"/>
              </a:rPr>
              <a:t>câu</a:t>
            </a:r>
            <a:r>
              <a:rPr lang="en-US" sz="4000" b="1" dirty="0">
                <a:latin typeface="Times New Roman" pitchFamily="18" charset="0"/>
              </a:rPr>
              <a:t> </a:t>
            </a:r>
            <a:r>
              <a:rPr lang="en-US" sz="4000" b="1" dirty="0" err="1">
                <a:latin typeface="Times New Roman" pitchFamily="18" charset="0"/>
              </a:rPr>
              <a:t>hỏi</a:t>
            </a:r>
            <a:r>
              <a:rPr lang="en-US" sz="4000" b="1" dirty="0">
                <a:latin typeface="Times New Roman" pitchFamily="18" charset="0"/>
              </a:rPr>
              <a:t> </a:t>
            </a:r>
            <a:r>
              <a:rPr lang="en-US" sz="4000" b="1" dirty="0">
                <a:solidFill>
                  <a:srgbClr val="FF0000"/>
                </a:solidFill>
                <a:latin typeface="Times New Roman" pitchFamily="18" charset="0"/>
              </a:rPr>
              <a:t>“</a:t>
            </a:r>
            <a:r>
              <a:rPr lang="en-US" sz="4000" b="1" dirty="0" err="1">
                <a:solidFill>
                  <a:srgbClr val="FF0000"/>
                </a:solidFill>
                <a:latin typeface="Times New Roman" pitchFamily="18" charset="0"/>
              </a:rPr>
              <a:t>Vì</a:t>
            </a:r>
            <a:r>
              <a:rPr lang="en-US" sz="4000" b="1" dirty="0">
                <a:solidFill>
                  <a:srgbClr val="FF0000"/>
                </a:solidFill>
                <a:latin typeface="Times New Roman" pitchFamily="18" charset="0"/>
              </a:rPr>
              <a:t> </a:t>
            </a:r>
            <a:r>
              <a:rPr lang="en-US" sz="4000" b="1" dirty="0" err="1">
                <a:solidFill>
                  <a:srgbClr val="FF0000"/>
                </a:solidFill>
                <a:latin typeface="Times New Roman" pitchFamily="18" charset="0"/>
              </a:rPr>
              <a:t>sao</a:t>
            </a:r>
            <a:r>
              <a:rPr lang="en-US" sz="4000" b="1" dirty="0">
                <a:solidFill>
                  <a:srgbClr val="FF0000"/>
                </a:solidFill>
                <a:latin typeface="Times New Roman" pitchFamily="18" charset="0"/>
              </a:rPr>
              <a:t>?” </a:t>
            </a:r>
            <a:r>
              <a:rPr lang="en-US" sz="4000" b="1" dirty="0">
                <a:latin typeface="Times New Roman" pitchFamily="18" charset="0"/>
              </a:rPr>
              <a:t>:</a:t>
            </a:r>
          </a:p>
        </p:txBody>
      </p:sp>
      <p:sp>
        <p:nvSpPr>
          <p:cNvPr id="14344" name="Text Box 8"/>
          <p:cNvSpPr txBox="1">
            <a:spLocks noChangeArrowheads="1"/>
          </p:cNvSpPr>
          <p:nvPr/>
        </p:nvSpPr>
        <p:spPr bwMode="auto">
          <a:xfrm>
            <a:off x="498230" y="1990695"/>
            <a:ext cx="10322169" cy="646331"/>
          </a:xfrm>
          <a:prstGeom prst="rect">
            <a:avLst/>
          </a:prstGeom>
          <a:noFill/>
          <a:ln w="9525">
            <a:noFill/>
            <a:miter lim="800000"/>
            <a:headEnd/>
            <a:tailEnd/>
          </a:ln>
          <a:effectLst/>
        </p:spPr>
        <p:txBody>
          <a:bodyPr wrap="square">
            <a:spAutoFit/>
          </a:bodyPr>
          <a:lstStyle/>
          <a:p>
            <a:pPr eaLnBrk="0" hangingPunct="0">
              <a:spcBef>
                <a:spcPct val="50000"/>
              </a:spcBef>
            </a:pPr>
            <a:r>
              <a:rPr lang="en-US" sz="3600" b="1" dirty="0">
                <a:solidFill>
                  <a:srgbClr val="002060"/>
                </a:solidFill>
                <a:latin typeface="Times New Roman" pitchFamily="18" charset="0"/>
              </a:rPr>
              <a:t>a) </a:t>
            </a:r>
            <a:r>
              <a:rPr lang="en-US" sz="3600" b="1" dirty="0" err="1">
                <a:solidFill>
                  <a:srgbClr val="002060"/>
                </a:solidFill>
                <a:latin typeface="Times New Roman" pitchFamily="18" charset="0"/>
              </a:rPr>
              <a:t>Cả</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lớp</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cười</a:t>
            </a:r>
            <a:r>
              <a:rPr lang="en-US" sz="3600" b="1" dirty="0">
                <a:solidFill>
                  <a:srgbClr val="002060"/>
                </a:solidFill>
                <a:latin typeface="Times New Roman" pitchFamily="18" charset="0"/>
              </a:rPr>
              <a:t> ồ </a:t>
            </a:r>
            <a:r>
              <a:rPr lang="en-US" sz="3600" b="1" dirty="0" err="1">
                <a:solidFill>
                  <a:srgbClr val="002060"/>
                </a:solidFill>
                <a:latin typeface="Times New Roman" pitchFamily="18" charset="0"/>
              </a:rPr>
              <a:t>lên</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vì</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câu</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thơ</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vô</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lí</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quá</a:t>
            </a:r>
            <a:r>
              <a:rPr lang="en-US" sz="3600" b="1" dirty="0">
                <a:solidFill>
                  <a:srgbClr val="002060"/>
                </a:solidFill>
                <a:latin typeface="Times New Roman" pitchFamily="18" charset="0"/>
              </a:rPr>
              <a:t>.</a:t>
            </a:r>
          </a:p>
        </p:txBody>
      </p:sp>
      <p:sp>
        <p:nvSpPr>
          <p:cNvPr id="14345" name="Text Box 9"/>
          <p:cNvSpPr txBox="1">
            <a:spLocks noChangeArrowheads="1"/>
          </p:cNvSpPr>
          <p:nvPr/>
        </p:nvSpPr>
        <p:spPr bwMode="auto">
          <a:xfrm>
            <a:off x="498230" y="3192818"/>
            <a:ext cx="11095892" cy="1200329"/>
          </a:xfrm>
          <a:prstGeom prst="rect">
            <a:avLst/>
          </a:prstGeom>
          <a:noFill/>
          <a:ln w="9525">
            <a:noFill/>
            <a:miter lim="800000"/>
            <a:headEnd/>
            <a:tailEnd/>
          </a:ln>
          <a:effectLst/>
        </p:spPr>
        <p:txBody>
          <a:bodyPr wrap="square">
            <a:spAutoFit/>
          </a:bodyPr>
          <a:lstStyle/>
          <a:p>
            <a:pPr eaLnBrk="0" hangingPunct="0">
              <a:spcBef>
                <a:spcPct val="50000"/>
              </a:spcBef>
            </a:pPr>
            <a:r>
              <a:rPr lang="en-US" sz="3600" b="1" dirty="0">
                <a:solidFill>
                  <a:srgbClr val="002060"/>
                </a:solidFill>
                <a:latin typeface="Times New Roman" pitchFamily="18" charset="0"/>
              </a:rPr>
              <a:t>b) </a:t>
            </a:r>
            <a:r>
              <a:rPr lang="en-US" sz="3600" b="1" dirty="0" err="1">
                <a:solidFill>
                  <a:srgbClr val="002060"/>
                </a:solidFill>
                <a:latin typeface="Times New Roman" pitchFamily="18" charset="0"/>
              </a:rPr>
              <a:t>Những</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chàng</a:t>
            </a:r>
            <a:r>
              <a:rPr lang="en-US" sz="3600" b="1" dirty="0">
                <a:solidFill>
                  <a:srgbClr val="002060"/>
                </a:solidFill>
                <a:latin typeface="Times New Roman" pitchFamily="18" charset="0"/>
              </a:rPr>
              <a:t> man-</a:t>
            </a:r>
            <a:r>
              <a:rPr lang="en-US" sz="3600" b="1" dirty="0" err="1">
                <a:solidFill>
                  <a:srgbClr val="002060"/>
                </a:solidFill>
                <a:latin typeface="Times New Roman" pitchFamily="18" charset="0"/>
              </a:rPr>
              <a:t>gát</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rất</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bình</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tĩnh</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vì</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họ</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thường</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là</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những</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người</a:t>
            </a:r>
            <a:r>
              <a:rPr lang="en-US" sz="3600" b="1" dirty="0">
                <a:solidFill>
                  <a:srgbClr val="002060"/>
                </a:solidFill>
                <a:latin typeface="Times New Roman" pitchFamily="18" charset="0"/>
              </a:rPr>
              <a:t> phi </a:t>
            </a:r>
            <a:r>
              <a:rPr lang="en-US" sz="3600" b="1" dirty="0" err="1">
                <a:solidFill>
                  <a:srgbClr val="002060"/>
                </a:solidFill>
                <a:latin typeface="Times New Roman" pitchFamily="18" charset="0"/>
              </a:rPr>
              <a:t>ngựa</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giỏi</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nhất</a:t>
            </a:r>
            <a:r>
              <a:rPr lang="en-US" sz="3600" b="1" dirty="0">
                <a:solidFill>
                  <a:srgbClr val="002060"/>
                </a:solidFill>
                <a:latin typeface="Times New Roman" pitchFamily="18" charset="0"/>
              </a:rPr>
              <a:t>.</a:t>
            </a:r>
          </a:p>
        </p:txBody>
      </p:sp>
      <p:sp>
        <p:nvSpPr>
          <p:cNvPr id="14346" name="Text Box 10"/>
          <p:cNvSpPr txBox="1">
            <a:spLocks noChangeArrowheads="1"/>
          </p:cNvSpPr>
          <p:nvPr/>
        </p:nvSpPr>
        <p:spPr bwMode="auto">
          <a:xfrm>
            <a:off x="498230" y="4896357"/>
            <a:ext cx="11248293" cy="1200329"/>
          </a:xfrm>
          <a:prstGeom prst="rect">
            <a:avLst/>
          </a:prstGeom>
          <a:noFill/>
          <a:ln w="9525">
            <a:noFill/>
            <a:miter lim="800000"/>
            <a:headEnd/>
            <a:tailEnd/>
          </a:ln>
          <a:effectLst/>
        </p:spPr>
        <p:txBody>
          <a:bodyPr wrap="square">
            <a:spAutoFit/>
          </a:bodyPr>
          <a:lstStyle/>
          <a:p>
            <a:pPr eaLnBrk="0" hangingPunct="0">
              <a:spcBef>
                <a:spcPct val="50000"/>
              </a:spcBef>
            </a:pPr>
            <a:r>
              <a:rPr lang="en-US" sz="3600" b="1" dirty="0">
                <a:solidFill>
                  <a:srgbClr val="002060"/>
                </a:solidFill>
                <a:latin typeface="Times New Roman" pitchFamily="18" charset="0"/>
              </a:rPr>
              <a:t>c) </a:t>
            </a:r>
            <a:r>
              <a:rPr lang="en-US" sz="3600" b="1" dirty="0" err="1">
                <a:solidFill>
                  <a:srgbClr val="002060"/>
                </a:solidFill>
                <a:latin typeface="Times New Roman" pitchFamily="18" charset="0"/>
              </a:rPr>
              <a:t>Chị</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em</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Xô</a:t>
            </a:r>
            <a:r>
              <a:rPr lang="en-US" sz="3600" b="1" dirty="0">
                <a:solidFill>
                  <a:srgbClr val="002060"/>
                </a:solidFill>
                <a:latin typeface="Times New Roman" pitchFamily="18" charset="0"/>
              </a:rPr>
              <a:t>-phi </a:t>
            </a:r>
            <a:r>
              <a:rPr lang="en-US" sz="3600" b="1" dirty="0" err="1">
                <a:solidFill>
                  <a:srgbClr val="002060"/>
                </a:solidFill>
                <a:latin typeface="Times New Roman" pitchFamily="18" charset="0"/>
              </a:rPr>
              <a:t>đã</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về</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ngay</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vì</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nhớ</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lời</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mẹ</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dặn</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không</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được</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làm</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phiền</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người</a:t>
            </a:r>
            <a:r>
              <a:rPr lang="en-US" sz="3600" b="1" dirty="0">
                <a:solidFill>
                  <a:srgbClr val="002060"/>
                </a:solidFill>
                <a:latin typeface="Times New Roman" pitchFamily="18" charset="0"/>
              </a:rPr>
              <a:t> </a:t>
            </a:r>
            <a:r>
              <a:rPr lang="en-US" sz="3600" b="1" dirty="0" err="1">
                <a:solidFill>
                  <a:srgbClr val="002060"/>
                </a:solidFill>
                <a:latin typeface="Times New Roman" pitchFamily="18" charset="0"/>
              </a:rPr>
              <a:t>khác</a:t>
            </a:r>
            <a:r>
              <a:rPr lang="en-US" sz="3600" b="1" dirty="0">
                <a:solidFill>
                  <a:srgbClr val="002060"/>
                </a:solidFill>
                <a:latin typeface="Times New Roman" pitchFamily="18" charset="0"/>
              </a:rPr>
              <a:t>.</a:t>
            </a:r>
          </a:p>
        </p:txBody>
      </p:sp>
      <p:sp>
        <p:nvSpPr>
          <p:cNvPr id="2" name="Oval 1"/>
          <p:cNvSpPr/>
          <p:nvPr/>
        </p:nvSpPr>
        <p:spPr>
          <a:xfrm>
            <a:off x="4417255" y="2074310"/>
            <a:ext cx="604911" cy="562716"/>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8072510" y="3230266"/>
            <a:ext cx="604911" cy="562716"/>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122376" y="4948939"/>
            <a:ext cx="604911" cy="562716"/>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04695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7999"/>
          </a:xfrm>
          <a:prstGeom prst="rect">
            <a:avLst/>
          </a:prstGeom>
        </p:spPr>
      </p:pic>
      <p:sp>
        <p:nvSpPr>
          <p:cNvPr id="4" name="TextBox 3"/>
          <p:cNvSpPr txBox="1"/>
          <p:nvPr/>
        </p:nvSpPr>
        <p:spPr>
          <a:xfrm>
            <a:off x="1017639" y="1293879"/>
            <a:ext cx="7787148" cy="3170099"/>
          </a:xfrm>
          <a:prstGeom prst="rect">
            <a:avLst/>
          </a:prstGeom>
          <a:noFill/>
        </p:spPr>
        <p:txBody>
          <a:bodyPr wrap="square" rtlCol="0">
            <a:spAutoFit/>
          </a:bodyPr>
          <a:lstStyle/>
          <a:p>
            <a:r>
              <a:rPr lang="en-US" sz="4000" b="1" dirty="0" err="1">
                <a:solidFill>
                  <a:srgbClr val="FFFF00"/>
                </a:solidFill>
                <a:latin typeface="Times New Roman" panose="02020603050405020304" pitchFamily="18" charset="0"/>
                <a:cs typeface="Times New Roman" panose="02020603050405020304" pitchFamily="18" charset="0"/>
              </a:rPr>
              <a:t>Bộ</a:t>
            </a:r>
            <a:r>
              <a:rPr lang="en-US" sz="4000" b="1" dirty="0">
                <a:solidFill>
                  <a:srgbClr val="FFFF00"/>
                </a:solidFill>
                <a:latin typeface="Times New Roman" panose="02020603050405020304" pitchFamily="18" charset="0"/>
                <a:cs typeface="Times New Roman" panose="02020603050405020304" pitchFamily="18" charset="0"/>
              </a:rPr>
              <a:t> </a:t>
            </a:r>
            <a:r>
              <a:rPr lang="en-US" sz="4000" b="1" dirty="0" err="1">
                <a:solidFill>
                  <a:srgbClr val="FFFF00"/>
                </a:solidFill>
                <a:latin typeface="Times New Roman" panose="02020603050405020304" pitchFamily="18" charset="0"/>
                <a:cs typeface="Times New Roman" panose="02020603050405020304" pitchFamily="18" charset="0"/>
              </a:rPr>
              <a:t>phận</a:t>
            </a:r>
            <a:r>
              <a:rPr lang="en-US" sz="4000" b="1" dirty="0">
                <a:solidFill>
                  <a:srgbClr val="FFFF00"/>
                </a:solidFill>
                <a:latin typeface="Times New Roman" panose="02020603050405020304" pitchFamily="18" charset="0"/>
                <a:cs typeface="Times New Roman" panose="02020603050405020304" pitchFamily="18" charset="0"/>
              </a:rPr>
              <a:t> </a:t>
            </a:r>
            <a:r>
              <a:rPr lang="en-US" sz="4000" b="1" dirty="0" err="1">
                <a:solidFill>
                  <a:srgbClr val="FFFF00"/>
                </a:solidFill>
                <a:latin typeface="Times New Roman" panose="02020603050405020304" pitchFamily="18" charset="0"/>
                <a:cs typeface="Times New Roman" panose="02020603050405020304" pitchFamily="18" charset="0"/>
              </a:rPr>
              <a:t>trả</a:t>
            </a:r>
            <a:r>
              <a:rPr lang="en-US" sz="4000" b="1" dirty="0">
                <a:solidFill>
                  <a:srgbClr val="FFFF00"/>
                </a:solidFill>
                <a:latin typeface="Times New Roman" panose="02020603050405020304" pitchFamily="18" charset="0"/>
                <a:cs typeface="Times New Roman" panose="02020603050405020304" pitchFamily="18" charset="0"/>
              </a:rPr>
              <a:t> </a:t>
            </a:r>
            <a:r>
              <a:rPr lang="en-US" sz="4000" b="1" dirty="0" err="1">
                <a:solidFill>
                  <a:srgbClr val="FFFF00"/>
                </a:solidFill>
                <a:latin typeface="Times New Roman" panose="02020603050405020304" pitchFamily="18" charset="0"/>
                <a:cs typeface="Times New Roman" panose="02020603050405020304" pitchFamily="18" charset="0"/>
              </a:rPr>
              <a:t>lời</a:t>
            </a:r>
            <a:r>
              <a:rPr lang="en-US" sz="4000" b="1" dirty="0">
                <a:solidFill>
                  <a:srgbClr val="FFFF00"/>
                </a:solidFill>
                <a:latin typeface="Times New Roman" panose="02020603050405020304" pitchFamily="18" charset="0"/>
                <a:cs typeface="Times New Roman" panose="02020603050405020304" pitchFamily="18" charset="0"/>
              </a:rPr>
              <a:t> </a:t>
            </a:r>
            <a:r>
              <a:rPr lang="en-US" sz="4000" b="1" dirty="0" err="1">
                <a:solidFill>
                  <a:srgbClr val="FFFF00"/>
                </a:solidFill>
                <a:latin typeface="Times New Roman" panose="02020603050405020304" pitchFamily="18" charset="0"/>
                <a:cs typeface="Times New Roman" panose="02020603050405020304" pitchFamily="18" charset="0"/>
              </a:rPr>
              <a:t>câu</a:t>
            </a:r>
            <a:r>
              <a:rPr lang="en-US" sz="4000" b="1" dirty="0">
                <a:solidFill>
                  <a:srgbClr val="FFFF00"/>
                </a:solidFill>
                <a:latin typeface="Times New Roman" panose="02020603050405020304" pitchFamily="18" charset="0"/>
                <a:cs typeface="Times New Roman" panose="02020603050405020304" pitchFamily="18" charset="0"/>
              </a:rPr>
              <a:t> </a:t>
            </a:r>
            <a:r>
              <a:rPr lang="en-US" sz="4000" b="1" dirty="0" err="1">
                <a:solidFill>
                  <a:srgbClr val="FFFF00"/>
                </a:solidFill>
                <a:latin typeface="Times New Roman" panose="02020603050405020304" pitchFamily="18" charset="0"/>
                <a:cs typeface="Times New Roman" panose="02020603050405020304" pitchFamily="18" charset="0"/>
              </a:rPr>
              <a:t>hỏi</a:t>
            </a:r>
            <a:r>
              <a:rPr lang="en-US" sz="4000" b="1" dirty="0">
                <a:solidFill>
                  <a:srgbClr val="FFFF00"/>
                </a:solidFill>
                <a:latin typeface="Times New Roman" panose="02020603050405020304" pitchFamily="18" charset="0"/>
                <a:cs typeface="Times New Roman" panose="02020603050405020304" pitchFamily="18" charset="0"/>
              </a:rPr>
              <a:t> “</a:t>
            </a:r>
            <a:r>
              <a:rPr lang="en-US" sz="4000" b="1" dirty="0" err="1">
                <a:solidFill>
                  <a:srgbClr val="FFFF00"/>
                </a:solidFill>
                <a:latin typeface="Times New Roman" panose="02020603050405020304" pitchFamily="18" charset="0"/>
                <a:cs typeface="Times New Roman" panose="02020603050405020304" pitchFamily="18" charset="0"/>
              </a:rPr>
              <a:t>Vì</a:t>
            </a:r>
            <a:r>
              <a:rPr lang="en-US" sz="4000" b="1" dirty="0">
                <a:solidFill>
                  <a:srgbClr val="FFFF00"/>
                </a:solidFill>
                <a:latin typeface="Times New Roman" panose="02020603050405020304" pitchFamily="18" charset="0"/>
                <a:cs typeface="Times New Roman" panose="02020603050405020304" pitchFamily="18" charset="0"/>
              </a:rPr>
              <a:t> </a:t>
            </a:r>
            <a:r>
              <a:rPr lang="en-US" sz="4000" b="1" dirty="0" err="1">
                <a:solidFill>
                  <a:srgbClr val="FFFF00"/>
                </a:solidFill>
                <a:latin typeface="Times New Roman" panose="02020603050405020304" pitchFamily="18" charset="0"/>
                <a:cs typeface="Times New Roman" panose="02020603050405020304" pitchFamily="18" charset="0"/>
              </a:rPr>
              <a:t>sao</a:t>
            </a:r>
            <a:r>
              <a:rPr lang="en-US" sz="4000" b="1" dirty="0">
                <a:solidFill>
                  <a:srgbClr val="FFFF00"/>
                </a:solidFill>
                <a:latin typeface="Times New Roman" panose="02020603050405020304" pitchFamily="18" charset="0"/>
                <a:cs typeface="Times New Roman" panose="02020603050405020304" pitchFamily="18" charset="0"/>
              </a:rPr>
              <a:t>” </a:t>
            </a:r>
            <a:r>
              <a:rPr lang="en-US" sz="4000" b="1" dirty="0" err="1">
                <a:solidFill>
                  <a:srgbClr val="FFFF00"/>
                </a:solidFill>
                <a:latin typeface="Times New Roman" panose="02020603050405020304" pitchFamily="18" charset="0"/>
                <a:cs typeface="Times New Roman" panose="02020603050405020304" pitchFamily="18" charset="0"/>
              </a:rPr>
              <a:t>là</a:t>
            </a:r>
            <a:r>
              <a:rPr lang="en-US" sz="4000" b="1" dirty="0">
                <a:solidFill>
                  <a:srgbClr val="FFFF00"/>
                </a:solidFill>
                <a:latin typeface="Times New Roman" panose="02020603050405020304" pitchFamily="18" charset="0"/>
                <a:cs typeface="Times New Roman" panose="02020603050405020304" pitchFamily="18" charset="0"/>
              </a:rPr>
              <a:t> </a:t>
            </a:r>
            <a:r>
              <a:rPr lang="en-US" sz="4000" b="1" dirty="0" err="1">
                <a:solidFill>
                  <a:srgbClr val="FFFF00"/>
                </a:solidFill>
                <a:latin typeface="Times New Roman" panose="02020603050405020304" pitchFamily="18" charset="0"/>
                <a:cs typeface="Times New Roman" panose="02020603050405020304" pitchFamily="18" charset="0"/>
              </a:rPr>
              <a:t>bộ</a:t>
            </a:r>
            <a:r>
              <a:rPr lang="en-US" sz="4000" b="1" dirty="0">
                <a:solidFill>
                  <a:srgbClr val="FFFF00"/>
                </a:solidFill>
                <a:latin typeface="Times New Roman" panose="02020603050405020304" pitchFamily="18" charset="0"/>
                <a:cs typeface="Times New Roman" panose="02020603050405020304" pitchFamily="18" charset="0"/>
              </a:rPr>
              <a:t> </a:t>
            </a:r>
            <a:r>
              <a:rPr lang="en-US" sz="4000" b="1" dirty="0" err="1">
                <a:solidFill>
                  <a:srgbClr val="FFFF00"/>
                </a:solidFill>
                <a:latin typeface="Times New Roman" panose="02020603050405020304" pitchFamily="18" charset="0"/>
                <a:cs typeface="Times New Roman" panose="02020603050405020304" pitchFamily="18" charset="0"/>
              </a:rPr>
              <a:t>phận</a:t>
            </a:r>
            <a:r>
              <a:rPr lang="en-US" sz="4000" b="1" dirty="0">
                <a:solidFill>
                  <a:srgbClr val="FFFF00"/>
                </a:solidFill>
                <a:latin typeface="Times New Roman" panose="02020603050405020304" pitchFamily="18" charset="0"/>
                <a:cs typeface="Times New Roman" panose="02020603050405020304" pitchFamily="18" charset="0"/>
              </a:rPr>
              <a:t> </a:t>
            </a:r>
            <a:r>
              <a:rPr lang="en-US" sz="4000" b="1" dirty="0" err="1">
                <a:solidFill>
                  <a:srgbClr val="FFFF00"/>
                </a:solidFill>
                <a:latin typeface="Times New Roman" panose="02020603050405020304" pitchFamily="18" charset="0"/>
                <a:cs typeface="Times New Roman" panose="02020603050405020304" pitchFamily="18" charset="0"/>
              </a:rPr>
              <a:t>chỉ</a:t>
            </a:r>
            <a:r>
              <a:rPr lang="en-US" sz="4000" b="1" dirty="0">
                <a:solidFill>
                  <a:srgbClr val="FFFF00"/>
                </a:solidFill>
                <a:latin typeface="Times New Roman" panose="02020603050405020304" pitchFamily="18" charset="0"/>
                <a:cs typeface="Times New Roman" panose="02020603050405020304" pitchFamily="18" charset="0"/>
              </a:rPr>
              <a:t> </a:t>
            </a:r>
            <a:r>
              <a:rPr lang="en-US" sz="4000" b="1" dirty="0" err="1">
                <a:solidFill>
                  <a:srgbClr val="FFFF00"/>
                </a:solidFill>
                <a:latin typeface="Times New Roman" panose="02020603050405020304" pitchFamily="18" charset="0"/>
                <a:cs typeface="Times New Roman" panose="02020603050405020304" pitchFamily="18" charset="0"/>
              </a:rPr>
              <a:t>nguyên</a:t>
            </a:r>
            <a:r>
              <a:rPr lang="en-US" sz="4000" b="1" dirty="0">
                <a:solidFill>
                  <a:srgbClr val="FFFF00"/>
                </a:solidFill>
                <a:latin typeface="Times New Roman" panose="02020603050405020304" pitchFamily="18" charset="0"/>
                <a:cs typeface="Times New Roman" panose="02020603050405020304" pitchFamily="18" charset="0"/>
              </a:rPr>
              <a:t> </a:t>
            </a:r>
            <a:r>
              <a:rPr lang="en-US" sz="4000" b="1" dirty="0" err="1">
                <a:solidFill>
                  <a:srgbClr val="FFFF00"/>
                </a:solidFill>
                <a:latin typeface="Times New Roman" panose="02020603050405020304" pitchFamily="18" charset="0"/>
                <a:cs typeface="Times New Roman" panose="02020603050405020304" pitchFamily="18" charset="0"/>
              </a:rPr>
              <a:t>nhân</a:t>
            </a:r>
            <a:r>
              <a:rPr lang="en-US" sz="4000" b="1" dirty="0">
                <a:solidFill>
                  <a:srgbClr val="FFFF00"/>
                </a:solidFill>
                <a:latin typeface="Times New Roman" panose="02020603050405020304" pitchFamily="18" charset="0"/>
                <a:cs typeface="Times New Roman" panose="02020603050405020304" pitchFamily="18" charset="0"/>
              </a:rPr>
              <a:t> </a:t>
            </a:r>
            <a:r>
              <a:rPr lang="en-US" sz="4000" b="1" dirty="0" err="1">
                <a:solidFill>
                  <a:srgbClr val="FFFF00"/>
                </a:solidFill>
                <a:latin typeface="Times New Roman" panose="02020603050405020304" pitchFamily="18" charset="0"/>
                <a:cs typeface="Times New Roman" panose="02020603050405020304" pitchFamily="18" charset="0"/>
              </a:rPr>
              <a:t>của</a:t>
            </a:r>
            <a:r>
              <a:rPr lang="en-US" sz="4000" b="1" dirty="0">
                <a:solidFill>
                  <a:srgbClr val="FFFF00"/>
                </a:solidFill>
                <a:latin typeface="Times New Roman" panose="02020603050405020304" pitchFamily="18" charset="0"/>
                <a:cs typeface="Times New Roman" panose="02020603050405020304" pitchFamily="18" charset="0"/>
              </a:rPr>
              <a:t> </a:t>
            </a:r>
            <a:r>
              <a:rPr lang="en-US" sz="4000" b="1" dirty="0" err="1">
                <a:solidFill>
                  <a:srgbClr val="FFFF00"/>
                </a:solidFill>
                <a:latin typeface="Times New Roman" panose="02020603050405020304" pitchFamily="18" charset="0"/>
                <a:cs typeface="Times New Roman" panose="02020603050405020304" pitchFamily="18" charset="0"/>
              </a:rPr>
              <a:t>một</a:t>
            </a:r>
            <a:r>
              <a:rPr lang="en-US" sz="4000" b="1" dirty="0">
                <a:solidFill>
                  <a:srgbClr val="FFFF00"/>
                </a:solidFill>
                <a:latin typeface="Times New Roman" panose="02020603050405020304" pitchFamily="18" charset="0"/>
                <a:cs typeface="Times New Roman" panose="02020603050405020304" pitchFamily="18" charset="0"/>
              </a:rPr>
              <a:t> </a:t>
            </a:r>
            <a:r>
              <a:rPr lang="en-US" sz="4000" b="1" dirty="0" err="1">
                <a:solidFill>
                  <a:srgbClr val="FFFF00"/>
                </a:solidFill>
                <a:latin typeface="Times New Roman" panose="02020603050405020304" pitchFamily="18" charset="0"/>
                <a:cs typeface="Times New Roman" panose="02020603050405020304" pitchFamily="18" charset="0"/>
              </a:rPr>
              <a:t>sự</a:t>
            </a:r>
            <a:r>
              <a:rPr lang="en-US" sz="4000" b="1" dirty="0">
                <a:solidFill>
                  <a:srgbClr val="FFFF00"/>
                </a:solidFill>
                <a:latin typeface="Times New Roman" panose="02020603050405020304" pitchFamily="18" charset="0"/>
                <a:cs typeface="Times New Roman" panose="02020603050405020304" pitchFamily="18" charset="0"/>
              </a:rPr>
              <a:t> </a:t>
            </a:r>
            <a:r>
              <a:rPr lang="en-US" sz="4000" b="1" dirty="0" err="1">
                <a:solidFill>
                  <a:srgbClr val="FFFF00"/>
                </a:solidFill>
                <a:latin typeface="Times New Roman" panose="02020603050405020304" pitchFamily="18" charset="0"/>
                <a:cs typeface="Times New Roman" panose="02020603050405020304" pitchFamily="18" charset="0"/>
              </a:rPr>
              <a:t>việc</a:t>
            </a:r>
            <a:r>
              <a:rPr lang="en-US" sz="4000" b="1" dirty="0">
                <a:solidFill>
                  <a:srgbClr val="FFFF00"/>
                </a:solidFill>
                <a:latin typeface="Times New Roman" panose="02020603050405020304" pitchFamily="18" charset="0"/>
                <a:cs typeface="Times New Roman" panose="02020603050405020304" pitchFamily="18" charset="0"/>
              </a:rPr>
              <a:t>, </a:t>
            </a:r>
            <a:r>
              <a:rPr lang="en-US" sz="4000" b="1" dirty="0" err="1">
                <a:solidFill>
                  <a:srgbClr val="FFFF00"/>
                </a:solidFill>
                <a:latin typeface="Times New Roman" panose="02020603050405020304" pitchFamily="18" charset="0"/>
                <a:cs typeface="Times New Roman" panose="02020603050405020304" pitchFamily="18" charset="0"/>
              </a:rPr>
              <a:t>nó</a:t>
            </a:r>
            <a:r>
              <a:rPr lang="en-US" sz="4000" b="1" dirty="0">
                <a:solidFill>
                  <a:srgbClr val="FFFF00"/>
                </a:solidFill>
                <a:latin typeface="Times New Roman" panose="02020603050405020304" pitchFamily="18" charset="0"/>
                <a:cs typeface="Times New Roman" panose="02020603050405020304" pitchFamily="18" charset="0"/>
              </a:rPr>
              <a:t> </a:t>
            </a:r>
            <a:r>
              <a:rPr lang="en-US" sz="4000" b="1" dirty="0" err="1">
                <a:solidFill>
                  <a:srgbClr val="FFFF00"/>
                </a:solidFill>
                <a:latin typeface="Times New Roman" panose="02020603050405020304" pitchFamily="18" charset="0"/>
                <a:cs typeface="Times New Roman" panose="02020603050405020304" pitchFamily="18" charset="0"/>
              </a:rPr>
              <a:t>thường</a:t>
            </a:r>
            <a:r>
              <a:rPr lang="en-US" sz="4000" b="1" dirty="0">
                <a:solidFill>
                  <a:srgbClr val="FFFF00"/>
                </a:solidFill>
                <a:latin typeface="Times New Roman" panose="02020603050405020304" pitchFamily="18" charset="0"/>
                <a:cs typeface="Times New Roman" panose="02020603050405020304" pitchFamily="18" charset="0"/>
              </a:rPr>
              <a:t> </a:t>
            </a:r>
            <a:r>
              <a:rPr lang="en-US" sz="4000" b="1" dirty="0" err="1">
                <a:solidFill>
                  <a:srgbClr val="FFFF00"/>
                </a:solidFill>
                <a:latin typeface="Times New Roman" panose="02020603050405020304" pitchFamily="18" charset="0"/>
                <a:cs typeface="Times New Roman" panose="02020603050405020304" pitchFamily="18" charset="0"/>
              </a:rPr>
              <a:t>đứng</a:t>
            </a:r>
            <a:r>
              <a:rPr lang="en-US" sz="4000" b="1" dirty="0">
                <a:solidFill>
                  <a:srgbClr val="FFFF00"/>
                </a:solidFill>
                <a:latin typeface="Times New Roman" panose="02020603050405020304" pitchFamily="18" charset="0"/>
                <a:cs typeface="Times New Roman" panose="02020603050405020304" pitchFamily="18" charset="0"/>
              </a:rPr>
              <a:t> </a:t>
            </a:r>
            <a:r>
              <a:rPr lang="en-US" sz="4000" b="1" dirty="0" err="1">
                <a:solidFill>
                  <a:srgbClr val="FFFF00"/>
                </a:solidFill>
                <a:latin typeface="Times New Roman" panose="02020603050405020304" pitchFamily="18" charset="0"/>
                <a:cs typeface="Times New Roman" panose="02020603050405020304" pitchFamily="18" charset="0"/>
              </a:rPr>
              <a:t>sau</a:t>
            </a:r>
            <a:r>
              <a:rPr lang="en-US" sz="4000" b="1" dirty="0">
                <a:solidFill>
                  <a:srgbClr val="FFFF00"/>
                </a:solidFill>
                <a:latin typeface="Times New Roman" panose="02020603050405020304" pitchFamily="18" charset="0"/>
                <a:cs typeface="Times New Roman" panose="02020603050405020304" pitchFamily="18" charset="0"/>
              </a:rPr>
              <a:t> </a:t>
            </a:r>
            <a:r>
              <a:rPr lang="en-US" sz="4000" b="1" dirty="0" err="1">
                <a:solidFill>
                  <a:srgbClr val="FFFF00"/>
                </a:solidFill>
                <a:latin typeface="Times New Roman" panose="02020603050405020304" pitchFamily="18" charset="0"/>
                <a:cs typeface="Times New Roman" panose="02020603050405020304" pitchFamily="18" charset="0"/>
              </a:rPr>
              <a:t>từ</a:t>
            </a:r>
            <a:r>
              <a:rPr lang="en-US" sz="4000" b="1" dirty="0">
                <a:solidFill>
                  <a:srgbClr val="FFFF00"/>
                </a:solidFill>
                <a:latin typeface="Times New Roman" panose="02020603050405020304" pitchFamily="18" charset="0"/>
                <a:cs typeface="Times New Roman" panose="02020603050405020304" pitchFamily="18" charset="0"/>
              </a:rPr>
              <a:t> </a:t>
            </a:r>
            <a:r>
              <a:rPr lang="en-US" sz="4000" b="1" dirty="0" err="1">
                <a:solidFill>
                  <a:srgbClr val="FFFF00"/>
                </a:solidFill>
                <a:latin typeface="Times New Roman" panose="02020603050405020304" pitchFamily="18" charset="0"/>
                <a:cs typeface="Times New Roman" panose="02020603050405020304" pitchFamily="18" charset="0"/>
              </a:rPr>
              <a:t>vì</a:t>
            </a:r>
            <a:r>
              <a:rPr lang="en-US" sz="4000" b="1" dirty="0">
                <a:solidFill>
                  <a:srgbClr val="FFFF00"/>
                </a:solidFill>
                <a:latin typeface="Times New Roman" panose="02020603050405020304" pitchFamily="18" charset="0"/>
                <a:cs typeface="Times New Roman" panose="02020603050405020304" pitchFamily="18" charset="0"/>
              </a:rPr>
              <a:t> (</a:t>
            </a:r>
            <a:r>
              <a:rPr lang="en-US" sz="4000" b="1" dirty="0" err="1">
                <a:solidFill>
                  <a:srgbClr val="FFFF00"/>
                </a:solidFill>
                <a:latin typeface="Times New Roman" panose="02020603050405020304" pitchFamily="18" charset="0"/>
                <a:cs typeface="Times New Roman" panose="02020603050405020304" pitchFamily="18" charset="0"/>
              </a:rPr>
              <a:t>một</a:t>
            </a:r>
            <a:r>
              <a:rPr lang="en-US" sz="4000" b="1" dirty="0">
                <a:solidFill>
                  <a:srgbClr val="FFFF00"/>
                </a:solidFill>
                <a:latin typeface="Times New Roman" panose="02020603050405020304" pitchFamily="18" charset="0"/>
                <a:cs typeface="Times New Roman" panose="02020603050405020304" pitchFamily="18" charset="0"/>
              </a:rPr>
              <a:t> </a:t>
            </a:r>
            <a:r>
              <a:rPr lang="en-US" sz="4000" b="1" dirty="0" err="1">
                <a:solidFill>
                  <a:srgbClr val="FFFF00"/>
                </a:solidFill>
                <a:latin typeface="Times New Roman" panose="02020603050405020304" pitchFamily="18" charset="0"/>
                <a:cs typeface="Times New Roman" panose="02020603050405020304" pitchFamily="18" charset="0"/>
              </a:rPr>
              <a:t>số</a:t>
            </a:r>
            <a:r>
              <a:rPr lang="en-US" sz="4000" b="1" dirty="0">
                <a:solidFill>
                  <a:srgbClr val="FFFF00"/>
                </a:solidFill>
                <a:latin typeface="Times New Roman" panose="02020603050405020304" pitchFamily="18" charset="0"/>
                <a:cs typeface="Times New Roman" panose="02020603050405020304" pitchFamily="18" charset="0"/>
              </a:rPr>
              <a:t> </a:t>
            </a:r>
            <a:r>
              <a:rPr lang="en-US" sz="4000" b="1" dirty="0" err="1">
                <a:solidFill>
                  <a:srgbClr val="FFFF00"/>
                </a:solidFill>
                <a:latin typeface="Times New Roman" panose="02020603050405020304" pitchFamily="18" charset="0"/>
                <a:cs typeface="Times New Roman" panose="02020603050405020304" pitchFamily="18" charset="0"/>
              </a:rPr>
              <a:t>trường</a:t>
            </a:r>
            <a:r>
              <a:rPr lang="en-US" sz="4000" b="1" dirty="0">
                <a:solidFill>
                  <a:srgbClr val="FFFF00"/>
                </a:solidFill>
                <a:latin typeface="Times New Roman" panose="02020603050405020304" pitchFamily="18" charset="0"/>
                <a:cs typeface="Times New Roman" panose="02020603050405020304" pitchFamily="18" charset="0"/>
              </a:rPr>
              <a:t> </a:t>
            </a:r>
            <a:r>
              <a:rPr lang="en-US" sz="4000" b="1" dirty="0" err="1">
                <a:solidFill>
                  <a:srgbClr val="FFFF00"/>
                </a:solidFill>
                <a:latin typeface="Times New Roman" panose="02020603050405020304" pitchFamily="18" charset="0"/>
                <a:cs typeface="Times New Roman" panose="02020603050405020304" pitchFamily="18" charset="0"/>
              </a:rPr>
              <a:t>hợp</a:t>
            </a:r>
            <a:r>
              <a:rPr lang="en-US" sz="4000" b="1" dirty="0">
                <a:solidFill>
                  <a:srgbClr val="FFFF00"/>
                </a:solidFill>
                <a:latin typeface="Times New Roman" panose="02020603050405020304" pitchFamily="18" charset="0"/>
                <a:cs typeface="Times New Roman" panose="02020603050405020304" pitchFamily="18" charset="0"/>
              </a:rPr>
              <a:t> </a:t>
            </a:r>
            <a:r>
              <a:rPr lang="en-US" sz="4000" b="1" dirty="0" err="1">
                <a:solidFill>
                  <a:srgbClr val="FFFF00"/>
                </a:solidFill>
                <a:latin typeface="Times New Roman" panose="02020603050405020304" pitchFamily="18" charset="0"/>
                <a:cs typeface="Times New Roman" panose="02020603050405020304" pitchFamily="18" charset="0"/>
              </a:rPr>
              <a:t>khác</a:t>
            </a:r>
            <a:r>
              <a:rPr lang="en-US" sz="4000" b="1" dirty="0">
                <a:solidFill>
                  <a:srgbClr val="FFFF00"/>
                </a:solidFill>
                <a:latin typeface="Times New Roman" panose="02020603050405020304" pitchFamily="18" charset="0"/>
                <a:cs typeface="Times New Roman" panose="02020603050405020304" pitchFamily="18" charset="0"/>
              </a:rPr>
              <a:t> </a:t>
            </a:r>
            <a:r>
              <a:rPr lang="en-US" sz="4000" b="1" dirty="0" err="1">
                <a:solidFill>
                  <a:srgbClr val="FFFF00"/>
                </a:solidFill>
                <a:latin typeface="Times New Roman" panose="02020603050405020304" pitchFamily="18" charset="0"/>
                <a:cs typeface="Times New Roman" panose="02020603050405020304" pitchFamily="18" charset="0"/>
              </a:rPr>
              <a:t>đứng</a:t>
            </a:r>
            <a:r>
              <a:rPr lang="en-US" sz="4000" b="1" dirty="0">
                <a:solidFill>
                  <a:srgbClr val="FFFF00"/>
                </a:solidFill>
                <a:latin typeface="Times New Roman" panose="02020603050405020304" pitchFamily="18" charset="0"/>
                <a:cs typeface="Times New Roman" panose="02020603050405020304" pitchFamily="18" charset="0"/>
              </a:rPr>
              <a:t> </a:t>
            </a:r>
            <a:r>
              <a:rPr lang="en-US" sz="4000" b="1" dirty="0" err="1">
                <a:solidFill>
                  <a:srgbClr val="FFFF00"/>
                </a:solidFill>
                <a:latin typeface="Times New Roman" panose="02020603050405020304" pitchFamily="18" charset="0"/>
                <a:cs typeface="Times New Roman" panose="02020603050405020304" pitchFamily="18" charset="0"/>
              </a:rPr>
              <a:t>sau</a:t>
            </a:r>
            <a:r>
              <a:rPr lang="en-US" sz="4000" b="1" dirty="0">
                <a:solidFill>
                  <a:srgbClr val="FFFF00"/>
                </a:solidFill>
                <a:latin typeface="Times New Roman" panose="02020603050405020304" pitchFamily="18" charset="0"/>
                <a:cs typeface="Times New Roman" panose="02020603050405020304" pitchFamily="18" charset="0"/>
              </a:rPr>
              <a:t> </a:t>
            </a:r>
            <a:r>
              <a:rPr lang="en-US" sz="4000" b="1" dirty="0" err="1">
                <a:solidFill>
                  <a:srgbClr val="FFFF00"/>
                </a:solidFill>
                <a:latin typeface="Times New Roman" panose="02020603050405020304" pitchFamily="18" charset="0"/>
                <a:cs typeface="Times New Roman" panose="02020603050405020304" pitchFamily="18" charset="0"/>
              </a:rPr>
              <a:t>từ</a:t>
            </a:r>
            <a:r>
              <a:rPr lang="en-US" sz="4000" b="1" dirty="0">
                <a:solidFill>
                  <a:srgbClr val="FFFF00"/>
                </a:solidFill>
                <a:latin typeface="Times New Roman" panose="02020603050405020304" pitchFamily="18" charset="0"/>
                <a:cs typeface="Times New Roman" panose="02020603050405020304" pitchFamily="18" charset="0"/>
              </a:rPr>
              <a:t> do, </a:t>
            </a:r>
            <a:r>
              <a:rPr lang="en-US" sz="4000" b="1" dirty="0" err="1">
                <a:solidFill>
                  <a:srgbClr val="FFFF00"/>
                </a:solidFill>
                <a:latin typeface="Times New Roman" panose="02020603050405020304" pitchFamily="18" charset="0"/>
                <a:cs typeface="Times New Roman" panose="02020603050405020304" pitchFamily="18" charset="0"/>
              </a:rPr>
              <a:t>vì</a:t>
            </a:r>
            <a:r>
              <a:rPr lang="en-US" sz="4000" b="1" dirty="0">
                <a:solidFill>
                  <a:srgbClr val="FFFF00"/>
                </a:solidFill>
                <a:latin typeface="Times New Roman" panose="02020603050405020304" pitchFamily="18" charset="0"/>
                <a:cs typeface="Times New Roman" panose="02020603050405020304" pitchFamily="18" charset="0"/>
              </a:rPr>
              <a:t> </a:t>
            </a:r>
            <a:r>
              <a:rPr lang="en-US" sz="4000" b="1" dirty="0" err="1">
                <a:solidFill>
                  <a:srgbClr val="FFFF00"/>
                </a:solidFill>
                <a:latin typeface="Times New Roman" panose="02020603050405020304" pitchFamily="18" charset="0"/>
                <a:cs typeface="Times New Roman" panose="02020603050405020304" pitchFamily="18" charset="0"/>
              </a:rPr>
              <a:t>đâu</a:t>
            </a:r>
            <a:r>
              <a:rPr lang="en-US" sz="4000" b="1" dirty="0">
                <a:solidFill>
                  <a:srgbClr val="FFFF00"/>
                </a:solidFill>
                <a:latin typeface="Times New Roman" panose="02020603050405020304" pitchFamily="18" charset="0"/>
                <a:cs typeface="Times New Roman" panose="02020603050405020304" pitchFamily="18" charset="0"/>
              </a:rPr>
              <a:t>, </a:t>
            </a:r>
            <a:r>
              <a:rPr lang="en-US" sz="4000" b="1" dirty="0" err="1">
                <a:solidFill>
                  <a:srgbClr val="FFFF00"/>
                </a:solidFill>
                <a:latin typeface="Times New Roman" panose="02020603050405020304" pitchFamily="18" charset="0"/>
                <a:cs typeface="Times New Roman" panose="02020603050405020304" pitchFamily="18" charset="0"/>
              </a:rPr>
              <a:t>tại</a:t>
            </a:r>
            <a:r>
              <a:rPr lang="en-US" sz="4000" b="1" dirty="0">
                <a:solidFill>
                  <a:srgbClr val="FFFF00"/>
                </a:solidFill>
                <a:latin typeface="Times New Roman" panose="02020603050405020304" pitchFamily="18" charset="0"/>
                <a:cs typeface="Times New Roman" panose="02020603050405020304" pitchFamily="18" charset="0"/>
              </a:rPr>
              <a:t> </a:t>
            </a:r>
            <a:r>
              <a:rPr lang="en-US" sz="4000" b="1" dirty="0" err="1">
                <a:solidFill>
                  <a:srgbClr val="FFFF00"/>
                </a:solidFill>
                <a:latin typeface="Times New Roman" panose="02020603050405020304" pitchFamily="18" charset="0"/>
                <a:cs typeface="Times New Roman" panose="02020603050405020304" pitchFamily="18" charset="0"/>
              </a:rPr>
              <a:t>vì</a:t>
            </a:r>
            <a:r>
              <a:rPr lang="en-US" sz="4000" b="1" dirty="0">
                <a:solidFill>
                  <a:srgbClr val="FFFF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823554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896</TotalTime>
  <Words>829</Words>
  <Application>Microsoft Office PowerPoint</Application>
  <PresentationFormat>Widescreen</PresentationFormat>
  <Paragraphs>75</Paragraphs>
  <Slides>17</Slides>
  <Notes>2</Notes>
  <HiddenSlides>0</HiddenSlides>
  <MMClips>1</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.VnTime</vt:lpstr>
      <vt:lpstr>Arial</vt:lpstr>
      <vt:lpstr>Calibri</vt:lpstr>
      <vt:lpstr>Calibri Light</vt:lpstr>
      <vt:lpstr>Times New Roman</vt:lpstr>
      <vt:lpstr>Office Theme</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Adnin</dc:creator>
  <cp:lastModifiedBy>duphong</cp:lastModifiedBy>
  <cp:revision>72</cp:revision>
  <dcterms:created xsi:type="dcterms:W3CDTF">2017-02-09T13:54:59Z</dcterms:created>
  <dcterms:modified xsi:type="dcterms:W3CDTF">2022-03-01T02:14:57Z</dcterms:modified>
</cp:coreProperties>
</file>