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60" r:id="rId4"/>
    <p:sldId id="291" r:id="rId5"/>
    <p:sldId id="292" r:id="rId6"/>
    <p:sldId id="293" r:id="rId7"/>
    <p:sldId id="290" r:id="rId8"/>
    <p:sldId id="294" r:id="rId9"/>
    <p:sldId id="295" r:id="rId10"/>
    <p:sldId id="296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CB8378-79F7-47C0-B421-C8593806E41D}">
          <p14:sldIdLst>
            <p14:sldId id="256"/>
            <p14:sldId id="270"/>
            <p14:sldId id="260"/>
            <p14:sldId id="291"/>
            <p14:sldId id="292"/>
            <p14:sldId id="293"/>
            <p14:sldId id="290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15"/>
    <a:srgbClr val="EDB47F"/>
    <a:srgbClr val="A25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0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9.svg"/><Relationship Id="rId5" Type="http://schemas.openxmlformats.org/officeDocument/2006/relationships/image" Target="../media/image4.svg"/><Relationship Id="rId15" Type="http://schemas.openxmlformats.org/officeDocument/2006/relationships/image" Target="../media/image23.sv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2.svg"/><Relationship Id="rId5" Type="http://schemas.openxmlformats.org/officeDocument/2006/relationships/image" Target="../media/image27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png"/><Relationship Id="rId3" Type="http://schemas.openxmlformats.org/officeDocument/2006/relationships/image" Target="../media/image46.svg"/><Relationship Id="rId7" Type="http://schemas.openxmlformats.org/officeDocument/2006/relationships/image" Target="../media/image29.svg"/><Relationship Id="rId12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7.svg"/><Relationship Id="rId1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29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7.sv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3" Type="http://schemas.openxmlformats.org/officeDocument/2006/relationships/image" Target="../media/image34.sv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29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7.sv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12" Type="http://schemas.openxmlformats.org/officeDocument/2006/relationships/image" Target="../media/image2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16.png"/><Relationship Id="rId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image" Target="../media/image34.svg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9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png"/><Relationship Id="rId3" Type="http://schemas.openxmlformats.org/officeDocument/2006/relationships/image" Target="../media/image34.svg"/><Relationship Id="rId7" Type="http://schemas.openxmlformats.org/officeDocument/2006/relationships/image" Target="../media/image41.svg"/><Relationship Id="rId12" Type="http://schemas.openxmlformats.org/officeDocument/2006/relationships/image" Target="../media/image28.png"/><Relationship Id="rId2" Type="http://schemas.openxmlformats.org/officeDocument/2006/relationships/image" Target="../media/image27.png"/><Relationship Id="rId16" Type="http://schemas.openxmlformats.org/officeDocument/2006/relationships/image" Target="../media/image8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7.svg"/><Relationship Id="rId5" Type="http://schemas.openxmlformats.org/officeDocument/2006/relationships/image" Target="../media/image39.svg"/><Relationship Id="rId15" Type="http://schemas.openxmlformats.org/officeDocument/2006/relationships/image" Target="../media/image37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Relationship Id="rId14" Type="http://schemas.openxmlformats.org/officeDocument/2006/relationships/image" Target="../media/image8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97779" y="452905"/>
            <a:ext cx="15962010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TIỂU HỌC GIANG BIÊN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476" y="2453249"/>
            <a:ext cx="15962010" cy="1517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7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7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20099" y="9384808"/>
            <a:ext cx="708601" cy="534285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055551" y="112239"/>
            <a:ext cx="1899414" cy="189941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133600" y="1930840"/>
            <a:ext cx="14566132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E396693D-5999-2E2E-4DD2-B43E1EAFBC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8727" y="907285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751BE32C-7E91-4FCD-7DFE-09C8B1DBF4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8380" y="9094033"/>
            <a:ext cx="1370454" cy="140739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927E84C-C16F-BC69-0693-3F47F4D98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264145" y="5604934"/>
            <a:ext cx="5181478" cy="48964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5330C-D815-40CC-150F-65EDD06A2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1540" y="5695468"/>
            <a:ext cx="4707892" cy="4896497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00115003-B79E-A6F2-FE62-3F907386E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37961" y="8371815"/>
            <a:ext cx="1738651" cy="1701705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2BB7B3A1-6652-5DE1-A9FE-4ECD747AD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119809" y="8422565"/>
            <a:ext cx="1738651" cy="17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3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336234" y="7284753"/>
            <a:ext cx="16579921" cy="6004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72721" y="7553854"/>
            <a:ext cx="16579921" cy="600449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94028" y="2477482"/>
            <a:ext cx="14566132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BÀI 2: EM ĐÃ LỚN</a:t>
            </a:r>
          </a:p>
          <a:p>
            <a:pPr algn="ctr">
              <a:lnSpc>
                <a:spcPct val="150000"/>
              </a:lnSpc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9D0B2CD6-78C7-6800-A34A-04336EE93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490631"/>
            <a:ext cx="3235262" cy="4114800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E07323EB-E589-82C4-0EDC-A4FA5F9C00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66938" y="6743700"/>
            <a:ext cx="3235262" cy="4114800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08DDB894-AA97-3AC2-D301-8D2233471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75768" y="8229599"/>
            <a:ext cx="3235262" cy="41148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5401FA89-B7EF-424F-7ABC-4C399D04D6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0099" y="7284753"/>
            <a:ext cx="3306803" cy="4114800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AF65D718-7516-5810-0F6D-0F716D71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99054" y="7553854"/>
            <a:ext cx="3306803" cy="4114800"/>
          </a:xfrm>
          <a:prstGeom prst="rect">
            <a:avLst/>
          </a:prstGeom>
        </p:spPr>
      </p:pic>
      <p:pic>
        <p:nvPicPr>
          <p:cNvPr id="26" name="Picture 19">
            <a:extLst>
              <a:ext uri="{FF2B5EF4-FFF2-40B4-BE49-F238E27FC236}">
                <a16:creationId xmlns:a16="http://schemas.microsoft.com/office/drawing/2014/main" id="{DF7940E2-2D8E-1806-1A03-DF2CCA5248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2441" y="3411840"/>
            <a:ext cx="2192066" cy="4114800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3353C6B8-FD00-A0F1-E4AD-A8B15F9B03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820571">
            <a:off x="15387908" y="3193580"/>
            <a:ext cx="2590116" cy="4551322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377C3172-BDE0-5973-64F1-7E7C06647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812523" y="8921829"/>
            <a:ext cx="1667810" cy="938143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6A1135E-ADD8-4AFC-0D64-AE20A1671F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81525" y="9237302"/>
            <a:ext cx="1667810" cy="93814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C0D2180-6E81-288F-6AC4-9B02074B7C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63996" y="8229599"/>
            <a:ext cx="1667810" cy="9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5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920">
            <a:off x="-1758400" y="6837511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927854" y="1095831"/>
            <a:ext cx="8064746" cy="2251300"/>
            <a:chOff x="-228759" y="19894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-228759" y="19894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8927854" y="3950719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19431" y="2645161"/>
            <a:ext cx="7756434" cy="114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7500" b="1" spc="200">
                <a:latin typeface="Arial" panose="020B0604020202020204" pitchFamily="34" charset="0"/>
                <a:cs typeface="Arial" panose="020B0604020202020204" pitchFamily="34" charset="0"/>
              </a:rPr>
              <a:t>Nội dung chính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61948" y="461948"/>
            <a:ext cx="1133504" cy="113350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41459">
            <a:off x="8177262" y="3767417"/>
            <a:ext cx="597206" cy="14261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3006" y="850199"/>
            <a:ext cx="477238" cy="4772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50244" y="312844"/>
            <a:ext cx="715856" cy="71585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81780" y="611580"/>
            <a:ext cx="477238" cy="477238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B4590F4-E354-3790-B77B-152073CD47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3540" y="5089079"/>
            <a:ext cx="7756435" cy="5277608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F1B5BC66-D6D7-01CA-172D-69DC33E0DB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74708" y="7235176"/>
            <a:ext cx="1379058" cy="2547913"/>
          </a:xfrm>
          <a:prstGeom prst="rect">
            <a:avLst/>
          </a:prstGeom>
        </p:spPr>
      </p:pic>
      <p:pic>
        <p:nvPicPr>
          <p:cNvPr id="28" name="Picture 19">
            <a:extLst>
              <a:ext uri="{FF2B5EF4-FFF2-40B4-BE49-F238E27FC236}">
                <a16:creationId xmlns:a16="http://schemas.microsoft.com/office/drawing/2014/main" id="{752CFF7D-8CFF-24CA-4E18-2D441EBAC3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122671" y="7405723"/>
            <a:ext cx="1327573" cy="254791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927854" y="6806866"/>
            <a:ext cx="8064746" cy="2251300"/>
            <a:chOff x="0" y="0"/>
            <a:chExt cx="1973044" cy="667166"/>
          </a:xfrm>
          <a:solidFill>
            <a:schemeClr val="bg1">
              <a:lumMod val="8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973044" cy="667166"/>
            </a:xfrm>
            <a:custGeom>
              <a:avLst/>
              <a:gdLst/>
              <a:ahLst/>
              <a:cxnLst/>
              <a:rect l="l" t="t" r="r" b="b"/>
              <a:pathLst>
                <a:path w="1973044" h="667166">
                  <a:moveTo>
                    <a:pt x="1848584" y="667166"/>
                  </a:moveTo>
                  <a:lnTo>
                    <a:pt x="124460" y="667166"/>
                  </a:lnTo>
                  <a:cubicBezTo>
                    <a:pt x="55880" y="667166"/>
                    <a:pt x="0" y="611286"/>
                    <a:pt x="0" y="5427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48584" y="0"/>
                  </a:lnTo>
                  <a:cubicBezTo>
                    <a:pt x="1917164" y="0"/>
                    <a:pt x="1973044" y="55880"/>
                    <a:pt x="1973044" y="124460"/>
                  </a:cubicBezTo>
                  <a:lnTo>
                    <a:pt x="1973044" y="542706"/>
                  </a:lnTo>
                  <a:cubicBezTo>
                    <a:pt x="1973044" y="611286"/>
                    <a:pt x="1917164" y="667166"/>
                    <a:pt x="1848584" y="66716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AFE39AD-D72A-41D6-57AE-27B5345C9B2C}"/>
              </a:ext>
            </a:extLst>
          </p:cNvPr>
          <p:cNvSpPr txBox="1"/>
          <p:nvPr/>
        </p:nvSpPr>
        <p:spPr>
          <a:xfrm>
            <a:off x="10048958" y="182648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3: Giặt áo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9AD58F-3B2C-DB3C-6897-54D59ADC2A6E}"/>
              </a:ext>
            </a:extLst>
          </p:cNvPr>
          <p:cNvSpPr txBox="1"/>
          <p:nvPr/>
        </p:nvSpPr>
        <p:spPr>
          <a:xfrm>
            <a:off x="10176986" y="4449671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3: Chính tả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AA4693-6CB7-53D3-9653-B0D72E3E9AA3}"/>
              </a:ext>
            </a:extLst>
          </p:cNvPr>
          <p:cNvSpPr txBox="1"/>
          <p:nvPr/>
        </p:nvSpPr>
        <p:spPr>
          <a:xfrm>
            <a:off x="10349024" y="7441294"/>
            <a:ext cx="69327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nói và nghe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90628" y="562984"/>
            <a:ext cx="11761879" cy="105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75323" y="3086880"/>
            <a:ext cx="1113158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KỂ CHUYỆN:</a:t>
            </a:r>
          </a:p>
          <a:p>
            <a:pPr algn="ctr">
              <a:lnSpc>
                <a:spcPct val="150000"/>
              </a:lnSpc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CON ĐÃ LỚN THẬT RỒI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521821" y="300057"/>
            <a:ext cx="1457286" cy="145728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85849" y="2348598"/>
            <a:ext cx="1179123" cy="11791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5139370" y="1909458"/>
            <a:ext cx="861536" cy="20574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166240">
            <a:off x="1497870" y="252739"/>
            <a:ext cx="597206" cy="142616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4F1A9FA9-76F5-D0D3-4CF4-208771486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1488" y="7407756"/>
            <a:ext cx="6211019" cy="41148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EE620A9A-223D-FA6A-852F-D03900E50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3893" y="2160094"/>
            <a:ext cx="6301430" cy="73917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D221F3-8C4D-DDA9-7D2D-5AF5E93D80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90628" y="8771935"/>
            <a:ext cx="1370454" cy="1407398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AFB7B50-9D85-CCE9-B0AE-1B5192F873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229506">
            <a:off x="9731056" y="8708109"/>
            <a:ext cx="1370454" cy="1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66977" y="920639"/>
            <a:ext cx="13426298" cy="4288616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8A86098-8A93-B921-5B15-29E8DCFA00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88631" y="5107881"/>
            <a:ext cx="3400610" cy="4464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6782707" y="1512952"/>
            <a:ext cx="10594638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câu chuyện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 </a:t>
            </a: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mấy nhân vật?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0BAD91-5586-74FC-8CE0-51DD816258E1}"/>
              </a:ext>
            </a:extLst>
          </p:cNvPr>
          <p:cNvSpPr/>
          <p:nvPr/>
        </p:nvSpPr>
        <p:spPr>
          <a:xfrm>
            <a:off x="2115226" y="4268974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081AD7-8DFF-45E6-37E0-ED7E26025A1A}"/>
              </a:ext>
            </a:extLst>
          </p:cNvPr>
          <p:cNvSpPr/>
          <p:nvPr/>
        </p:nvSpPr>
        <p:spPr>
          <a:xfrm>
            <a:off x="2192526" y="6355830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6C83C-2419-FD5D-6D70-62CBCD798E35}"/>
              </a:ext>
            </a:extLst>
          </p:cNvPr>
          <p:cNvSpPr/>
          <p:nvPr/>
        </p:nvSpPr>
        <p:spPr>
          <a:xfrm>
            <a:off x="8125516" y="5421535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9E1EE8-860A-4CDA-7C80-FC0C7790730F}"/>
              </a:ext>
            </a:extLst>
          </p:cNvPr>
          <p:cNvSpPr/>
          <p:nvPr/>
        </p:nvSpPr>
        <p:spPr>
          <a:xfrm>
            <a:off x="8133726" y="7632821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4552-DDE5-34D3-4B77-7605F435D217}"/>
              </a:ext>
            </a:extLst>
          </p:cNvPr>
          <p:cNvSpPr txBox="1"/>
          <p:nvPr/>
        </p:nvSpPr>
        <p:spPr>
          <a:xfrm>
            <a:off x="3627642" y="414619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40AE11-3468-AFD6-956D-E1D0D536B902}"/>
              </a:ext>
            </a:extLst>
          </p:cNvPr>
          <p:cNvSpPr txBox="1"/>
          <p:nvPr/>
        </p:nvSpPr>
        <p:spPr>
          <a:xfrm>
            <a:off x="3627642" y="608806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94B02-DA4A-EE20-424E-F6C5F70A8A77}"/>
              </a:ext>
            </a:extLst>
          </p:cNvPr>
          <p:cNvSpPr txBox="1"/>
          <p:nvPr/>
        </p:nvSpPr>
        <p:spPr>
          <a:xfrm>
            <a:off x="9795638" y="5119636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89189E-FA0E-F3D4-2EF6-76F8FE2DFEE0}"/>
              </a:ext>
            </a:extLst>
          </p:cNvPr>
          <p:cNvSpPr txBox="1"/>
          <p:nvPr/>
        </p:nvSpPr>
        <p:spPr>
          <a:xfrm>
            <a:off x="9851001" y="7340229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7579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3919" y="2825035"/>
            <a:ext cx="589561" cy="58956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1958" y="598404"/>
            <a:ext cx="6470351" cy="93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544" y="2019300"/>
            <a:ext cx="766828" cy="7668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49400" y="826932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98817">
            <a:off x="16974351" y="5275998"/>
            <a:ext cx="562022" cy="1342143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FA5A78D4-0154-AE18-4D13-F5319FD48B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66977" y="920639"/>
            <a:ext cx="13426298" cy="4288616"/>
          </a:xfrm>
          <a:prstGeom prst="rect">
            <a:avLst/>
          </a:prstGeom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58A86098-8A93-B921-5B15-29E8DCFA00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288631" y="5107881"/>
            <a:ext cx="3400610" cy="446469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2308EDD-B0F9-B831-243B-2979F0300CDF}"/>
              </a:ext>
            </a:extLst>
          </p:cNvPr>
          <p:cNvSpPr txBox="1"/>
          <p:nvPr/>
        </p:nvSpPr>
        <p:spPr>
          <a:xfrm>
            <a:off x="6782707" y="1512952"/>
            <a:ext cx="10594638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 vật chính trong câu chuyện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“Con đã lớn thật rồi!” </a:t>
            </a:r>
            <a:r>
              <a:rPr lang="en-US" sz="5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ai?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0BAD91-5586-74FC-8CE0-51DD816258E1}"/>
              </a:ext>
            </a:extLst>
          </p:cNvPr>
          <p:cNvSpPr/>
          <p:nvPr/>
        </p:nvSpPr>
        <p:spPr>
          <a:xfrm>
            <a:off x="2115226" y="4268974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5081AD7-8DFF-45E6-37E0-ED7E26025A1A}"/>
              </a:ext>
            </a:extLst>
          </p:cNvPr>
          <p:cNvSpPr/>
          <p:nvPr/>
        </p:nvSpPr>
        <p:spPr>
          <a:xfrm>
            <a:off x="2192526" y="6355830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F6C83C-2419-FD5D-6D70-62CBCD798E35}"/>
              </a:ext>
            </a:extLst>
          </p:cNvPr>
          <p:cNvSpPr/>
          <p:nvPr/>
        </p:nvSpPr>
        <p:spPr>
          <a:xfrm>
            <a:off x="8125516" y="5421535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9E1EE8-860A-4CDA-7C80-FC0C7790730F}"/>
              </a:ext>
            </a:extLst>
          </p:cNvPr>
          <p:cNvSpPr/>
          <p:nvPr/>
        </p:nvSpPr>
        <p:spPr>
          <a:xfrm>
            <a:off x="8133726" y="7632821"/>
            <a:ext cx="1018483" cy="9342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D4552-DDE5-34D3-4B77-7605F435D217}"/>
              </a:ext>
            </a:extLst>
          </p:cNvPr>
          <p:cNvSpPr txBox="1"/>
          <p:nvPr/>
        </p:nvSpPr>
        <p:spPr>
          <a:xfrm>
            <a:off x="3627642" y="414619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mẹ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40AE11-3468-AFD6-956D-E1D0D536B902}"/>
              </a:ext>
            </a:extLst>
          </p:cNvPr>
          <p:cNvSpPr txBox="1"/>
          <p:nvPr/>
        </p:nvSpPr>
        <p:spPr>
          <a:xfrm>
            <a:off x="3627642" y="6088062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dì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E94B02-DA4A-EE20-424E-F6C5F70A8A77}"/>
              </a:ext>
            </a:extLst>
          </p:cNvPr>
          <p:cNvSpPr txBox="1"/>
          <p:nvPr/>
        </p:nvSpPr>
        <p:spPr>
          <a:xfrm>
            <a:off x="9795638" y="5119636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 bé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89189E-FA0E-F3D4-2EF6-76F8FE2DFEE0}"/>
              </a:ext>
            </a:extLst>
          </p:cNvPr>
          <p:cNvSpPr txBox="1"/>
          <p:nvPr/>
        </p:nvSpPr>
        <p:spPr>
          <a:xfrm>
            <a:off x="9851001" y="7340229"/>
            <a:ext cx="364248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3 người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ED0C83-D267-2E66-D213-27F0D4C5A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330"/>
          <a:stretch/>
        </p:blipFill>
        <p:spPr>
          <a:xfrm>
            <a:off x="3008865" y="3772815"/>
            <a:ext cx="12437985" cy="4179993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898817">
            <a:off x="821640" y="1946012"/>
            <a:ext cx="562022" cy="1342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0799C-F4B9-D008-2731-928D45EB2227}"/>
              </a:ext>
            </a:extLst>
          </p:cNvPr>
          <p:cNvSpPr txBox="1"/>
          <p:nvPr/>
        </p:nvSpPr>
        <p:spPr>
          <a:xfrm>
            <a:off x="935166" y="540384"/>
            <a:ext cx="1549274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Tập phân vai kể lại câu chuyện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1659369" y="1479103"/>
            <a:ext cx="14829998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phân vai các nhân vật và diễn tả lại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16998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821640" y="1946012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31344" y="3966853"/>
            <a:ext cx="766828" cy="7668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2167160" y="990600"/>
            <a:ext cx="14829998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thể hiện: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Kể đúng lời của nhân vật, kết hợp thể hiện nét mặt, động tác cho phù hợp.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Diễn tả đúng cảm xúc của nhân vật.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Người dẫn chuyện có thể sử dụng sách giáo khoa.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C40995B0-79CD-E534-A38E-7B7B683DD8E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842709" y="6838186"/>
            <a:ext cx="3838081" cy="32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41316" y="6991942"/>
            <a:ext cx="25170631" cy="91156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86116" y="261957"/>
            <a:ext cx="1457286" cy="145728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AF15"/>
            </a:solidFill>
          </p:spPr>
        </p:sp>
      </p:grpSp>
      <p:pic>
        <p:nvPicPr>
          <p:cNvPr id="36" name="Picture 16">
            <a:extLst>
              <a:ext uri="{FF2B5EF4-FFF2-40B4-BE49-F238E27FC236}">
                <a16:creationId xmlns:a16="http://schemas.microsoft.com/office/drawing/2014/main" id="{32C42A30-A549-C398-DC9B-72AE324C8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01768" y="7534344"/>
            <a:ext cx="4080939" cy="1979255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6DA603D4-1B98-012F-C5DB-DBCE1273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43991" y="8153010"/>
            <a:ext cx="708601" cy="534285"/>
          </a:xfrm>
          <a:prstGeom prst="rect">
            <a:avLst/>
          </a:prstGeom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F1E55159-77E0-4119-9A5E-C7F55444F5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414406" y="9211734"/>
            <a:ext cx="708601" cy="534285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A4D7C5-A75F-C55E-88A8-66A895AC1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73558" y="9888641"/>
            <a:ext cx="708601" cy="534285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5600" y="157659"/>
            <a:ext cx="477238" cy="47723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98817">
            <a:off x="702990" y="717790"/>
            <a:ext cx="562022" cy="134214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33128" y="1876612"/>
            <a:ext cx="589561" cy="589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C0B19D-E900-0563-1F8D-A70E99FE197D}"/>
              </a:ext>
            </a:extLst>
          </p:cNvPr>
          <p:cNvSpPr txBox="1"/>
          <p:nvPr/>
        </p:nvSpPr>
        <p:spPr>
          <a:xfrm>
            <a:off x="5610108" y="836915"/>
            <a:ext cx="7235499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90FA4B-F60B-A7C4-316F-16784159DF3B}"/>
              </a:ext>
            </a:extLst>
          </p:cNvPr>
          <p:cNvSpPr txBox="1"/>
          <p:nvPr/>
        </p:nvSpPr>
        <p:spPr>
          <a:xfrm>
            <a:off x="1821493" y="3517560"/>
            <a:ext cx="68923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 ngày hôm nay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0E96B-0AA8-81B5-2E42-39192FA2FC25}"/>
              </a:ext>
            </a:extLst>
          </p:cNvPr>
          <p:cNvSpPr txBox="1"/>
          <p:nvPr/>
        </p:nvSpPr>
        <p:spPr>
          <a:xfrm>
            <a:off x="9901809" y="3517560"/>
            <a:ext cx="6587558" cy="24982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 </a:t>
            </a: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4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69449E72-94A6-78FC-11DB-A29DD6A75F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13511" y="2337611"/>
            <a:ext cx="1847521" cy="181749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39DBE51-23DE-27A3-96F4-62DBA078A5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70097" y="2695351"/>
            <a:ext cx="1847521" cy="181749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2EA4FC19-66A2-7DB1-B903-238627A33E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39604" y="6466571"/>
            <a:ext cx="426203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8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205</Words>
  <Application>Microsoft Office PowerPoint</Application>
  <PresentationFormat>Custom</PresentationFormat>
  <Paragraphs>41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Orange Cheerful Illustrative Desert Ecosystem Group Project Presentation</dc:title>
  <cp:lastModifiedBy>3A1_THGB</cp:lastModifiedBy>
  <cp:revision>6</cp:revision>
  <dcterms:created xsi:type="dcterms:W3CDTF">2006-08-16T00:00:00Z</dcterms:created>
  <dcterms:modified xsi:type="dcterms:W3CDTF">2022-09-26T02:41:34Z</dcterms:modified>
  <dc:identifier>DAFHxu7jgWY</dc:identifier>
</cp:coreProperties>
</file>