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6"/>
  </p:notesMasterIdLst>
  <p:sldIdLst>
    <p:sldId id="256" r:id="rId6"/>
    <p:sldId id="293" r:id="rId7"/>
    <p:sldId id="294" r:id="rId8"/>
    <p:sldId id="306" r:id="rId9"/>
    <p:sldId id="296" r:id="rId10"/>
    <p:sldId id="298" r:id="rId11"/>
    <p:sldId id="281" r:id="rId12"/>
    <p:sldId id="307" r:id="rId13"/>
    <p:sldId id="309" r:id="rId14"/>
    <p:sldId id="310" r:id="rId15"/>
    <p:sldId id="311" r:id="rId16"/>
    <p:sldId id="312" r:id="rId17"/>
    <p:sldId id="313" r:id="rId18"/>
    <p:sldId id="314" r:id="rId19"/>
    <p:sldId id="315" r:id="rId20"/>
    <p:sldId id="316" r:id="rId21"/>
    <p:sldId id="300" r:id="rId22"/>
    <p:sldId id="317" r:id="rId23"/>
    <p:sldId id="318" r:id="rId24"/>
    <p:sldId id="287" r:id="rId25"/>
    <p:sldId id="329" r:id="rId26"/>
    <p:sldId id="263" r:id="rId27"/>
    <p:sldId id="288" r:id="rId28"/>
    <p:sldId id="319" r:id="rId29"/>
    <p:sldId id="320" r:id="rId30"/>
    <p:sldId id="322" r:id="rId31"/>
    <p:sldId id="301" r:id="rId32"/>
    <p:sldId id="321" r:id="rId33"/>
    <p:sldId id="304" r:id="rId34"/>
    <p:sldId id="30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p:cViewPr varScale="1">
        <p:scale>
          <a:sx n="76" d="100"/>
          <a:sy n="76" d="100"/>
        </p:scale>
        <p:origin x="272" y="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482DC0-4B81-4C24-9BF5-D75982DA6142}" type="datetimeFigureOut">
              <a:rPr lang="en-US" smtClean="0"/>
              <a:t>2/28/2022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ECD13B-7EBF-46B2-92D8-D0BEA0D04D3C}" type="slidenum">
              <a:rPr lang="en-US" smtClean="0"/>
              <a:t>‹#›</a:t>
            </a:fld>
            <a:endParaRPr lang="en-US"/>
          </a:p>
        </p:txBody>
      </p:sp>
    </p:spTree>
    <p:extLst>
      <p:ext uri="{BB962C8B-B14F-4D97-AF65-F5344CB8AC3E}">
        <p14:creationId xmlns:p14="http://schemas.microsoft.com/office/powerpoint/2010/main" val="2343083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BE6C-526E-497F-A512-8E7C88B174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956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BE6C-526E-497F-A512-8E7C88B174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404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BE6C-526E-497F-A512-8E7C88B174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8735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8FECD13B-7EBF-46B2-92D8-D0BEA0D04D3C}" type="slidenum">
              <a:rPr lang="en-US" smtClean="0"/>
              <a:t>19</a:t>
            </a:fld>
            <a:endParaRPr lang="en-US"/>
          </a:p>
        </p:txBody>
      </p:sp>
    </p:spTree>
    <p:extLst>
      <p:ext uri="{BB962C8B-B14F-4D97-AF65-F5344CB8AC3E}">
        <p14:creationId xmlns:p14="http://schemas.microsoft.com/office/powerpoint/2010/main" val="384506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8FECD13B-7EBF-46B2-92D8-D0BEA0D04D3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819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8FECD13B-7EBF-46B2-92D8-D0BEA0D04D3C}" type="slidenum">
              <a:rPr lang="en-US" smtClean="0"/>
              <a:t>22</a:t>
            </a:fld>
            <a:endParaRPr lang="en-US"/>
          </a:p>
        </p:txBody>
      </p:sp>
    </p:spTree>
    <p:extLst>
      <p:ext uri="{BB962C8B-B14F-4D97-AF65-F5344CB8AC3E}">
        <p14:creationId xmlns:p14="http://schemas.microsoft.com/office/powerpoint/2010/main" val="3845065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BE6C-526E-497F-A512-8E7C88B174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293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FBE6C-526E-497F-A512-8E7C88B174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138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2/28/2022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341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2/28/2022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9008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2/28/2022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5641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2/28/2022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5403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2/28/2022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4959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2/28/2022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26345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2/28/2022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7799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2/28/2022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4515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2/28/2022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2837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2/28/2022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6427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2/28/2022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1139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2537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4343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2206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8930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1047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9993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879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2739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9183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6026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1795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27933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358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91915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6199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23863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342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16930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0810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8163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36701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2473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CB2F5A-CEEF-4397-876C-CA4C08EDBA99}" type="slidenum">
              <a:rPr lang="en-US"/>
              <a:pPr>
                <a:defRPr/>
              </a:pPr>
              <a:t>‹#›</a:t>
            </a:fld>
            <a:endParaRPr lang="en-US"/>
          </a:p>
        </p:txBody>
      </p:sp>
    </p:spTree>
    <p:extLst>
      <p:ext uri="{BB962C8B-B14F-4D97-AF65-F5344CB8AC3E}">
        <p14:creationId xmlns:p14="http://schemas.microsoft.com/office/powerpoint/2010/main" val="2074261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3480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42222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46718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237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703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37063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38880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165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6176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30059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4760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fld id="{152E6939-C4BF-41CF-AC77-7CE0793012CE}"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2/28/2022</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marL="0" marR="0" lvl="0" indent="0" algn="r" defTabSz="1219170" rtl="0" eaLnBrk="1" fontAlgn="auto" latinLnBrk="0" hangingPunct="1">
              <a:lnSpc>
                <a:spcPct val="100000"/>
              </a:lnSpc>
              <a:spcBef>
                <a:spcPts val="0"/>
              </a:spcBef>
              <a:spcAft>
                <a:spcPts val="0"/>
              </a:spcAft>
              <a:buClrTx/>
              <a:buSzTx/>
              <a:buFontTx/>
              <a:buNone/>
              <a:tabLst/>
              <a:defRPr/>
            </a:pPr>
            <a:fld id="{A39C28EF-A9DC-4135-BB04-DA86A2FEB601}"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7770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04841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5454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3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94FDA6-A6D8-4321-AA92-038D2DCB187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4F537D-D45C-4F8A-A816-FF5DF3E38AB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84053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1981200" y="609601"/>
            <a:ext cx="9505056" cy="1200329"/>
          </a:xfrm>
          <a:prstGeom prst="rect">
            <a:avLst/>
          </a:prstGeom>
          <a:noFill/>
        </p:spPr>
        <p:txBody>
          <a:bodyPr wrap="square" rtlCol="0">
            <a:spAutoFit/>
          </a:bodyPr>
          <a:lstStyle/>
          <a:p>
            <a:r>
              <a:rPr lang="en-US" sz="3600" b="1" dirty="0">
                <a:latin typeface="Times New Roman" pitchFamily="18" charset="0"/>
                <a:cs typeface="Times New Roman" pitchFamily="18" charset="0"/>
              </a:rPr>
              <a:t>CHÀO MỪNG CÁC EM HỌC SINH</a:t>
            </a:r>
          </a:p>
          <a:p>
            <a:r>
              <a:rPr lang="en-US" sz="3600" b="1" dirty="0">
                <a:latin typeface="Times New Roman" pitchFamily="18" charset="0"/>
                <a:cs typeface="Times New Roman" pitchFamily="18" charset="0"/>
              </a:rPr>
              <a:t>CÙNG THAM GIA VÀO TIẾT HỌC</a:t>
            </a:r>
          </a:p>
        </p:txBody>
      </p:sp>
      <p:sp>
        <p:nvSpPr>
          <p:cNvPr id="5" name="TextBox 4"/>
          <p:cNvSpPr txBox="1"/>
          <p:nvPr/>
        </p:nvSpPr>
        <p:spPr>
          <a:xfrm>
            <a:off x="3588780" y="2743200"/>
            <a:ext cx="5112568" cy="1077218"/>
          </a:xfrm>
          <a:prstGeom prst="rect">
            <a:avLst/>
          </a:prstGeom>
          <a:noFill/>
        </p:spPr>
        <p:txBody>
          <a:bodyPr wrap="square" rtlCol="0">
            <a:spAutoFit/>
          </a:bodyPr>
          <a:lstStyle/>
          <a:p>
            <a:r>
              <a:rPr lang="en-US" sz="3200" dirty="0">
                <a:latin typeface="Times New Roman" pitchFamily="18" charset="0"/>
                <a:cs typeface="Times New Roman" pitchFamily="18" charset="0"/>
              </a:rPr>
              <a:t>TẬP ĐỌC - KỂ CHUYỆN</a:t>
            </a:r>
          </a:p>
          <a:p>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bác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cụ</a:t>
            </a:r>
            <a:endParaRPr lang="en-US" sz="3200" dirty="0">
              <a:solidFill>
                <a:srgbClr val="FF0000"/>
              </a:solidFill>
              <a:latin typeface="Times New Roman" pitchFamily="18" charset="0"/>
              <a:cs typeface="Times New Roman" pitchFamily="18" charset="0"/>
            </a:endParaRPr>
          </a:p>
        </p:txBody>
      </p:sp>
      <p:sp>
        <p:nvSpPr>
          <p:cNvPr id="6" name="TextBox 5"/>
          <p:cNvSpPr txBox="1"/>
          <p:nvPr/>
        </p:nvSpPr>
        <p:spPr>
          <a:xfrm>
            <a:off x="3481016" y="4963180"/>
            <a:ext cx="5662984" cy="523220"/>
          </a:xfrm>
          <a:prstGeom prst="rect">
            <a:avLst/>
          </a:prstGeom>
          <a:noFill/>
        </p:spPr>
        <p:txBody>
          <a:bodyPr wrap="square" rtlCol="0">
            <a:spAutoFit/>
          </a:bodyPr>
          <a:lstStyle/>
          <a:p>
            <a:r>
              <a:rPr lang="en-US" sz="2800" dirty="0" err="1"/>
              <a:t>Người</a:t>
            </a:r>
            <a:r>
              <a:rPr lang="en-US" sz="2800" dirty="0"/>
              <a:t> </a:t>
            </a:r>
            <a:r>
              <a:rPr lang="en-US" sz="2800" dirty="0" err="1">
                <a:latin typeface="Times New Roman" pitchFamily="18" charset="0"/>
                <a:cs typeface="Times New Roman" pitchFamily="18" charset="0"/>
              </a:rPr>
              <a:t>dạy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Nhung</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
          <p:cNvSpPr txBox="1">
            <a:spLocks noChangeArrowheads="1"/>
          </p:cNvSpPr>
          <p:nvPr/>
        </p:nvSpPr>
        <p:spPr bwMode="auto">
          <a:xfrm>
            <a:off x="1725614" y="3124200"/>
            <a:ext cx="8713787" cy="1754188"/>
          </a:xfrm>
          <a:prstGeom prst="rect">
            <a:avLst/>
          </a:prstGeom>
          <a:noFill/>
          <a:ln w="9525">
            <a:noFill/>
            <a:miter lim="800000"/>
            <a:headEnd/>
            <a:tailEnd/>
          </a:ln>
        </p:spPr>
        <p:txBody>
          <a:bodyPr>
            <a:prstTxWarp prst="textArchUp">
              <a:avLst/>
            </a:prstTxWarp>
            <a:spAutoFit/>
          </a:bodyPr>
          <a:lstStyle/>
          <a:p>
            <a:pPr algn="ctr" eaLnBrk="0" hangingPunct="0">
              <a:defRPr/>
            </a:pPr>
            <a:r>
              <a:rPr lang="en-US" sz="5400" b="1" dirty="0" err="1">
                <a:latin typeface="Times New Roman" pitchFamily="18" charset="0"/>
                <a:cs typeface="Times New Roman" pitchFamily="18" charset="0"/>
              </a:rPr>
              <a:t>Chào</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mừng</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các</a:t>
            </a:r>
            <a:r>
              <a:rPr lang="en-US" sz="5400" b="1" dirty="0">
                <a:latin typeface="Times New Roman" pitchFamily="18" charset="0"/>
                <a:cs typeface="Times New Roman" pitchFamily="18" charset="0"/>
              </a:rPr>
              <a:t> con </a:t>
            </a:r>
          </a:p>
          <a:p>
            <a:pPr algn="ctr" eaLnBrk="0" hangingPunct="0">
              <a:defRPr/>
            </a:pPr>
            <a:r>
              <a:rPr lang="en-US" sz="5400" b="1" dirty="0" err="1">
                <a:latin typeface="Times New Roman" pitchFamily="18" charset="0"/>
                <a:cs typeface="Times New Roman" pitchFamily="18" charset="0"/>
              </a:rPr>
              <a:t>tham</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gia</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lớp</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học</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trực</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tuyến</a:t>
            </a:r>
            <a:r>
              <a:rPr lang="en-US" sz="5400" b="1" dirty="0">
                <a:latin typeface="Times New Roman" pitchFamily="18" charset="0"/>
                <a:cs typeface="Times New Roman" pitchFamily="18" charset="0"/>
              </a:rPr>
              <a:t>!</a:t>
            </a:r>
            <a:endParaRPr lang="vi-VN" sz="5400" b="1" dirty="0">
              <a:latin typeface="Times New Roman" pitchFamily="18" charset="0"/>
              <a:cs typeface="Times New Roman" pitchFamily="18" charset="0"/>
            </a:endParaRPr>
          </a:p>
        </p:txBody>
      </p:sp>
      <p:pic>
        <p:nvPicPr>
          <p:cNvPr id="12" name="Picture 4" descr="Picture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34420" y="385052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Picture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68635" y="3857448"/>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Picture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49020" y="3857448"/>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Picture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90162" y="387823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339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2438400" y="381001"/>
            <a:ext cx="3124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40" tIns="45718" rIns="9134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267" eaLnBrk="1" hangingPunct="1">
              <a:spcBef>
                <a:spcPct val="50000"/>
              </a:spcBef>
            </a:pPr>
            <a:r>
              <a:rPr lang="en-US" sz="3600" b="1" u="sng" dirty="0" err="1">
                <a:solidFill>
                  <a:prstClr val="black"/>
                </a:solidFill>
                <a:latin typeface="Times New Roman" pitchFamily="18" charset="0"/>
              </a:rPr>
              <a:t>Từ</a:t>
            </a:r>
            <a:r>
              <a:rPr lang="en-US" sz="3600" b="1" u="sng" dirty="0">
                <a:solidFill>
                  <a:prstClr val="black"/>
                </a:solidFill>
                <a:latin typeface="Times New Roman" pitchFamily="18" charset="0"/>
              </a:rPr>
              <a:t> </a:t>
            </a:r>
            <a:r>
              <a:rPr lang="en-US" sz="3600" b="1" u="sng" dirty="0" err="1">
                <a:solidFill>
                  <a:prstClr val="black"/>
                </a:solidFill>
                <a:latin typeface="Times New Roman" pitchFamily="18" charset="0"/>
              </a:rPr>
              <a:t>khó</a:t>
            </a:r>
            <a:r>
              <a:rPr lang="en-US" sz="3600" b="1" u="sng" dirty="0">
                <a:solidFill>
                  <a:prstClr val="black"/>
                </a:solidFill>
                <a:latin typeface="Times New Roman" pitchFamily="18" charset="0"/>
              </a:rPr>
              <a:t>:</a:t>
            </a:r>
          </a:p>
        </p:txBody>
      </p:sp>
      <p:sp>
        <p:nvSpPr>
          <p:cNvPr id="6149" name="Text Box 5"/>
          <p:cNvSpPr txBox="1">
            <a:spLocks noChangeArrowheads="1"/>
          </p:cNvSpPr>
          <p:nvPr/>
        </p:nvSpPr>
        <p:spPr bwMode="auto">
          <a:xfrm>
            <a:off x="6324600" y="4038667"/>
            <a:ext cx="1828800" cy="38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40" tIns="45718" rIns="9134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267" eaLnBrk="1" hangingPunct="1">
              <a:spcBef>
                <a:spcPct val="50000"/>
              </a:spcBef>
            </a:pPr>
            <a:endParaRPr lang="en-SG" sz="1900">
              <a:solidFill>
                <a:prstClr val="black"/>
              </a:solidFill>
            </a:endParaRPr>
          </a:p>
        </p:txBody>
      </p:sp>
      <p:sp>
        <p:nvSpPr>
          <p:cNvPr id="9" name="Explosion 1 8"/>
          <p:cNvSpPr>
            <a:spLocks noChangeArrowheads="1"/>
          </p:cNvSpPr>
          <p:nvPr/>
        </p:nvSpPr>
        <p:spPr bwMode="auto">
          <a:xfrm>
            <a:off x="2222326" y="4161077"/>
            <a:ext cx="7620000" cy="2590800"/>
          </a:xfrm>
          <a:prstGeom prst="irregularSeal1">
            <a:avLst/>
          </a:prstGeom>
          <a:ln>
            <a:headEnd/>
            <a:tailEnd/>
          </a:ln>
        </p:spPr>
        <p:style>
          <a:lnRef idx="1">
            <a:schemeClr val="accent5"/>
          </a:lnRef>
          <a:fillRef idx="2">
            <a:schemeClr val="accent5"/>
          </a:fillRef>
          <a:effectRef idx="1">
            <a:schemeClr val="accent5"/>
          </a:effectRef>
          <a:fontRef idx="minor">
            <a:schemeClr val="dk1"/>
          </a:fontRef>
        </p:style>
        <p:txBody>
          <a:bodyPr lIns="91340" tIns="45718" rIns="91340" bIns="45718"/>
          <a:lstStyle/>
          <a:p>
            <a:pPr algn="ctr" defTabSz="913267"/>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nối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err="1">
                <a:solidFill>
                  <a:srgbClr val="0000CC"/>
                </a:solidFill>
                <a:latin typeface="Times New Roman" panose="02020603050405020304" pitchFamily="18" charset="0"/>
                <a:cs typeface="Times New Roman" panose="02020603050405020304" pitchFamily="18" charset="0"/>
              </a:rPr>
              <a:t>tiếp</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đoạn lần </a:t>
            </a:r>
            <a:r>
              <a:rPr lang="en-US" sz="3600" b="1" dirty="0">
                <a:solidFill>
                  <a:srgbClr val="0000CC"/>
                </a:solidFill>
                <a:latin typeface="Times New Roman" panose="02020603050405020304" pitchFamily="18" charset="0"/>
                <a:cs typeface="Times New Roman" panose="02020603050405020304" pitchFamily="18" charset="0"/>
              </a:rPr>
              <a:t>2</a:t>
            </a:r>
          </a:p>
        </p:txBody>
      </p:sp>
      <p:sp>
        <p:nvSpPr>
          <p:cNvPr id="7" name="Text Box 12"/>
          <p:cNvSpPr txBox="1">
            <a:spLocks noChangeArrowheads="1"/>
          </p:cNvSpPr>
          <p:nvPr/>
        </p:nvSpPr>
        <p:spPr bwMode="auto">
          <a:xfrm>
            <a:off x="4013026" y="1043171"/>
            <a:ext cx="26734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i="1">
                <a:latin typeface="Times New Roman" pitchFamily="18" charset="0"/>
                <a:cs typeface="Times New Roman" pitchFamily="18" charset="0"/>
              </a:rPr>
              <a:t> </a:t>
            </a:r>
            <a:r>
              <a:rPr lang="en-US" sz="3200" b="1" i="1" smtClean="0">
                <a:latin typeface="Times New Roman" pitchFamily="18" charset="0"/>
                <a:cs typeface="Times New Roman" pitchFamily="18" charset="0"/>
              </a:rPr>
              <a:t>vi - ô - lông </a:t>
            </a:r>
            <a:endParaRPr lang="en-US" sz="3200" b="1" i="1" dirty="0">
              <a:latin typeface="Times New Roman" pitchFamily="18" charset="0"/>
              <a:cs typeface="Times New Roman" pitchFamily="18" charset="0"/>
            </a:endParaRPr>
          </a:p>
        </p:txBody>
      </p:sp>
      <p:sp>
        <p:nvSpPr>
          <p:cNvPr id="8" name="TextBox 7"/>
          <p:cNvSpPr txBox="1"/>
          <p:nvPr/>
        </p:nvSpPr>
        <p:spPr>
          <a:xfrm>
            <a:off x="4136385" y="1524000"/>
            <a:ext cx="1449179" cy="584775"/>
          </a:xfrm>
          <a:prstGeom prst="rect">
            <a:avLst/>
          </a:prstGeom>
          <a:noFill/>
        </p:spPr>
        <p:txBody>
          <a:bodyPr wrap="square" rtlCol="0">
            <a:spAutoFit/>
          </a:bodyPr>
          <a:lstStyle/>
          <a:p>
            <a:r>
              <a:rPr lang="en-US" sz="3200" b="1" i="1" smtClean="0">
                <a:latin typeface="Times New Roman" pitchFamily="18" charset="0"/>
                <a:cs typeface="Times New Roman" pitchFamily="18" charset="0"/>
              </a:rPr>
              <a:t>ắc -  sê</a:t>
            </a:r>
            <a:endParaRPr lang="en-US" sz="3200" b="1" i="1">
              <a:latin typeface="Times New Roman" pitchFamily="18" charset="0"/>
              <a:cs typeface="Times New Roman" pitchFamily="18" charset="0"/>
            </a:endParaRPr>
          </a:p>
        </p:txBody>
      </p:sp>
      <p:sp>
        <p:nvSpPr>
          <p:cNvPr id="10" name="Text Box 14"/>
          <p:cNvSpPr txBox="1">
            <a:spLocks noChangeArrowheads="1"/>
          </p:cNvSpPr>
          <p:nvPr/>
        </p:nvSpPr>
        <p:spPr bwMode="auto">
          <a:xfrm>
            <a:off x="4069773" y="2035479"/>
            <a:ext cx="20262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i="1" smtClean="0">
                <a:solidFill>
                  <a:srgbClr val="FF0000"/>
                </a:solidFill>
                <a:latin typeface="Times New Roman" pitchFamily="18" charset="0"/>
                <a:cs typeface="Times New Roman" pitchFamily="18" charset="0"/>
              </a:rPr>
              <a:t>l</a:t>
            </a:r>
            <a:r>
              <a:rPr lang="en-US" sz="3200" b="1" i="1" smtClean="0">
                <a:latin typeface="Times New Roman" pitchFamily="18" charset="0"/>
                <a:cs typeface="Times New Roman" pitchFamily="18" charset="0"/>
              </a:rPr>
              <a:t>ên dây</a:t>
            </a:r>
            <a:endParaRPr lang="en-US" sz="3200" b="1" i="1" dirty="0">
              <a:latin typeface="Times New Roman" pitchFamily="18" charset="0"/>
              <a:cs typeface="Times New Roman" pitchFamily="18" charset="0"/>
            </a:endParaRPr>
          </a:p>
        </p:txBody>
      </p:sp>
      <p:sp>
        <p:nvSpPr>
          <p:cNvPr id="11" name="Text Box 11"/>
          <p:cNvSpPr txBox="1">
            <a:spLocks noChangeArrowheads="1"/>
          </p:cNvSpPr>
          <p:nvPr/>
        </p:nvSpPr>
        <p:spPr bwMode="auto">
          <a:xfrm>
            <a:off x="3987974" y="2642174"/>
            <a:ext cx="17855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i="1" smtClean="0">
                <a:solidFill>
                  <a:srgbClr val="FF0000"/>
                </a:solidFill>
                <a:latin typeface="Times New Roman" pitchFamily="18" charset="0"/>
                <a:cs typeface="Times New Roman" pitchFamily="18" charset="0"/>
              </a:rPr>
              <a:t>n</a:t>
            </a:r>
            <a:r>
              <a:rPr lang="en-US" sz="3200" b="1" i="1" smtClean="0">
                <a:latin typeface="Times New Roman" pitchFamily="18" charset="0"/>
                <a:cs typeface="Times New Roman" pitchFamily="18" charset="0"/>
              </a:rPr>
              <a:t>ốt nhạc</a:t>
            </a:r>
            <a:endParaRPr lang="en-US" sz="3200" b="1" i="1" dirty="0">
              <a:latin typeface="Times New Roman" pitchFamily="18" charset="0"/>
              <a:cs typeface="Times New Roman" pitchFamily="18" charset="0"/>
            </a:endParaRPr>
          </a:p>
        </p:txBody>
      </p:sp>
      <p:sp>
        <p:nvSpPr>
          <p:cNvPr id="12" name="Text Box 15"/>
          <p:cNvSpPr txBox="1">
            <a:spLocks noChangeArrowheads="1"/>
          </p:cNvSpPr>
          <p:nvPr/>
        </p:nvSpPr>
        <p:spPr bwMode="auto">
          <a:xfrm>
            <a:off x="4022421" y="3157735"/>
            <a:ext cx="19534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i="1" smtClean="0">
                <a:solidFill>
                  <a:srgbClr val="FF0000"/>
                </a:solidFill>
                <a:latin typeface="Times New Roman" pitchFamily="18" charset="0"/>
                <a:cs typeface="Times New Roman" pitchFamily="18" charset="0"/>
              </a:rPr>
              <a:t>tr</a:t>
            </a:r>
            <a:r>
              <a:rPr lang="en-US" sz="3200" b="1" i="1" smtClean="0">
                <a:latin typeface="Times New Roman" pitchFamily="18" charset="0"/>
                <a:cs typeface="Times New Roman" pitchFamily="18" charset="0"/>
              </a:rPr>
              <a:t>ong </a:t>
            </a:r>
            <a:r>
              <a:rPr lang="en-US" sz="3200" b="1" i="1" smtClean="0">
                <a:solidFill>
                  <a:srgbClr val="FF0000"/>
                </a:solidFill>
                <a:latin typeface="Times New Roman" pitchFamily="18" charset="0"/>
                <a:cs typeface="Times New Roman" pitchFamily="18" charset="0"/>
              </a:rPr>
              <a:t>tr</a:t>
            </a:r>
            <a:r>
              <a:rPr lang="en-US" sz="3200" b="1" i="1" smtClean="0">
                <a:latin typeface="Times New Roman" pitchFamily="18" charset="0"/>
                <a:cs typeface="Times New Roman" pitchFamily="18" charset="0"/>
              </a:rPr>
              <a:t>ẻo</a:t>
            </a:r>
            <a:endParaRPr lang="en-US" sz="3200" b="1" i="1" dirty="0">
              <a:latin typeface="Times New Roman" pitchFamily="18" charset="0"/>
              <a:cs typeface="Times New Roman" pitchFamily="18" charset="0"/>
            </a:endParaRPr>
          </a:p>
        </p:txBody>
      </p:sp>
      <p:sp>
        <p:nvSpPr>
          <p:cNvPr id="13" name="TextBox 12"/>
          <p:cNvSpPr txBox="1"/>
          <p:nvPr/>
        </p:nvSpPr>
        <p:spPr>
          <a:xfrm>
            <a:off x="3962384" y="3722224"/>
            <a:ext cx="2241004" cy="584775"/>
          </a:xfrm>
          <a:prstGeom prst="rect">
            <a:avLst/>
          </a:prstGeom>
          <a:noFill/>
        </p:spPr>
        <p:txBody>
          <a:bodyPr wrap="square" rtlCol="0">
            <a:spAutoFit/>
          </a:bodyPr>
          <a:lstStyle/>
          <a:p>
            <a:r>
              <a:rPr lang="en-US" sz="3200" b="1" i="1" smtClean="0">
                <a:solidFill>
                  <a:srgbClr val="FF0000"/>
                </a:solidFill>
                <a:latin typeface="Times New Roman" pitchFamily="18" charset="0"/>
                <a:cs typeface="Times New Roman" pitchFamily="18" charset="0"/>
              </a:rPr>
              <a:t>l</a:t>
            </a:r>
            <a:r>
              <a:rPr lang="en-US" sz="3200" b="1" i="1" smtClean="0">
                <a:latin typeface="Times New Roman" pitchFamily="18" charset="0"/>
                <a:cs typeface="Times New Roman" pitchFamily="18" charset="0"/>
              </a:rPr>
              <a:t>ướt nhanh</a:t>
            </a:r>
            <a:endParaRPr lang="en-US" sz="3200" b="1" i="1">
              <a:latin typeface="Times New Roman" pitchFamily="18" charset="0"/>
              <a:cs typeface="Times New Roman" pitchFamily="18" charset="0"/>
            </a:endParaRPr>
          </a:p>
        </p:txBody>
      </p:sp>
    </p:spTree>
    <p:extLst>
      <p:ext uri="{BB962C8B-B14F-4D97-AF65-F5344CB8AC3E}">
        <p14:creationId xmlns:p14="http://schemas.microsoft.com/office/powerpoint/2010/main" val="3095001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3693" y="177865"/>
            <a:ext cx="2890459" cy="779577"/>
          </a:xfrm>
          <a:prstGeom prst="rect">
            <a:avLst/>
          </a:prstGeom>
          <a:noFill/>
        </p:spPr>
        <p:txBody>
          <a:bodyPr wrap="square" lIns="121666" tIns="60833" rIns="121666" bIns="60833" rtlCol="0">
            <a:spAutoFit/>
          </a:bodyPr>
          <a:lstStyle/>
          <a:p>
            <a:r>
              <a:rPr lang="en-US" sz="4300" b="1" i="1" u="sng" dirty="0" err="1">
                <a:latin typeface="Times New Roman" pitchFamily="18" charset="0"/>
                <a:cs typeface="Times New Roman" pitchFamily="18" charset="0"/>
              </a:rPr>
              <a:t>Ngắt</a:t>
            </a:r>
            <a:r>
              <a:rPr lang="en-US" sz="4300" b="1" i="1" u="sng" dirty="0">
                <a:latin typeface="Times New Roman" pitchFamily="18" charset="0"/>
                <a:cs typeface="Times New Roman" pitchFamily="18" charset="0"/>
              </a:rPr>
              <a:t> </a:t>
            </a:r>
            <a:r>
              <a:rPr lang="en-US" sz="4300" b="1" i="1" u="sng" dirty="0" err="1">
                <a:latin typeface="Times New Roman" pitchFamily="18" charset="0"/>
                <a:cs typeface="Times New Roman" pitchFamily="18" charset="0"/>
              </a:rPr>
              <a:t>nhịp</a:t>
            </a:r>
            <a:r>
              <a:rPr lang="en-US" sz="4300" b="1" i="1" u="sng" dirty="0">
                <a:latin typeface="Times New Roman" pitchFamily="18" charset="0"/>
                <a:cs typeface="Times New Roman" pitchFamily="18" charset="0"/>
              </a:rPr>
              <a:t>:</a:t>
            </a:r>
          </a:p>
        </p:txBody>
      </p:sp>
      <p:sp>
        <p:nvSpPr>
          <p:cNvPr id="4" name="Rectangle 3"/>
          <p:cNvSpPr/>
          <p:nvPr/>
        </p:nvSpPr>
        <p:spPr>
          <a:xfrm>
            <a:off x="762000" y="1143000"/>
            <a:ext cx="10744200" cy="2862322"/>
          </a:xfrm>
          <a:prstGeom prst="rect">
            <a:avLst/>
          </a:prstGeom>
        </p:spPr>
        <p:txBody>
          <a:bodyPr wrap="square">
            <a:spAutoFit/>
          </a:bodyPr>
          <a:lstStyle/>
          <a:p>
            <a:r>
              <a:rPr lang="en-US" sz="3600" b="1" i="1">
                <a:latin typeface="Times New Roman" pitchFamily="18" charset="0"/>
              </a:rPr>
              <a:t>Khi ắc-sê vừa khẽ chạm vào những sợi dây </a:t>
            </a:r>
            <a:r>
              <a:rPr lang="en-US" sz="3600" b="1" i="1" smtClean="0">
                <a:latin typeface="Times New Roman" pitchFamily="18" charset="0"/>
              </a:rPr>
              <a:t>đàn </a:t>
            </a:r>
            <a:r>
              <a:rPr lang="en-US" sz="3600" b="1" i="1">
                <a:latin typeface="Times New Roman" pitchFamily="18" charset="0"/>
              </a:rPr>
              <a:t>thì như có phép lạ, những âm thanh trong trẻo vút bay lên giữa yên lặng của gian phòng.</a:t>
            </a:r>
            <a:r>
              <a:rPr lang="en-US" sz="3600" b="1" i="1"/>
              <a:t> </a:t>
            </a:r>
            <a:r>
              <a:rPr lang="en-US" sz="3600" b="1" i="1">
                <a:latin typeface="Times New Roman" pitchFamily="18" charset="0"/>
              </a:rPr>
              <a:t>Vầng trán cô bé hơi tái </a:t>
            </a:r>
            <a:r>
              <a:rPr lang="en-US" sz="3600" b="1" i="1" smtClean="0">
                <a:latin typeface="Times New Roman" pitchFamily="18" charset="0"/>
              </a:rPr>
              <a:t>đi </a:t>
            </a:r>
            <a:r>
              <a:rPr lang="en-US" sz="3600" b="1" i="1">
                <a:latin typeface="Times New Roman" pitchFamily="18" charset="0"/>
              </a:rPr>
              <a:t>nhưng gò má ửng hồng, đôi mắt sẫm màu hơn, làn mi rậm cong dài  khẽ rung động.</a:t>
            </a:r>
            <a:endParaRPr lang="vi-VN" sz="3600" b="1" i="1">
              <a:solidFill>
                <a:srgbClr val="FF0000"/>
              </a:solidFill>
            </a:endParaRPr>
          </a:p>
        </p:txBody>
      </p:sp>
      <p:cxnSp>
        <p:nvCxnSpPr>
          <p:cNvPr id="19" name="Straight Connector 18"/>
          <p:cNvCxnSpPr/>
          <p:nvPr/>
        </p:nvCxnSpPr>
        <p:spPr>
          <a:xfrm flipH="1">
            <a:off x="9829800" y="1295400"/>
            <a:ext cx="76200" cy="364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895600" y="1904999"/>
            <a:ext cx="76200" cy="364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638800" y="2421699"/>
            <a:ext cx="76200" cy="364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687859" y="2421699"/>
            <a:ext cx="76200" cy="364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486400" y="2971800"/>
            <a:ext cx="76200" cy="364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0629900" y="2392011"/>
            <a:ext cx="76200" cy="364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400800" y="3557639"/>
            <a:ext cx="76200" cy="364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477000" y="3557638"/>
            <a:ext cx="76200" cy="364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755164" y="2971800"/>
            <a:ext cx="76200" cy="364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33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par>
                                <p:cTn id="32" presetID="22" presetClass="entr" presetSubtype="4"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circle(in)">
                                      <p:cBhvr>
                                        <p:cTn id="39" dur="2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circle(in)">
                                      <p:cBhvr>
                                        <p:cTn id="56" dur="2000"/>
                                        <p:tgtEl>
                                          <p:spTgt spid="28"/>
                                        </p:tgtEl>
                                      </p:cBhvr>
                                    </p:animEffect>
                                  </p:childTnLst>
                                </p:cTn>
                              </p:par>
                              <p:par>
                                <p:cTn id="57" presetID="6" presetClass="entr" presetSubtype="16"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circle(in)">
                                      <p:cBhvr>
                                        <p:cTn id="59"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43693" y="177865"/>
            <a:ext cx="2890459" cy="779577"/>
          </a:xfrm>
          <a:prstGeom prst="rect">
            <a:avLst/>
          </a:prstGeom>
          <a:noFill/>
        </p:spPr>
        <p:txBody>
          <a:bodyPr wrap="square" lIns="121666" tIns="60833" rIns="121666" bIns="60833" rtlCol="0">
            <a:spAutoFit/>
          </a:bodyPr>
          <a:lstStyle/>
          <a:p>
            <a:r>
              <a:rPr lang="en-US" sz="4300" b="1" i="1" u="sng" dirty="0" err="1">
                <a:latin typeface="Times New Roman" pitchFamily="18" charset="0"/>
                <a:cs typeface="Times New Roman" pitchFamily="18" charset="0"/>
              </a:rPr>
              <a:t>Ngắt</a:t>
            </a:r>
            <a:r>
              <a:rPr lang="en-US" sz="4300" b="1" i="1" u="sng" dirty="0">
                <a:latin typeface="Times New Roman" pitchFamily="18" charset="0"/>
                <a:cs typeface="Times New Roman" pitchFamily="18" charset="0"/>
              </a:rPr>
              <a:t> </a:t>
            </a:r>
            <a:r>
              <a:rPr lang="en-US" sz="4300" b="1" i="1" u="sng" dirty="0" err="1">
                <a:latin typeface="Times New Roman" pitchFamily="18" charset="0"/>
                <a:cs typeface="Times New Roman" pitchFamily="18" charset="0"/>
              </a:rPr>
              <a:t>nhịp</a:t>
            </a:r>
            <a:r>
              <a:rPr lang="en-US" sz="4300" b="1" i="1" u="sng" dirty="0">
                <a:latin typeface="Times New Roman" pitchFamily="18" charset="0"/>
                <a:cs typeface="Times New Roman" pitchFamily="18" charset="0"/>
              </a:rPr>
              <a:t>:</a:t>
            </a:r>
          </a:p>
        </p:txBody>
      </p:sp>
      <p:sp>
        <p:nvSpPr>
          <p:cNvPr id="4" name="Rectangle 3"/>
          <p:cNvSpPr/>
          <p:nvPr/>
        </p:nvSpPr>
        <p:spPr>
          <a:xfrm>
            <a:off x="762000" y="1143000"/>
            <a:ext cx="10744200" cy="646331"/>
          </a:xfrm>
          <a:prstGeom prst="rect">
            <a:avLst/>
          </a:prstGeom>
        </p:spPr>
        <p:txBody>
          <a:bodyPr wrap="square">
            <a:spAutoFit/>
          </a:bodyPr>
          <a:lstStyle/>
          <a:p>
            <a:endParaRPr lang="vi-VN" sz="3600" b="1" i="1">
              <a:solidFill>
                <a:srgbClr val="FF0000"/>
              </a:solidFill>
            </a:endParaRPr>
          </a:p>
        </p:txBody>
      </p:sp>
      <p:cxnSp>
        <p:nvCxnSpPr>
          <p:cNvPr id="19" name="Straight Connector 18"/>
          <p:cNvCxnSpPr/>
          <p:nvPr/>
        </p:nvCxnSpPr>
        <p:spPr>
          <a:xfrm flipH="1">
            <a:off x="3276600" y="2008739"/>
            <a:ext cx="76200" cy="364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934211" y="2514599"/>
            <a:ext cx="76200" cy="364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454536" y="2514600"/>
            <a:ext cx="76200" cy="364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0366332" y="2514600"/>
            <a:ext cx="76200" cy="364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47386" y="1794795"/>
            <a:ext cx="10401300" cy="1200329"/>
          </a:xfrm>
          <a:prstGeom prst="rect">
            <a:avLst/>
          </a:prstGeom>
        </p:spPr>
        <p:txBody>
          <a:bodyPr wrap="square">
            <a:spAutoFit/>
          </a:bodyPr>
          <a:lstStyle/>
          <a:p>
            <a:pPr>
              <a:spcBef>
                <a:spcPct val="50000"/>
              </a:spcBef>
            </a:pPr>
            <a:r>
              <a:rPr lang="en-US" sz="3600" b="1" i="1">
                <a:latin typeface="Times New Roman" pitchFamily="18" charset="0"/>
              </a:rPr>
              <a:t>Dưới đường, lũ trẻ đang rủ nhau thả những chiếc thuyền gấp bằng giấy</a:t>
            </a:r>
            <a:r>
              <a:rPr lang="en-US" sz="3600" b="1" i="1">
                <a:solidFill>
                  <a:srgbClr val="FF0000"/>
                </a:solidFill>
                <a:latin typeface="Times New Roman" pitchFamily="18" charset="0"/>
              </a:rPr>
              <a:t> </a:t>
            </a:r>
            <a:r>
              <a:rPr lang="en-US" sz="3600" b="1" i="1">
                <a:latin typeface="Times New Roman" pitchFamily="18" charset="0"/>
              </a:rPr>
              <a:t>trên những vũng nước mưa. </a:t>
            </a:r>
          </a:p>
        </p:txBody>
      </p:sp>
      <p:sp>
        <p:nvSpPr>
          <p:cNvPr id="14" name="Explosion 1 13"/>
          <p:cNvSpPr>
            <a:spLocks noChangeArrowheads="1"/>
          </p:cNvSpPr>
          <p:nvPr/>
        </p:nvSpPr>
        <p:spPr bwMode="auto">
          <a:xfrm>
            <a:off x="2723368" y="3733800"/>
            <a:ext cx="6115831" cy="2971800"/>
          </a:xfrm>
          <a:prstGeom prst="irregularSeal1">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lIns="68507" tIns="34289" rIns="68507" bIns="34289"/>
          <a:lstStyle/>
          <a:p>
            <a:pPr algn="ctr" defTabSz="684967" eaLnBrk="1" fontAlgn="auto" hangingPunct="1">
              <a:spcBef>
                <a:spcPts val="0"/>
              </a:spcBef>
              <a:spcAft>
                <a:spcPts val="0"/>
              </a:spcAft>
            </a:pPr>
            <a:r>
              <a:rPr lang="en-US" sz="2700" b="1" kern="0" dirty="0">
                <a:solidFill>
                  <a:srgbClr val="0000CC"/>
                </a:solidFill>
                <a:latin typeface="Times New Roman" panose="02020603050405020304" pitchFamily="18" charset="0"/>
                <a:cs typeface="Times New Roman" panose="02020603050405020304" pitchFamily="18" charset="0"/>
              </a:rPr>
              <a:t> </a:t>
            </a:r>
            <a:r>
              <a:rPr lang="en-US" sz="3600" b="1" kern="0" dirty="0" err="1">
                <a:solidFill>
                  <a:srgbClr val="0000CC"/>
                </a:solidFill>
                <a:latin typeface="Times New Roman" panose="02020603050405020304" pitchFamily="18" charset="0"/>
                <a:cs typeface="Times New Roman" panose="02020603050405020304" pitchFamily="18" charset="0"/>
              </a:rPr>
              <a:t>Đọc</a:t>
            </a:r>
            <a:r>
              <a:rPr lang="en-US" sz="3600" b="1" kern="0" dirty="0">
                <a:solidFill>
                  <a:srgbClr val="0000CC"/>
                </a:solidFill>
                <a:latin typeface="Times New Roman" panose="02020603050405020304" pitchFamily="18" charset="0"/>
                <a:cs typeface="Times New Roman" panose="02020603050405020304" pitchFamily="18" charset="0"/>
              </a:rPr>
              <a:t> </a:t>
            </a:r>
            <a:r>
              <a:rPr lang="en-US" sz="3600" b="1" kern="0" dirty="0" err="1">
                <a:solidFill>
                  <a:srgbClr val="0000CC"/>
                </a:solidFill>
                <a:latin typeface="Times New Roman" panose="02020603050405020304" pitchFamily="18" charset="0"/>
                <a:cs typeface="Times New Roman" panose="02020603050405020304" pitchFamily="18" charset="0"/>
              </a:rPr>
              <a:t>nối</a:t>
            </a:r>
            <a:r>
              <a:rPr lang="en-US" sz="3600" b="1" kern="0" dirty="0">
                <a:solidFill>
                  <a:srgbClr val="0000CC"/>
                </a:solidFill>
                <a:latin typeface="Times New Roman" panose="02020603050405020304" pitchFamily="18" charset="0"/>
                <a:cs typeface="Times New Roman" panose="02020603050405020304" pitchFamily="18" charset="0"/>
              </a:rPr>
              <a:t> </a:t>
            </a:r>
            <a:r>
              <a:rPr lang="en-US" sz="3600" b="1" kern="0" err="1">
                <a:solidFill>
                  <a:srgbClr val="0000CC"/>
                </a:solidFill>
                <a:latin typeface="Times New Roman" panose="02020603050405020304" pitchFamily="18" charset="0"/>
                <a:cs typeface="Times New Roman" panose="02020603050405020304" pitchFamily="18" charset="0"/>
              </a:rPr>
              <a:t>tiếp</a:t>
            </a:r>
            <a:r>
              <a:rPr lang="en-US" sz="3600" b="1" kern="0">
                <a:solidFill>
                  <a:srgbClr val="0000CC"/>
                </a:solidFill>
                <a:latin typeface="Times New Roman" panose="02020603050405020304" pitchFamily="18" charset="0"/>
                <a:cs typeface="Times New Roman" panose="02020603050405020304" pitchFamily="18" charset="0"/>
              </a:rPr>
              <a:t> </a:t>
            </a:r>
            <a:r>
              <a:rPr lang="en-US" sz="3600" b="1" kern="0" smtClean="0">
                <a:solidFill>
                  <a:srgbClr val="0000CC"/>
                </a:solidFill>
                <a:latin typeface="Times New Roman" panose="02020603050405020304" pitchFamily="18" charset="0"/>
                <a:cs typeface="Times New Roman" panose="02020603050405020304" pitchFamily="18" charset="0"/>
              </a:rPr>
              <a:t>đoạn lần </a:t>
            </a:r>
            <a:r>
              <a:rPr lang="en-US" sz="3600" b="1" kern="0" dirty="0">
                <a:solidFill>
                  <a:srgbClr val="0000CC"/>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96629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par>
                                <p:cTn id="37" presetID="22" presetClass="entr" presetSubtype="4"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2"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83357"/>
            <a:ext cx="4114800" cy="861775"/>
          </a:xfrm>
          <a:prstGeom prst="rect">
            <a:avLst/>
          </a:prstGeom>
          <a:noFill/>
        </p:spPr>
        <p:txBody>
          <a:bodyPr wrap="square" lIns="121666" tIns="60833" rIns="121666" bIns="60833" rtlCol="0">
            <a:spAutoFit/>
          </a:bodyPr>
          <a:lstStyle/>
          <a:p>
            <a:r>
              <a:rPr lang="en-US" sz="4800" b="1" i="1" u="sng" dirty="0" err="1">
                <a:latin typeface="Times New Roman" pitchFamily="18" charset="0"/>
                <a:cs typeface="Times New Roman" pitchFamily="18" charset="0"/>
              </a:rPr>
              <a:t>Giải</a:t>
            </a:r>
            <a:r>
              <a:rPr lang="en-US" sz="4800" b="1" i="1" u="sng" dirty="0">
                <a:latin typeface="Times New Roman" pitchFamily="18" charset="0"/>
                <a:cs typeface="Times New Roman" pitchFamily="18" charset="0"/>
              </a:rPr>
              <a:t> </a:t>
            </a:r>
            <a:r>
              <a:rPr lang="en-US" sz="4800" b="1" i="1" u="sng" dirty="0" err="1">
                <a:latin typeface="Times New Roman" pitchFamily="18" charset="0"/>
                <a:cs typeface="Times New Roman" pitchFamily="18" charset="0"/>
              </a:rPr>
              <a:t>nghĩa</a:t>
            </a:r>
            <a:r>
              <a:rPr lang="en-US" sz="4800" b="1" i="1" u="sng" dirty="0">
                <a:latin typeface="Times New Roman" pitchFamily="18" charset="0"/>
                <a:cs typeface="Times New Roman" pitchFamily="18" charset="0"/>
              </a:rPr>
              <a:t> </a:t>
            </a:r>
            <a:r>
              <a:rPr lang="en-US" sz="4800" b="1" i="1" u="sng" dirty="0" err="1">
                <a:latin typeface="Times New Roman" pitchFamily="18" charset="0"/>
                <a:cs typeface="Times New Roman" pitchFamily="18" charset="0"/>
              </a:rPr>
              <a:t>từ</a:t>
            </a:r>
            <a:r>
              <a:rPr lang="en-US" sz="4800" b="1" i="1" u="sng" dirty="0">
                <a:latin typeface="Times New Roman" pitchFamily="18" charset="0"/>
                <a:cs typeface="Times New Roman" pitchFamily="18" charset="0"/>
              </a:rPr>
              <a:t>:</a:t>
            </a:r>
          </a:p>
        </p:txBody>
      </p:sp>
      <p:sp>
        <p:nvSpPr>
          <p:cNvPr id="8" name="TextBox 7"/>
          <p:cNvSpPr txBox="1"/>
          <p:nvPr/>
        </p:nvSpPr>
        <p:spPr>
          <a:xfrm>
            <a:off x="4876800" y="533400"/>
            <a:ext cx="2514600" cy="738407"/>
          </a:xfrm>
          <a:prstGeom prst="rect">
            <a:avLst/>
          </a:prstGeom>
          <a:noFill/>
        </p:spPr>
        <p:txBody>
          <a:bodyPr wrap="square" lIns="121666" tIns="60833" rIns="121666" bIns="60833" rtlCol="0">
            <a:spAutoFit/>
          </a:bodyPr>
          <a:lstStyle/>
          <a:p>
            <a:r>
              <a:rPr lang="en-US" sz="4000" b="1" smtClean="0">
                <a:solidFill>
                  <a:srgbClr val="FF0000"/>
                </a:solidFill>
                <a:latin typeface="Times New Roman" pitchFamily="18" charset="0"/>
                <a:cs typeface="Times New Roman" pitchFamily="18" charset="0"/>
              </a:rPr>
              <a:t>Lên dây:</a:t>
            </a:r>
            <a:endParaRPr lang="en-US" sz="4000" b="1" dirty="0">
              <a:solidFill>
                <a:srgbClr val="FF0000"/>
              </a:solidFill>
              <a:latin typeface="Times New Roman" pitchFamily="18" charset="0"/>
              <a:cs typeface="Times New Roman" pitchFamily="18" charset="0"/>
            </a:endParaRPr>
          </a:p>
        </p:txBody>
      </p:sp>
      <p:sp>
        <p:nvSpPr>
          <p:cNvPr id="2" name="TextBox 1"/>
          <p:cNvSpPr txBox="1"/>
          <p:nvPr/>
        </p:nvSpPr>
        <p:spPr>
          <a:xfrm>
            <a:off x="4953000" y="1271807"/>
            <a:ext cx="2057400" cy="707886"/>
          </a:xfrm>
          <a:prstGeom prst="rect">
            <a:avLst/>
          </a:prstGeom>
          <a:noFill/>
        </p:spPr>
        <p:txBody>
          <a:bodyPr wrap="square" rtlCol="0">
            <a:spAutoFit/>
          </a:bodyPr>
          <a:lstStyle/>
          <a:p>
            <a:r>
              <a:rPr lang="en-US" sz="4000" b="1" smtClean="0">
                <a:solidFill>
                  <a:srgbClr val="FF0000"/>
                </a:solidFill>
                <a:latin typeface="Times New Roman" pitchFamily="18" charset="0"/>
                <a:cs typeface="Times New Roman" pitchFamily="18" charset="0"/>
              </a:rPr>
              <a:t>Ắc - sê:</a:t>
            </a:r>
            <a:endParaRPr lang="en-US"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523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Vio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1"/>
            <a:ext cx="71120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ound Same Side Corner Rectangle 43"/>
          <p:cNvSpPr/>
          <p:nvPr/>
        </p:nvSpPr>
        <p:spPr>
          <a:xfrm>
            <a:off x="0" y="0"/>
            <a:ext cx="12192000" cy="609600"/>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800" b="1" dirty="0" smtClean="0">
              <a:solidFill>
                <a:srgbClr val="FFFFFF"/>
              </a:solidFill>
              <a:latin typeface="Times New Roman" panose="02020603050405020304" pitchFamily="18" charset="0"/>
              <a:cs typeface="Times New Roman" panose="02020603050405020304" pitchFamily="18" charset="0"/>
            </a:endParaRPr>
          </a:p>
        </p:txBody>
      </p:sp>
      <p:sp>
        <p:nvSpPr>
          <p:cNvPr id="6156" name="Line 12"/>
          <p:cNvSpPr>
            <a:spLocks noChangeShapeType="1"/>
          </p:cNvSpPr>
          <p:nvPr/>
        </p:nvSpPr>
        <p:spPr bwMode="auto">
          <a:xfrm flipV="1">
            <a:off x="7213600" y="3733800"/>
            <a:ext cx="2743200" cy="762000"/>
          </a:xfrm>
          <a:prstGeom prst="line">
            <a:avLst/>
          </a:prstGeom>
          <a:noFill/>
          <a:ln w="76200" cmpd="tri">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AutoShape 13">
            <a:hlinkClick r:id="rId3" action="ppaction://hlinksldjump"/>
          </p:cNvPr>
          <p:cNvSpPr>
            <a:spLocks noChangeArrowheads="1"/>
          </p:cNvSpPr>
          <p:nvPr/>
        </p:nvSpPr>
        <p:spPr bwMode="gray">
          <a:xfrm>
            <a:off x="9956800" y="3313113"/>
            <a:ext cx="1524000" cy="801687"/>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eaLnBrk="1" hangingPunct="1"/>
            <a:r>
              <a:rPr lang="en-US" altLang="en-US" sz="3600" b="1" i="1">
                <a:solidFill>
                  <a:srgbClr val="000099"/>
                </a:solidFill>
                <a:latin typeface="Times New Roman" pitchFamily="18" charset="0"/>
              </a:rPr>
              <a:t>Ắc-sê</a:t>
            </a:r>
          </a:p>
        </p:txBody>
      </p:sp>
      <p:sp>
        <p:nvSpPr>
          <p:cNvPr id="6160" name="Line 16"/>
          <p:cNvSpPr>
            <a:spLocks noChangeShapeType="1"/>
          </p:cNvSpPr>
          <p:nvPr/>
        </p:nvSpPr>
        <p:spPr bwMode="auto">
          <a:xfrm flipV="1">
            <a:off x="4368800" y="2362200"/>
            <a:ext cx="4267200" cy="609600"/>
          </a:xfrm>
          <a:prstGeom prst="line">
            <a:avLst/>
          </a:prstGeom>
          <a:noFill/>
          <a:ln w="76200" cmpd="tri">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AutoShape 13">
            <a:hlinkClick r:id="rId3" action="ppaction://hlinksldjump"/>
          </p:cNvPr>
          <p:cNvSpPr>
            <a:spLocks noChangeArrowheads="1"/>
          </p:cNvSpPr>
          <p:nvPr/>
        </p:nvSpPr>
        <p:spPr bwMode="gray">
          <a:xfrm>
            <a:off x="8636000" y="2057400"/>
            <a:ext cx="2413000" cy="762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eaLnBrk="1" hangingPunct="1"/>
            <a:r>
              <a:rPr lang="en-US" altLang="en-US" sz="3600" b="1" i="1">
                <a:solidFill>
                  <a:srgbClr val="000099"/>
                </a:solidFill>
                <a:latin typeface="Times New Roman" pitchFamily="18" charset="0"/>
              </a:rPr>
              <a:t>Dây đàn</a:t>
            </a:r>
          </a:p>
        </p:txBody>
      </p:sp>
    </p:spTree>
    <p:extLst>
      <p:ext uri="{BB962C8B-B14F-4D97-AF65-F5344CB8AC3E}">
        <p14:creationId xmlns:p14="http://schemas.microsoft.com/office/powerpoint/2010/main" val="3205907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animBg="1"/>
      <p:bldP spid="6157" grpId="0" animBg="1"/>
      <p:bldP spid="6160"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83357"/>
            <a:ext cx="4114800" cy="861775"/>
          </a:xfrm>
          <a:prstGeom prst="rect">
            <a:avLst/>
          </a:prstGeom>
          <a:noFill/>
        </p:spPr>
        <p:txBody>
          <a:bodyPr wrap="square" lIns="121666" tIns="60833" rIns="121666" bIns="60833" rtlCol="0">
            <a:spAutoFit/>
          </a:bodyPr>
          <a:lstStyle/>
          <a:p>
            <a:r>
              <a:rPr lang="en-US" sz="4800" b="1" i="1" u="sng" dirty="0" err="1">
                <a:latin typeface="Times New Roman" pitchFamily="18" charset="0"/>
                <a:cs typeface="Times New Roman" pitchFamily="18" charset="0"/>
              </a:rPr>
              <a:t>Giải</a:t>
            </a:r>
            <a:r>
              <a:rPr lang="en-US" sz="4800" b="1" i="1" u="sng" dirty="0">
                <a:latin typeface="Times New Roman" pitchFamily="18" charset="0"/>
                <a:cs typeface="Times New Roman" pitchFamily="18" charset="0"/>
              </a:rPr>
              <a:t> </a:t>
            </a:r>
            <a:r>
              <a:rPr lang="en-US" sz="4800" b="1" i="1" u="sng" dirty="0" err="1">
                <a:latin typeface="Times New Roman" pitchFamily="18" charset="0"/>
                <a:cs typeface="Times New Roman" pitchFamily="18" charset="0"/>
              </a:rPr>
              <a:t>nghĩa</a:t>
            </a:r>
            <a:r>
              <a:rPr lang="en-US" sz="4800" b="1" i="1" u="sng" dirty="0">
                <a:latin typeface="Times New Roman" pitchFamily="18" charset="0"/>
                <a:cs typeface="Times New Roman" pitchFamily="18" charset="0"/>
              </a:rPr>
              <a:t> </a:t>
            </a:r>
            <a:r>
              <a:rPr lang="en-US" sz="4800" b="1" i="1" u="sng" dirty="0" err="1">
                <a:latin typeface="Times New Roman" pitchFamily="18" charset="0"/>
                <a:cs typeface="Times New Roman" pitchFamily="18" charset="0"/>
              </a:rPr>
              <a:t>từ</a:t>
            </a:r>
            <a:r>
              <a:rPr lang="en-US" sz="4800" b="1" i="1" u="sng" dirty="0">
                <a:latin typeface="Times New Roman" pitchFamily="18" charset="0"/>
                <a:cs typeface="Times New Roman" pitchFamily="18" charset="0"/>
              </a:rPr>
              <a:t>:</a:t>
            </a:r>
          </a:p>
        </p:txBody>
      </p:sp>
      <p:sp>
        <p:nvSpPr>
          <p:cNvPr id="8" name="TextBox 7"/>
          <p:cNvSpPr txBox="1"/>
          <p:nvPr/>
        </p:nvSpPr>
        <p:spPr>
          <a:xfrm>
            <a:off x="4876800" y="533400"/>
            <a:ext cx="2514600" cy="738407"/>
          </a:xfrm>
          <a:prstGeom prst="rect">
            <a:avLst/>
          </a:prstGeom>
          <a:noFill/>
        </p:spPr>
        <p:txBody>
          <a:bodyPr wrap="square" lIns="121666" tIns="60833" rIns="121666" bIns="60833" rtlCol="0">
            <a:spAutoFit/>
          </a:bodyPr>
          <a:lstStyle/>
          <a:p>
            <a:r>
              <a:rPr lang="en-US" sz="4000" b="1" smtClean="0">
                <a:solidFill>
                  <a:srgbClr val="FF0000"/>
                </a:solidFill>
                <a:latin typeface="Times New Roman" pitchFamily="18" charset="0"/>
                <a:cs typeface="Times New Roman" pitchFamily="18" charset="0"/>
              </a:rPr>
              <a:t>Lên dây:</a:t>
            </a:r>
            <a:endParaRPr lang="en-US" sz="4000" b="1" dirty="0">
              <a:solidFill>
                <a:srgbClr val="FF0000"/>
              </a:solidFill>
              <a:latin typeface="Times New Roman" pitchFamily="18" charset="0"/>
              <a:cs typeface="Times New Roman" pitchFamily="18" charset="0"/>
            </a:endParaRPr>
          </a:p>
        </p:txBody>
      </p:sp>
      <p:sp>
        <p:nvSpPr>
          <p:cNvPr id="2" name="TextBox 1"/>
          <p:cNvSpPr txBox="1"/>
          <p:nvPr/>
        </p:nvSpPr>
        <p:spPr>
          <a:xfrm>
            <a:off x="4953000" y="1271807"/>
            <a:ext cx="2057400" cy="707886"/>
          </a:xfrm>
          <a:prstGeom prst="rect">
            <a:avLst/>
          </a:prstGeom>
          <a:noFill/>
        </p:spPr>
        <p:txBody>
          <a:bodyPr wrap="square" rtlCol="0">
            <a:spAutoFit/>
          </a:bodyPr>
          <a:lstStyle/>
          <a:p>
            <a:r>
              <a:rPr lang="en-US" sz="4000" b="1" smtClean="0">
                <a:solidFill>
                  <a:srgbClr val="FF0000"/>
                </a:solidFill>
                <a:latin typeface="Times New Roman" pitchFamily="18" charset="0"/>
                <a:cs typeface="Times New Roman" pitchFamily="18" charset="0"/>
              </a:rPr>
              <a:t>Ắc - sê:</a:t>
            </a:r>
            <a:endParaRPr lang="en-US" sz="4000" b="1">
              <a:solidFill>
                <a:srgbClr val="FF0000"/>
              </a:solidFill>
              <a:latin typeface="Times New Roman" pitchFamily="18" charset="0"/>
              <a:cs typeface="Times New Roman" pitchFamily="18" charset="0"/>
            </a:endParaRPr>
          </a:p>
        </p:txBody>
      </p:sp>
      <p:sp>
        <p:nvSpPr>
          <p:cNvPr id="6" name="TextBox 5"/>
          <p:cNvSpPr txBox="1"/>
          <p:nvPr/>
        </p:nvSpPr>
        <p:spPr>
          <a:xfrm>
            <a:off x="4917510" y="1828800"/>
            <a:ext cx="2514600" cy="738407"/>
          </a:xfrm>
          <a:prstGeom prst="rect">
            <a:avLst/>
          </a:prstGeom>
          <a:noFill/>
        </p:spPr>
        <p:txBody>
          <a:bodyPr wrap="square" lIns="121666" tIns="60833" rIns="121666" bIns="60833" rtlCol="0">
            <a:spAutoFit/>
          </a:bodyPr>
          <a:lstStyle/>
          <a:p>
            <a:r>
              <a:rPr lang="en-US" sz="4000" b="1" smtClean="0">
                <a:solidFill>
                  <a:srgbClr val="FF0000"/>
                </a:solidFill>
                <a:latin typeface="Times New Roman" pitchFamily="18" charset="0"/>
                <a:cs typeface="Times New Roman" pitchFamily="18" charset="0"/>
              </a:rPr>
              <a:t>Dân chài:</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41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IMG_29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10515600" cy="545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ound Same Side Corner Rectangle 43"/>
          <p:cNvSpPr/>
          <p:nvPr/>
        </p:nvSpPr>
        <p:spPr>
          <a:xfrm>
            <a:off x="-33403" y="-457200"/>
            <a:ext cx="12192000" cy="609600"/>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800" b="1" dirty="0" smtClean="0">
              <a:solidFill>
                <a:srgbClr val="FFFFFF"/>
              </a:solidFill>
              <a:latin typeface="Times New Roman" panose="02020603050405020304" pitchFamily="18" charset="0"/>
              <a:cs typeface="Times New Roman" panose="02020603050405020304" pitchFamily="18" charset="0"/>
            </a:endParaRPr>
          </a:p>
        </p:txBody>
      </p:sp>
      <p:sp>
        <p:nvSpPr>
          <p:cNvPr id="7178" name="AutoShape 10"/>
          <p:cNvSpPr>
            <a:spLocks noChangeArrowheads="1"/>
          </p:cNvSpPr>
          <p:nvPr/>
        </p:nvSpPr>
        <p:spPr bwMode="gray">
          <a:xfrm>
            <a:off x="4648200" y="5791200"/>
            <a:ext cx="2438400" cy="762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eaLnBrk="1" hangingPunct="1"/>
            <a:r>
              <a:rPr lang="en-US" altLang="en-US" sz="4000" b="1" i="1">
                <a:solidFill>
                  <a:srgbClr val="000099"/>
                </a:solidFill>
                <a:latin typeface="Times New Roman" pitchFamily="18" charset="0"/>
              </a:rPr>
              <a:t>Dân chài</a:t>
            </a:r>
          </a:p>
        </p:txBody>
      </p:sp>
    </p:spTree>
    <p:extLst>
      <p:ext uri="{BB962C8B-B14F-4D97-AF65-F5344CB8AC3E}">
        <p14:creationId xmlns:p14="http://schemas.microsoft.com/office/powerpoint/2010/main" val="1314051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checkerboard(across)">
                                      <p:cBhvr>
                                        <p:cTn id="7"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44741" name="WordArt 5" descr="Trellis"/>
          <p:cNvSpPr>
            <a:spLocks noChangeArrowheads="1" noChangeShapeType="1" noTextEdit="1"/>
          </p:cNvSpPr>
          <p:nvPr/>
        </p:nvSpPr>
        <p:spPr bwMode="auto">
          <a:xfrm>
            <a:off x="3438471" y="1752600"/>
            <a:ext cx="5943600" cy="1752600"/>
          </a:xfrm>
          <a:prstGeom prst="rect">
            <a:avLst/>
          </a:prstGeom>
        </p:spPr>
        <p:txBody>
          <a:bodyPr wrap="none" fromWordArt="1">
            <a:prstTxWarp prst="textCanUp">
              <a:avLst>
                <a:gd name="adj" fmla="val 85713"/>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err="1">
                <a:ln w="9525">
                  <a:solidFill>
                    <a:srgbClr val="FF0000"/>
                  </a:solidFill>
                  <a:round/>
                  <a:headEnd/>
                  <a:tailEnd/>
                </a:ln>
                <a:solidFill>
                  <a:prstClr val="white"/>
                </a:solidFill>
                <a:effectLst>
                  <a:outerShdw dist="35921" dir="2700000" algn="ctr" rotWithShape="0">
                    <a:srgbClr val="C0C0C0">
                      <a:alpha val="79999"/>
                    </a:srgbClr>
                  </a:outerShdw>
                </a:effectLst>
                <a:uLnTx/>
                <a:uFillTx/>
                <a:latin typeface="Arial"/>
                <a:ea typeface="+mn-ea"/>
                <a:cs typeface="Arial"/>
              </a:rPr>
              <a:t>Tìm</a:t>
            </a:r>
            <a:r>
              <a:rPr kumimoji="0" lang="en-US" sz="3600" b="1" i="0" u="none" strike="noStrike" kern="10" cap="none" spc="0" normalizeH="0" baseline="0" noProof="0" dirty="0">
                <a:ln w="9525">
                  <a:solidFill>
                    <a:srgbClr val="FF0000"/>
                  </a:solidFill>
                  <a:round/>
                  <a:headEnd/>
                  <a:tailEnd/>
                </a:ln>
                <a:solidFill>
                  <a:prstClr val="white"/>
                </a:solidFill>
                <a:effectLst>
                  <a:outerShdw dist="35921" dir="2700000" algn="ctr" rotWithShape="0">
                    <a:srgbClr val="C0C0C0">
                      <a:alpha val="79999"/>
                    </a:srgbClr>
                  </a:outerShdw>
                </a:effectLst>
                <a:uLnTx/>
                <a:uFillTx/>
                <a:latin typeface="Arial"/>
                <a:ea typeface="+mn-ea"/>
                <a:cs typeface="Arial"/>
              </a:rPr>
              <a:t> </a:t>
            </a:r>
            <a:r>
              <a:rPr kumimoji="0" lang="en-US" sz="3600" b="1" i="0" u="none" strike="noStrike" kern="10" cap="none" spc="0" normalizeH="0" baseline="0" noProof="0" dirty="0" err="1">
                <a:ln w="9525">
                  <a:solidFill>
                    <a:srgbClr val="FF0000"/>
                  </a:solidFill>
                  <a:round/>
                  <a:headEnd/>
                  <a:tailEnd/>
                </a:ln>
                <a:solidFill>
                  <a:prstClr val="white"/>
                </a:solidFill>
                <a:effectLst>
                  <a:outerShdw dist="35921" dir="2700000" algn="ctr" rotWithShape="0">
                    <a:srgbClr val="C0C0C0">
                      <a:alpha val="79999"/>
                    </a:srgbClr>
                  </a:outerShdw>
                </a:effectLst>
                <a:uLnTx/>
                <a:uFillTx/>
                <a:latin typeface="Arial"/>
                <a:ea typeface="+mn-ea"/>
                <a:cs typeface="Arial"/>
              </a:rPr>
              <a:t>hiểu</a:t>
            </a:r>
            <a:r>
              <a:rPr kumimoji="0" lang="en-US" sz="3600" b="1" i="0" u="none" strike="noStrike" kern="10" cap="none" spc="0" normalizeH="0" baseline="0" noProof="0" dirty="0">
                <a:ln w="9525">
                  <a:solidFill>
                    <a:srgbClr val="FF0000"/>
                  </a:solidFill>
                  <a:round/>
                  <a:headEnd/>
                  <a:tailEnd/>
                </a:ln>
                <a:solidFill>
                  <a:prstClr val="white"/>
                </a:solidFill>
                <a:effectLst>
                  <a:outerShdw dist="35921" dir="2700000" algn="ctr" rotWithShape="0">
                    <a:srgbClr val="C0C0C0">
                      <a:alpha val="79999"/>
                    </a:srgbClr>
                  </a:outerShdw>
                </a:effectLst>
                <a:uLnTx/>
                <a:uFillTx/>
                <a:latin typeface="Arial"/>
                <a:ea typeface="+mn-ea"/>
                <a:cs typeface="Arial"/>
              </a:rPr>
              <a:t> </a:t>
            </a:r>
            <a:r>
              <a:rPr kumimoji="0" lang="en-US" sz="3600" b="1" i="0" u="none" strike="noStrike" kern="10" cap="none" spc="0" normalizeH="0" baseline="0" noProof="0" dirty="0" err="1">
                <a:ln w="9525">
                  <a:solidFill>
                    <a:srgbClr val="FF0000"/>
                  </a:solidFill>
                  <a:round/>
                  <a:headEnd/>
                  <a:tailEnd/>
                </a:ln>
                <a:solidFill>
                  <a:prstClr val="white"/>
                </a:solidFill>
                <a:effectLst>
                  <a:outerShdw dist="35921" dir="2700000" algn="ctr" rotWithShape="0">
                    <a:srgbClr val="C0C0C0">
                      <a:alpha val="79999"/>
                    </a:srgbClr>
                  </a:outerShdw>
                </a:effectLst>
                <a:uLnTx/>
                <a:uFillTx/>
                <a:latin typeface="Arial"/>
                <a:ea typeface="+mn-ea"/>
                <a:cs typeface="Arial"/>
              </a:rPr>
              <a:t>bài</a:t>
            </a:r>
            <a:r>
              <a:rPr kumimoji="0" lang="en-US" sz="3600" b="1" i="0" u="none" strike="noStrike" kern="10" cap="none" spc="0" normalizeH="0" baseline="0" noProof="0" dirty="0">
                <a:ln w="9525">
                  <a:solidFill>
                    <a:srgbClr val="FF0000"/>
                  </a:solidFill>
                  <a:round/>
                  <a:headEnd/>
                  <a:tailEnd/>
                </a:ln>
                <a:solidFill>
                  <a:prstClr val="white"/>
                </a:solidFill>
                <a:effectLst>
                  <a:outerShdw dist="35921" dir="2700000" algn="ctr" rotWithShape="0">
                    <a:srgbClr val="C0C0C0">
                      <a:alpha val="79999"/>
                    </a:srgbClr>
                  </a:outerShdw>
                </a:effectLst>
                <a:uLnTx/>
                <a:uFillTx/>
                <a:latin typeface="Arial"/>
                <a:ea typeface="+mn-ea"/>
                <a:cs typeface="Arial"/>
              </a:rPr>
              <a:t> </a:t>
            </a:r>
          </a:p>
        </p:txBody>
      </p:sp>
    </p:spTree>
    <p:extLst>
      <p:ext uri="{BB962C8B-B14F-4D97-AF65-F5344CB8AC3E}">
        <p14:creationId xmlns:p14="http://schemas.microsoft.com/office/powerpoint/2010/main" val="3308116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4741"/>
                                        </p:tgtEl>
                                        <p:attrNameLst>
                                          <p:attrName>style.visibility</p:attrName>
                                        </p:attrNameLst>
                                      </p:cBhvr>
                                      <p:to>
                                        <p:strVal val="visible"/>
                                      </p:to>
                                    </p:set>
                                    <p:anim calcmode="lin" valueType="num">
                                      <p:cBhvr>
                                        <p:cTn id="7" dur="500" fill="hold"/>
                                        <p:tgtEl>
                                          <p:spTgt spid="244741"/>
                                        </p:tgtEl>
                                        <p:attrNameLst>
                                          <p:attrName>ppt_w</p:attrName>
                                        </p:attrNameLst>
                                      </p:cBhvr>
                                      <p:tavLst>
                                        <p:tav tm="0">
                                          <p:val>
                                            <p:fltVal val="0"/>
                                          </p:val>
                                        </p:tav>
                                        <p:tav tm="100000">
                                          <p:val>
                                            <p:strVal val="#ppt_w"/>
                                          </p:val>
                                        </p:tav>
                                      </p:tavLst>
                                    </p:anim>
                                    <p:anim calcmode="lin" valueType="num">
                                      <p:cBhvr>
                                        <p:cTn id="8" dur="500" fill="hold"/>
                                        <p:tgtEl>
                                          <p:spTgt spid="244741"/>
                                        </p:tgtEl>
                                        <p:attrNameLst>
                                          <p:attrName>ppt_h</p:attrName>
                                        </p:attrNameLst>
                                      </p:cBhvr>
                                      <p:tavLst>
                                        <p:tav tm="0">
                                          <p:val>
                                            <p:fltVal val="0"/>
                                          </p:val>
                                        </p:tav>
                                        <p:tav tm="100000">
                                          <p:val>
                                            <p:strVal val="#ppt_h"/>
                                          </p:val>
                                        </p:tav>
                                      </p:tavLst>
                                    </p:anim>
                                    <p:animEffect transition="in" filter="fade">
                                      <p:cBhvr>
                                        <p:cTn id="9" dur="500"/>
                                        <p:tgtEl>
                                          <p:spTgt spid="244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p:nvPr>
        </p:nvSpPr>
        <p:spPr>
          <a:xfrm>
            <a:off x="0" y="-26988"/>
            <a:ext cx="12192000" cy="6858001"/>
          </a:xfrm>
        </p:spPr>
        <p:txBody>
          <a:bodyPr/>
          <a:lstStyle/>
          <a:p>
            <a:pPr marL="0" indent="0" algn="ctr">
              <a:buFontTx/>
              <a:buNone/>
            </a:pPr>
            <a:r>
              <a:rPr lang="en-US" sz="4000" b="1" smtClean="0">
                <a:latin typeface="Times New Roman" pitchFamily="18" charset="0"/>
                <a:cs typeface="Times New Roman" pitchFamily="18" charset="0"/>
              </a:rPr>
              <a:t>Tiếng đàn</a:t>
            </a:r>
          </a:p>
          <a:p>
            <a:pPr marL="0" indent="0">
              <a:buFontTx/>
              <a:buNone/>
            </a:pPr>
            <a:r>
              <a:rPr lang="en-US" sz="2800" smtClean="0">
                <a:latin typeface="Times New Roman" pitchFamily="18" charset="0"/>
                <a:cs typeface="Times New Roman" pitchFamily="18" charset="0"/>
              </a:rPr>
              <a:t>   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a:p>
            <a:pPr marL="0" indent="0">
              <a:buFontTx/>
              <a:buNone/>
            </a:pPr>
            <a:r>
              <a:rPr lang="en-US" sz="2800" smtClean="0">
                <a:latin typeface="Times New Roman" pitchFamily="18" charset="0"/>
                <a:cs typeface="Times New Roman" pitchFamily="18" charset="0"/>
              </a:rPr>
              <a:t>   </a:t>
            </a:r>
            <a:r>
              <a:rPr lang="en-US" sz="2800" b="1" smtClean="0">
                <a:latin typeface="Times New Roman" pitchFamily="18" charset="0"/>
                <a:sym typeface="Wingdings 2" pitchFamily="18" charset="2"/>
              </a:rPr>
              <a:t> </a:t>
            </a:r>
            <a:r>
              <a:rPr lang="en-US" sz="2800" smtClean="0">
                <a:latin typeface="Times New Roman" pitchFamily="18" charset="0"/>
                <a:cs typeface="Times New Roman" pitchFamily="18" charset="0"/>
              </a:rPr>
              <a:t>Tiếng đàn bay ra vườn. Vài cánh ngọc lan êm ái rụng xuống nền đất mát rượi. Dưới đường, lũ trẻ đang rủ nhau thả những chiếc thuyền gấp bằng giấy trên những vũng nước mưa. Ngoài Hồ Tây, dân chài đang tung lưới bắt cá. Hoa mười giờ nở đỏ quanh các lối đi ven hồ. Bóng mấy con chim bồ câu lướt nhanh trên những mái nhà cao thấp.</a:t>
            </a:r>
          </a:p>
          <a:p>
            <a:pPr marL="0" indent="0" algn="r">
              <a:buFontTx/>
              <a:buNone/>
            </a:pPr>
            <a:r>
              <a:rPr lang="en-US" sz="2800" i="1" smtClean="0">
                <a:latin typeface="Times New Roman" pitchFamily="18" charset="0"/>
                <a:cs typeface="Times New Roman" pitchFamily="18" charset="0"/>
              </a:rPr>
              <a:t>Theo </a:t>
            </a:r>
            <a:r>
              <a:rPr lang="en-US" sz="2400" b="1" smtClean="0">
                <a:latin typeface="Times New Roman" pitchFamily="18" charset="0"/>
                <a:cs typeface="Times New Roman" pitchFamily="18" charset="0"/>
              </a:rPr>
              <a:t>LƯU QUANG VŨ</a:t>
            </a:r>
            <a:endParaRPr lang="vi-VN" sz="2400" i="1" smtClean="0">
              <a:latin typeface="Times New Roman" pitchFamily="18" charset="0"/>
              <a:cs typeface="Times New Roman" pitchFamily="18" charset="0"/>
            </a:endParaRPr>
          </a:p>
        </p:txBody>
      </p:sp>
    </p:spTree>
    <p:extLst>
      <p:ext uri="{BB962C8B-B14F-4D97-AF65-F5344CB8AC3E}">
        <p14:creationId xmlns:p14="http://schemas.microsoft.com/office/powerpoint/2010/main" val="772266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35230" y="165100"/>
            <a:ext cx="2895600" cy="1524000"/>
          </a:xfrm>
          <a:prstGeom prst="cloud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itchFamily="18" charset="0"/>
                <a:cs typeface="Times New Roman" pitchFamily="18" charset="0"/>
              </a:rPr>
              <a:t>Đọc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thầm</a:t>
            </a:r>
            <a:r>
              <a:rPr lang="en-US" sz="3200" dirty="0">
                <a:solidFill>
                  <a:schemeClr val="tx1"/>
                </a:solidFill>
                <a:latin typeface="Times New Roman" pitchFamily="18" charset="0"/>
                <a:cs typeface="Times New Roman" pitchFamily="18" charset="0"/>
              </a:rPr>
              <a:t> </a:t>
            </a:r>
            <a:r>
              <a:rPr lang="en-US" sz="3200" err="1">
                <a:solidFill>
                  <a:schemeClr val="tx1"/>
                </a:solidFill>
                <a:latin typeface="Times New Roman" pitchFamily="18" charset="0"/>
                <a:cs typeface="Times New Roman" pitchFamily="18" charset="0"/>
              </a:rPr>
              <a:t>đoạn</a:t>
            </a:r>
            <a:r>
              <a:rPr lang="en-US"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1</a:t>
            </a:r>
            <a:endParaRPr lang="en-US" sz="3200" dirty="0">
              <a:solidFill>
                <a:schemeClr val="tx1"/>
              </a:solidFill>
              <a:latin typeface="Times New Roman" pitchFamily="18" charset="0"/>
              <a:cs typeface="Times New Roman" pitchFamily="18" charset="0"/>
            </a:endParaRPr>
          </a:p>
        </p:txBody>
      </p:sp>
      <p:sp>
        <p:nvSpPr>
          <p:cNvPr id="3" name="Oval Callout 2"/>
          <p:cNvSpPr/>
          <p:nvPr/>
        </p:nvSpPr>
        <p:spPr>
          <a:xfrm>
            <a:off x="5715000" y="1066800"/>
            <a:ext cx="4191000" cy="2454753"/>
          </a:xfrm>
          <a:prstGeom prst="wedgeEllipseCallout">
            <a:avLst>
              <a:gd name="adj1" fmla="val -43942"/>
              <a:gd name="adj2" fmla="val 65591"/>
            </a:avLst>
          </a:prstGeom>
        </p:spPr>
        <p:style>
          <a:lnRef idx="1">
            <a:schemeClr val="accent2"/>
          </a:lnRef>
          <a:fillRef idx="2">
            <a:schemeClr val="accent2"/>
          </a:fillRef>
          <a:effectRef idx="1">
            <a:schemeClr val="accent2"/>
          </a:effectRef>
          <a:fontRef idx="minor">
            <a:schemeClr val="dk1"/>
          </a:fontRef>
        </p:style>
        <p:txBody>
          <a:bodyPr rtlCol="0" anchor="ctr"/>
          <a:lstStyle/>
          <a:p>
            <a:pPr>
              <a:spcBef>
                <a:spcPct val="50000"/>
              </a:spcBef>
            </a:pPr>
            <a:r>
              <a:rPr lang="en-US" sz="3600" smtClean="0">
                <a:latin typeface="HP001 5 hàng" pitchFamily="34" charset="0"/>
              </a:rPr>
              <a:t>1. Thủy </a:t>
            </a:r>
            <a:r>
              <a:rPr lang="en-US" sz="3600">
                <a:latin typeface="HP001 5 hàng" pitchFamily="34" charset="0"/>
              </a:rPr>
              <a:t>làm những gì để chuẩn bị vào phòng thi ?</a:t>
            </a:r>
            <a:endParaRPr lang="en-US" sz="3600" dirty="0">
              <a:latin typeface="HP001 5 hàng" pitchFamily="34" charset="0"/>
            </a:endParaRPr>
          </a:p>
        </p:txBody>
      </p:sp>
      <p:sp>
        <p:nvSpPr>
          <p:cNvPr id="4" name="Flowchart: Punched Tape 3"/>
          <p:cNvSpPr/>
          <p:nvPr/>
        </p:nvSpPr>
        <p:spPr>
          <a:xfrm>
            <a:off x="2438400" y="4038600"/>
            <a:ext cx="7848600" cy="2133600"/>
          </a:xfrm>
          <a:prstGeom prst="flowChartPunchedTap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None/>
            </a:pPr>
            <a:r>
              <a:rPr lang="en-US" sz="4400" b="1">
                <a:solidFill>
                  <a:srgbClr val="C00000"/>
                </a:solidFill>
                <a:latin typeface="Times New Roman" pitchFamily="18" charset="0"/>
                <a:cs typeface="Times New Roman" pitchFamily="18" charset="0"/>
              </a:rPr>
              <a:t>Thủy nhận đàn, lên dây và </a:t>
            </a:r>
          </a:p>
          <a:p>
            <a:pPr algn="ctr">
              <a:buFontTx/>
              <a:buNone/>
            </a:pPr>
            <a:r>
              <a:rPr lang="en-US" sz="4400" b="1">
                <a:solidFill>
                  <a:srgbClr val="C00000"/>
                </a:solidFill>
                <a:latin typeface="Times New Roman" pitchFamily="18" charset="0"/>
                <a:cs typeface="Times New Roman" pitchFamily="18" charset="0"/>
              </a:rPr>
              <a:t>kéo thử vài nốt nhạc</a:t>
            </a:r>
            <a:r>
              <a:rPr lang="en-US" sz="4400">
                <a:solidFill>
                  <a:srgbClr val="C00000"/>
                </a:solidFill>
                <a:latin typeface="Times New Roman" pitchFamily="18" charset="0"/>
                <a:cs typeface="Times New Roman" pitchFamily="18" charset="0"/>
              </a:rPr>
              <a:t>.</a:t>
            </a:r>
            <a:endParaRPr lang="en-US" sz="4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2807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028"/>
        </a:solidFill>
        <a:effectLst/>
      </p:bgPr>
    </p:bg>
    <p:spTree>
      <p:nvGrpSpPr>
        <p:cNvPr id="1" name=""/>
        <p:cNvGrpSpPr/>
        <p:nvPr/>
      </p:nvGrpSpPr>
      <p:grpSpPr>
        <a:xfrm>
          <a:off x="0" y="0"/>
          <a:ext cx="0" cy="0"/>
          <a:chOff x="0" y="0"/>
          <a:chExt cx="0" cy="0"/>
        </a:xfrm>
      </p:grpSpPr>
      <p:sp>
        <p:nvSpPr>
          <p:cNvPr id="7" name="Rectangle 6"/>
          <p:cNvSpPr/>
          <p:nvPr/>
        </p:nvSpPr>
        <p:spPr>
          <a:xfrm>
            <a:off x="764659" y="889000"/>
            <a:ext cx="10591800" cy="1138773"/>
          </a:xfrm>
          <a:prstGeom prst="rect">
            <a:avLst/>
          </a:prstGeom>
          <a:noFill/>
        </p:spPr>
        <p:txBody>
          <a:bodyPr wrap="square">
            <a:prstTxWarp prst="textArchUp">
              <a:avLst/>
            </a:prstTxWarp>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err="1">
                <a:ln w="9525">
                  <a:solidFill>
                    <a:sysClr val="windowText" lastClr="000000"/>
                  </a:solidFill>
                  <a:prstDash val="solid"/>
                </a:ln>
                <a:solidFill>
                  <a:srgbClr val="FFFF29"/>
                </a:solidFill>
                <a:effectLst>
                  <a:outerShdw blurRad="63500" sx="102000" sy="102000" algn="ctr" rotWithShape="0">
                    <a:prstClr val="black">
                      <a:alpha val="40000"/>
                    </a:prstClr>
                  </a:outerShdw>
                </a:effectLst>
                <a:uLnTx/>
                <a:uFillTx/>
                <a:latin typeface="Calibri"/>
                <a:ea typeface="+mn-ea"/>
                <a:cs typeface="+mn-cs"/>
              </a:rPr>
              <a:t>Những</a:t>
            </a:r>
            <a:r>
              <a:rPr kumimoji="0" lang="en-US" sz="6600" b="1" i="0" u="none" strike="noStrike" kern="0" cap="none" spc="0" normalizeH="0" baseline="0" noProof="0" dirty="0">
                <a:ln w="9525">
                  <a:solidFill>
                    <a:sysClr val="windowText" lastClr="000000"/>
                  </a:solidFill>
                  <a:prstDash val="solid"/>
                </a:ln>
                <a:solidFill>
                  <a:srgbClr val="FFFF29"/>
                </a:solidFill>
                <a:effectLst>
                  <a:outerShdw blurRad="63500" sx="102000" sy="102000" algn="ctr" rotWithShape="0">
                    <a:prstClr val="black">
                      <a:alpha val="40000"/>
                    </a:prstClr>
                  </a:outerShdw>
                </a:effectLst>
                <a:uLnTx/>
                <a:uFillTx/>
                <a:latin typeface="Calibri"/>
                <a:ea typeface="+mn-ea"/>
                <a:cs typeface="+mn-cs"/>
              </a:rPr>
              <a:t> </a:t>
            </a:r>
            <a:r>
              <a:rPr kumimoji="0" lang="en-US" sz="6600" b="1" i="0" u="none" strike="noStrike" kern="0" cap="none" spc="0" normalizeH="0" baseline="0" noProof="0" dirty="0" err="1">
                <a:ln w="9525">
                  <a:solidFill>
                    <a:sysClr val="windowText" lastClr="000000"/>
                  </a:solidFill>
                  <a:prstDash val="solid"/>
                </a:ln>
                <a:solidFill>
                  <a:srgbClr val="FFFF29"/>
                </a:solidFill>
                <a:effectLst>
                  <a:outerShdw blurRad="63500" sx="102000" sy="102000" algn="ctr" rotWithShape="0">
                    <a:prstClr val="black">
                      <a:alpha val="40000"/>
                    </a:prstClr>
                  </a:outerShdw>
                </a:effectLst>
                <a:uLnTx/>
                <a:uFillTx/>
                <a:latin typeface="Calibri"/>
                <a:ea typeface="+mn-ea"/>
                <a:cs typeface="+mn-cs"/>
              </a:rPr>
              <a:t>điều</a:t>
            </a:r>
            <a:r>
              <a:rPr kumimoji="0" lang="en-US" sz="6600" b="1" i="0" u="none" strike="noStrike" kern="0" cap="none" spc="0" normalizeH="0" baseline="0" noProof="0" dirty="0">
                <a:ln w="9525">
                  <a:solidFill>
                    <a:sysClr val="windowText" lastClr="000000"/>
                  </a:solidFill>
                  <a:prstDash val="solid"/>
                </a:ln>
                <a:solidFill>
                  <a:srgbClr val="FFFF29"/>
                </a:solidFill>
                <a:effectLst>
                  <a:outerShdw blurRad="63500" sx="102000" sy="102000" algn="ctr" rotWithShape="0">
                    <a:prstClr val="black">
                      <a:alpha val="40000"/>
                    </a:prstClr>
                  </a:outerShdw>
                </a:effectLst>
                <a:uLnTx/>
                <a:uFillTx/>
                <a:latin typeface="Calibri"/>
                <a:ea typeface="+mn-ea"/>
                <a:cs typeface="+mn-cs"/>
              </a:rPr>
              <a:t> </a:t>
            </a:r>
            <a:r>
              <a:rPr kumimoji="0" lang="en-US" sz="6600" b="1" i="0" u="none" strike="noStrike" kern="0" cap="none" spc="0" normalizeH="0" baseline="0" noProof="0" dirty="0" smtClean="0">
                <a:ln w="9525">
                  <a:solidFill>
                    <a:sysClr val="windowText" lastClr="000000"/>
                  </a:solidFill>
                  <a:prstDash val="solid"/>
                </a:ln>
                <a:solidFill>
                  <a:srgbClr val="FFFF29"/>
                </a:solidFill>
                <a:effectLst>
                  <a:outerShdw blurRad="63500" sx="102000" sy="102000" algn="ctr" rotWithShape="0">
                    <a:prstClr val="black">
                      <a:alpha val="40000"/>
                    </a:prstClr>
                  </a:outerShdw>
                </a:effectLst>
                <a:uLnTx/>
                <a:uFillTx/>
                <a:latin typeface="Calibri"/>
                <a:ea typeface="+mn-ea"/>
                <a:cs typeface="+mn-cs"/>
              </a:rPr>
              <a:t>con </a:t>
            </a:r>
            <a:r>
              <a:rPr kumimoji="0" lang="en-US" sz="6600" b="1" i="0" u="none" strike="noStrike" kern="0" cap="none" spc="0" normalizeH="0" baseline="0" noProof="0" dirty="0" err="1">
                <a:ln w="9525">
                  <a:solidFill>
                    <a:sysClr val="windowText" lastClr="000000"/>
                  </a:solidFill>
                  <a:prstDash val="solid"/>
                </a:ln>
                <a:solidFill>
                  <a:srgbClr val="FFFF29"/>
                </a:solidFill>
                <a:effectLst>
                  <a:outerShdw blurRad="63500" sx="102000" sy="102000" algn="ctr" rotWithShape="0">
                    <a:prstClr val="black">
                      <a:alpha val="40000"/>
                    </a:prstClr>
                  </a:outerShdw>
                </a:effectLst>
                <a:uLnTx/>
                <a:uFillTx/>
                <a:latin typeface="Calibri"/>
                <a:ea typeface="+mn-ea"/>
                <a:cs typeface="+mn-cs"/>
              </a:rPr>
              <a:t>cần</a:t>
            </a:r>
            <a:r>
              <a:rPr kumimoji="0" lang="en-US" sz="6600" b="1" i="0" u="none" strike="noStrike" kern="0" cap="none" spc="0" normalizeH="0" baseline="0" noProof="0" dirty="0">
                <a:ln w="9525">
                  <a:solidFill>
                    <a:sysClr val="windowText" lastClr="000000"/>
                  </a:solidFill>
                  <a:prstDash val="solid"/>
                </a:ln>
                <a:solidFill>
                  <a:srgbClr val="FFFF29"/>
                </a:solidFill>
                <a:effectLst>
                  <a:outerShdw blurRad="63500" sx="102000" sy="102000" algn="ctr" rotWithShape="0">
                    <a:prstClr val="black">
                      <a:alpha val="40000"/>
                    </a:prstClr>
                  </a:outerShdw>
                </a:effectLst>
                <a:uLnTx/>
                <a:uFillTx/>
                <a:latin typeface="Calibri"/>
                <a:ea typeface="+mn-ea"/>
                <a:cs typeface="+mn-cs"/>
              </a:rPr>
              <a:t> </a:t>
            </a:r>
            <a:r>
              <a:rPr kumimoji="0" lang="en-US" sz="6600" b="1" i="0" u="none" strike="noStrike" kern="0" cap="none" spc="0" normalizeH="0" baseline="0" noProof="0" dirty="0" err="1">
                <a:ln w="9525">
                  <a:solidFill>
                    <a:sysClr val="windowText" lastClr="000000"/>
                  </a:solidFill>
                  <a:prstDash val="solid"/>
                </a:ln>
                <a:solidFill>
                  <a:srgbClr val="FFFF29"/>
                </a:solidFill>
                <a:effectLst>
                  <a:outerShdw blurRad="63500" sx="102000" sy="102000" algn="ctr" rotWithShape="0">
                    <a:prstClr val="black">
                      <a:alpha val="40000"/>
                    </a:prstClr>
                  </a:outerShdw>
                </a:effectLst>
                <a:uLnTx/>
                <a:uFillTx/>
                <a:latin typeface="Calibri"/>
                <a:ea typeface="+mn-ea"/>
                <a:cs typeface="+mn-cs"/>
              </a:rPr>
              <a:t>lưu</a:t>
            </a:r>
            <a:r>
              <a:rPr kumimoji="0" lang="en-US" sz="6600" b="1" i="0" u="none" strike="noStrike" kern="0" cap="none" spc="0" normalizeH="0" baseline="0" noProof="0" dirty="0">
                <a:ln w="9525">
                  <a:solidFill>
                    <a:sysClr val="windowText" lastClr="000000"/>
                  </a:solidFill>
                  <a:prstDash val="solid"/>
                </a:ln>
                <a:solidFill>
                  <a:srgbClr val="FFFF29"/>
                </a:solidFill>
                <a:effectLst>
                  <a:outerShdw blurRad="63500" sx="102000" sy="102000" algn="ctr" rotWithShape="0">
                    <a:prstClr val="black">
                      <a:alpha val="40000"/>
                    </a:prstClr>
                  </a:outerShdw>
                </a:effectLst>
                <a:uLnTx/>
                <a:uFillTx/>
                <a:latin typeface="Calibri"/>
                <a:ea typeface="+mn-ea"/>
                <a:cs typeface="+mn-cs"/>
              </a:rPr>
              <a:t> ý</a:t>
            </a:r>
          </a:p>
        </p:txBody>
      </p:sp>
      <p:sp>
        <p:nvSpPr>
          <p:cNvPr id="10" name="Rectangle 9"/>
          <p:cNvSpPr/>
          <p:nvPr/>
        </p:nvSpPr>
        <p:spPr>
          <a:xfrm>
            <a:off x="767411" y="2114795"/>
            <a:ext cx="2401298" cy="707886"/>
          </a:xfrm>
          <a:prstGeom prst="rect">
            <a:avLst/>
          </a:prstGeom>
        </p:spPr>
        <p:txBody>
          <a:bodyPr wrap="none">
            <a:spAutoFit/>
          </a:bodyPr>
          <a:lstStyle/>
          <a:p>
            <a:pPr marL="344479" marR="0" lvl="0" indent="-344479"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Chuẩn</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 </a:t>
            </a: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bị</a:t>
            </a:r>
            <a:endParaRPr kumimoji="0" lang="en-US" sz="4000" b="0" i="0" u="none" strike="noStrike" kern="0" cap="none" spc="0" normalizeH="0" baseline="0" noProof="0" dirty="0">
              <a:ln>
                <a:noFill/>
              </a:ln>
              <a:solidFill>
                <a:prstClr val="white">
                  <a:lumMod val="95000"/>
                </a:prstClr>
              </a:solidFill>
              <a:effectLst/>
              <a:uLnTx/>
              <a:uFillTx/>
              <a:latin typeface="Calibri"/>
              <a:ea typeface="+mn-ea"/>
              <a:cs typeface="+mn-cs"/>
            </a:endParaRPr>
          </a:p>
        </p:txBody>
      </p:sp>
      <p:pic>
        <p:nvPicPr>
          <p:cNvPr id="13" name="Picture 8" descr="Kết quả hình ảnh cho bút chì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61395">
            <a:off x="7496405" y="1844824"/>
            <a:ext cx="1322603" cy="13393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Kết quả hình ảnh cho bút máy 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00" b="99333" l="10000" r="90000"/>
                    </a14:imgEffect>
                  </a14:imgLayer>
                </a14:imgProps>
              </a:ext>
              <a:ext uri="{28A0092B-C50C-407E-A947-70E740481C1C}">
                <a14:useLocalDpi xmlns:a14="http://schemas.microsoft.com/office/drawing/2010/main" val="0"/>
              </a:ext>
            </a:extLst>
          </a:blip>
          <a:srcRect/>
          <a:stretch>
            <a:fillRect/>
          </a:stretch>
        </p:blipFill>
        <p:spPr bwMode="auto">
          <a:xfrm rot="925269">
            <a:off x="6332070" y="1595094"/>
            <a:ext cx="1838577" cy="183857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67408" y="4092714"/>
            <a:ext cx="7659148" cy="707886"/>
          </a:xfrm>
          <a:prstGeom prst="rect">
            <a:avLst/>
          </a:prstGeom>
        </p:spPr>
        <p:txBody>
          <a:bodyPr wrap="none">
            <a:spAutoFit/>
          </a:bodyPr>
          <a:lstStyle/>
          <a:p>
            <a:pPr marL="344479" marR="0" lvl="0" indent="-344479"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Ngồi</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 </a:t>
            </a: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học</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 </a:t>
            </a: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ngay</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 </a:t>
            </a: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ngắn</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 </a:t>
            </a: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đủ</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 </a:t>
            </a: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ánh</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 </a:t>
            </a: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sáng</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a:t>
            </a:r>
            <a:endParaRPr kumimoji="0" lang="en-US" sz="4000" b="0" i="0" u="none" strike="noStrike" kern="0" cap="none" spc="0" normalizeH="0" baseline="0" noProof="0" dirty="0">
              <a:ln>
                <a:noFill/>
              </a:ln>
              <a:solidFill>
                <a:prstClr val="white">
                  <a:lumMod val="95000"/>
                </a:prstClr>
              </a:solidFill>
              <a:effectLst/>
              <a:uLnTx/>
              <a:uFillTx/>
              <a:latin typeface="Calibri"/>
              <a:ea typeface="+mn-ea"/>
              <a:cs typeface="+mn-cs"/>
            </a:endParaRPr>
          </a:p>
        </p:txBody>
      </p:sp>
      <p:sp>
        <p:nvSpPr>
          <p:cNvPr id="20" name="Rectangle 19"/>
          <p:cNvSpPr/>
          <p:nvPr/>
        </p:nvSpPr>
        <p:spPr>
          <a:xfrm>
            <a:off x="786336" y="4898886"/>
            <a:ext cx="10719864" cy="1323439"/>
          </a:xfrm>
          <a:prstGeom prst="rect">
            <a:avLst/>
          </a:prstGeom>
        </p:spPr>
        <p:txBody>
          <a:bodyPr wrap="square">
            <a:spAutoFit/>
          </a:bodyPr>
          <a:lstStyle/>
          <a:p>
            <a:pPr marL="344479" marR="0" lvl="0" indent="-344479"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Tập</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 </a:t>
            </a: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trung</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 </a:t>
            </a: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nghe</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 </a:t>
            </a: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giảng</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 </a:t>
            </a: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và</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 </a:t>
            </a: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thực</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 </a:t>
            </a: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hiện</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 </a:t>
            </a: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các</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  </a:t>
            </a: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nhiệm</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 </a:t>
            </a: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vụ</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 </a:t>
            </a: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của</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 </a:t>
            </a: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bài</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 </a:t>
            </a:r>
            <a:r>
              <a:rPr kumimoji="0" lang="en-US" sz="4000" b="1" i="0" u="none" strike="noStrike" kern="0" cap="none" spc="0" normalizeH="0" baseline="0" noProof="0" dirty="0" err="1">
                <a:ln>
                  <a:noFill/>
                </a:ln>
                <a:solidFill>
                  <a:prstClr val="white">
                    <a:lumMod val="95000"/>
                  </a:prstClr>
                </a:solidFill>
                <a:effectLst/>
                <a:uLnTx/>
                <a:uFillTx/>
                <a:latin typeface="Calibri"/>
                <a:ea typeface="#9Slide03 Roboto Condensed" panose="02000000000000000000" pitchFamily="2" charset="0"/>
                <a:cs typeface="+mn-cs"/>
              </a:rPr>
              <a:t>học</a:t>
            </a:r>
            <a:r>
              <a:rPr kumimoji="0" lang="en-US" sz="4000" b="1" i="0" u="none" strike="noStrike" kern="0" cap="none" spc="0" normalizeH="0" baseline="0" noProof="0" dirty="0">
                <a:ln>
                  <a:noFill/>
                </a:ln>
                <a:solidFill>
                  <a:prstClr val="white">
                    <a:lumMod val="95000"/>
                  </a:prstClr>
                </a:solidFill>
                <a:effectLst/>
                <a:uLnTx/>
                <a:uFillTx/>
                <a:latin typeface="Calibri"/>
                <a:ea typeface="#9Slide03 Roboto Condensed" panose="02000000000000000000" pitchFamily="2" charset="0"/>
                <a:cs typeface="+mn-cs"/>
              </a:rPr>
              <a:t>.</a:t>
            </a:r>
            <a:endParaRPr kumimoji="0" lang="en-US" sz="4000" b="0" i="0" u="none" strike="noStrike" kern="0" cap="none" spc="0" normalizeH="0" baseline="0" noProof="0" dirty="0">
              <a:ln>
                <a:noFill/>
              </a:ln>
              <a:solidFill>
                <a:prstClr val="white">
                  <a:lumMod val="95000"/>
                </a:prstClr>
              </a:solidFill>
              <a:effectLst/>
              <a:uLnTx/>
              <a:uFillTx/>
              <a:latin typeface="Calibri"/>
              <a:ea typeface="+mn-ea"/>
              <a:cs typeface="+mn-cs"/>
            </a:endParaRPr>
          </a:p>
        </p:txBody>
      </p:sp>
      <p:pic>
        <p:nvPicPr>
          <p:cNvPr id="3" name="Picture 2"/>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961752" y="1571661"/>
            <a:ext cx="1210448" cy="1713908"/>
          </a:xfrm>
          <a:prstGeom prst="rect">
            <a:avLst/>
          </a:prstGeom>
        </p:spPr>
      </p:pic>
      <p:pic>
        <p:nvPicPr>
          <p:cNvPr id="1026" name="Picture 2" descr="Sách - Tiếng Việt Lớp 3 - Tập 2 - 9786040136596 | Shopee Việt Nam"/>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939" r="15697"/>
          <a:stretch/>
        </p:blipFill>
        <p:spPr bwMode="auto">
          <a:xfrm>
            <a:off x="3499604" y="1563306"/>
            <a:ext cx="1177401" cy="172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1766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609600"/>
            <a:ext cx="11734800" cy="1261884"/>
          </a:xfrm>
          <a:prstGeom prst="rect">
            <a:avLst/>
          </a:prstGeom>
        </p:spPr>
        <p:txBody>
          <a:bodyPr wrap="square">
            <a:spAutoFit/>
          </a:bodyPr>
          <a:lstStyle/>
          <a:p>
            <a:pPr algn="ctr"/>
            <a:r>
              <a:rPr lang="en-US" sz="4000" b="1" dirty="0">
                <a:solidFill>
                  <a:srgbClr val="002060"/>
                </a:solidFill>
                <a:latin typeface="Times New Roman" pitchFamily="18" charset="0"/>
                <a:cs typeface="Times New Roman" pitchFamily="18" charset="0"/>
              </a:rPr>
              <a:t>2</a:t>
            </a:r>
            <a:r>
              <a:rPr lang="en-US" sz="4000" b="1">
                <a:solidFill>
                  <a:srgbClr val="002060"/>
                </a:solidFill>
                <a:latin typeface="Times New Roman" pitchFamily="18" charset="0"/>
                <a:cs typeface="Times New Roman" pitchFamily="18" charset="0"/>
              </a:rPr>
              <a:t>. </a:t>
            </a:r>
            <a:r>
              <a:rPr lang="en-US" sz="4000" b="1">
                <a:latin typeface="Times New Roman" pitchFamily="18" charset="0"/>
                <a:cs typeface="Times New Roman" pitchFamily="18" charset="0"/>
              </a:rPr>
              <a:t>Những từ ngữ nào miêu tả âm thanh của cây đàn?</a:t>
            </a:r>
          </a:p>
          <a:p>
            <a:pPr algn="ctr"/>
            <a:endParaRPr lang="en-US" sz="3600" b="1" dirty="0">
              <a:solidFill>
                <a:srgbClr val="002060"/>
              </a:solidFill>
              <a:latin typeface="Times New Roman" pitchFamily="18" charset="0"/>
              <a:cs typeface="Times New Roman" pitchFamily="18" charset="0"/>
            </a:endParaRPr>
          </a:p>
        </p:txBody>
      </p:sp>
      <p:sp>
        <p:nvSpPr>
          <p:cNvPr id="2" name="TextBox 1"/>
          <p:cNvSpPr txBox="1"/>
          <p:nvPr/>
        </p:nvSpPr>
        <p:spPr>
          <a:xfrm>
            <a:off x="1028700" y="1600200"/>
            <a:ext cx="10439400" cy="1323439"/>
          </a:xfrm>
          <a:prstGeom prst="rect">
            <a:avLst/>
          </a:prstGeom>
          <a:noFill/>
        </p:spPr>
        <p:txBody>
          <a:bodyPr wrap="square" rtlCol="0">
            <a:spAutoFit/>
          </a:bodyPr>
          <a:lstStyle/>
          <a:p>
            <a:pPr>
              <a:buFontTx/>
              <a:buNone/>
            </a:pPr>
            <a:r>
              <a:rPr lang="en-US" sz="4000" b="1" dirty="0" err="1">
                <a:solidFill>
                  <a:srgbClr val="C00000"/>
                </a:solidFill>
                <a:latin typeface="Times New Roman" pitchFamily="18" charset="0"/>
                <a:cs typeface="Times New Roman" pitchFamily="18" charset="0"/>
              </a:rPr>
              <a:t>Những</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âm</a:t>
            </a:r>
            <a:r>
              <a:rPr lang="en-US" sz="4000" b="1" dirty="0">
                <a:solidFill>
                  <a:srgbClr val="C00000"/>
                </a:solidFill>
                <a:latin typeface="Times New Roman" pitchFamily="18" charset="0"/>
                <a:cs typeface="Times New Roman" pitchFamily="18" charset="0"/>
              </a:rPr>
              <a:t> </a:t>
            </a:r>
            <a:r>
              <a:rPr lang="en-US" sz="4000" b="1" dirty="0" err="1">
                <a:solidFill>
                  <a:srgbClr val="C00000"/>
                </a:solidFill>
                <a:latin typeface="Times New Roman" pitchFamily="18" charset="0"/>
                <a:cs typeface="Times New Roman" pitchFamily="18" charset="0"/>
              </a:rPr>
              <a:t>thanh</a:t>
            </a:r>
            <a:r>
              <a:rPr lang="en-US" sz="4000" b="1" dirty="0">
                <a:solidFill>
                  <a:srgbClr val="C00000"/>
                </a:solidFill>
                <a:latin typeface="Times New Roman" pitchFamily="18" charset="0"/>
                <a:cs typeface="Times New Roman" pitchFamily="18" charset="0"/>
              </a:rPr>
              <a:t> </a:t>
            </a:r>
            <a:r>
              <a:rPr lang="en-US" sz="4000" b="1" i="1" dirty="0" err="1">
                <a:solidFill>
                  <a:srgbClr val="C00000"/>
                </a:solidFill>
                <a:latin typeface="Times New Roman" pitchFamily="18" charset="0"/>
                <a:cs typeface="Times New Roman" pitchFamily="18" charset="0"/>
              </a:rPr>
              <a:t>trong</a:t>
            </a:r>
            <a:r>
              <a:rPr lang="en-US" sz="4000" b="1" i="1" dirty="0">
                <a:solidFill>
                  <a:srgbClr val="C00000"/>
                </a:solidFill>
                <a:latin typeface="Times New Roman" pitchFamily="18" charset="0"/>
                <a:cs typeface="Times New Roman" pitchFamily="18" charset="0"/>
              </a:rPr>
              <a:t> </a:t>
            </a:r>
            <a:r>
              <a:rPr lang="en-US" sz="4000" b="1" i="1" dirty="0" err="1">
                <a:solidFill>
                  <a:srgbClr val="C00000"/>
                </a:solidFill>
                <a:latin typeface="Times New Roman" pitchFamily="18" charset="0"/>
                <a:cs typeface="Times New Roman" pitchFamily="18" charset="0"/>
              </a:rPr>
              <a:t>trẻo</a:t>
            </a:r>
            <a:r>
              <a:rPr lang="en-US" sz="4000" b="1" i="1" dirty="0">
                <a:solidFill>
                  <a:srgbClr val="C00000"/>
                </a:solidFill>
                <a:latin typeface="Times New Roman" pitchFamily="18" charset="0"/>
                <a:cs typeface="Times New Roman" pitchFamily="18" charset="0"/>
              </a:rPr>
              <a:t> </a:t>
            </a:r>
            <a:r>
              <a:rPr lang="en-US" sz="4000" b="1" i="1" dirty="0" err="1">
                <a:solidFill>
                  <a:srgbClr val="C00000"/>
                </a:solidFill>
                <a:latin typeface="Times New Roman" pitchFamily="18" charset="0"/>
                <a:cs typeface="Times New Roman" pitchFamily="18" charset="0"/>
              </a:rPr>
              <a:t>vút</a:t>
            </a:r>
            <a:r>
              <a:rPr lang="en-US" sz="4000" b="1" i="1" dirty="0">
                <a:solidFill>
                  <a:srgbClr val="C00000"/>
                </a:solidFill>
                <a:latin typeface="Times New Roman" pitchFamily="18" charset="0"/>
                <a:cs typeface="Times New Roman" pitchFamily="18" charset="0"/>
              </a:rPr>
              <a:t> bay </a:t>
            </a:r>
            <a:r>
              <a:rPr lang="en-US" sz="4000" b="1" i="1" dirty="0" err="1">
                <a:solidFill>
                  <a:srgbClr val="C00000"/>
                </a:solidFill>
                <a:latin typeface="Times New Roman" pitchFamily="18" charset="0"/>
                <a:cs typeface="Times New Roman" pitchFamily="18" charset="0"/>
              </a:rPr>
              <a:t>lên</a:t>
            </a:r>
            <a:r>
              <a:rPr lang="en-US" sz="4000" b="1" i="1" dirty="0">
                <a:solidFill>
                  <a:srgbClr val="C00000"/>
                </a:solidFill>
                <a:latin typeface="Times New Roman" pitchFamily="18" charset="0"/>
                <a:cs typeface="Times New Roman" pitchFamily="18" charset="0"/>
              </a:rPr>
              <a:t> </a:t>
            </a:r>
          </a:p>
          <a:p>
            <a:pPr>
              <a:buFontTx/>
              <a:buNone/>
            </a:pPr>
            <a:r>
              <a:rPr lang="en-US" sz="4000" b="1" i="1" dirty="0" err="1">
                <a:solidFill>
                  <a:srgbClr val="C00000"/>
                </a:solidFill>
                <a:latin typeface="Times New Roman" pitchFamily="18" charset="0"/>
                <a:cs typeface="Times New Roman" pitchFamily="18" charset="0"/>
              </a:rPr>
              <a:t>giữa</a:t>
            </a:r>
            <a:r>
              <a:rPr lang="en-US" sz="4000" b="1" i="1" dirty="0">
                <a:solidFill>
                  <a:srgbClr val="C00000"/>
                </a:solidFill>
                <a:latin typeface="Times New Roman" pitchFamily="18" charset="0"/>
                <a:cs typeface="Times New Roman" pitchFamily="18" charset="0"/>
              </a:rPr>
              <a:t> </a:t>
            </a:r>
            <a:r>
              <a:rPr lang="en-US" sz="4000" b="1" i="1" dirty="0" err="1">
                <a:solidFill>
                  <a:srgbClr val="C00000"/>
                </a:solidFill>
                <a:latin typeface="Times New Roman" pitchFamily="18" charset="0"/>
                <a:cs typeface="Times New Roman" pitchFamily="18" charset="0"/>
              </a:rPr>
              <a:t>yên</a:t>
            </a:r>
            <a:r>
              <a:rPr lang="en-US" sz="4000" b="1" i="1" dirty="0">
                <a:solidFill>
                  <a:srgbClr val="C00000"/>
                </a:solidFill>
                <a:latin typeface="Times New Roman" pitchFamily="18" charset="0"/>
                <a:cs typeface="Times New Roman" pitchFamily="18" charset="0"/>
              </a:rPr>
              <a:t> </a:t>
            </a:r>
            <a:r>
              <a:rPr lang="en-US" sz="4000" b="1" i="1" dirty="0" err="1">
                <a:solidFill>
                  <a:srgbClr val="C00000"/>
                </a:solidFill>
                <a:latin typeface="Times New Roman" pitchFamily="18" charset="0"/>
                <a:cs typeface="Times New Roman" pitchFamily="18" charset="0"/>
              </a:rPr>
              <a:t>lặng</a:t>
            </a:r>
            <a:r>
              <a:rPr lang="en-US" sz="4000" b="1" i="1" dirty="0">
                <a:solidFill>
                  <a:srgbClr val="C00000"/>
                </a:solidFill>
                <a:latin typeface="Times New Roman" pitchFamily="18" charset="0"/>
                <a:cs typeface="Times New Roman" pitchFamily="18" charset="0"/>
              </a:rPr>
              <a:t> </a:t>
            </a:r>
            <a:r>
              <a:rPr lang="en-US" sz="4000" b="1" i="1" dirty="0" err="1">
                <a:solidFill>
                  <a:srgbClr val="C00000"/>
                </a:solidFill>
                <a:latin typeface="Times New Roman" pitchFamily="18" charset="0"/>
                <a:cs typeface="Times New Roman" pitchFamily="18" charset="0"/>
              </a:rPr>
              <a:t>của</a:t>
            </a:r>
            <a:r>
              <a:rPr lang="en-US" sz="4000" b="1" i="1" dirty="0">
                <a:solidFill>
                  <a:srgbClr val="C00000"/>
                </a:solidFill>
                <a:latin typeface="Times New Roman" pitchFamily="18" charset="0"/>
                <a:cs typeface="Times New Roman" pitchFamily="18" charset="0"/>
              </a:rPr>
              <a:t> </a:t>
            </a:r>
            <a:r>
              <a:rPr lang="en-US" sz="4000" b="1" i="1" dirty="0" err="1">
                <a:solidFill>
                  <a:srgbClr val="C00000"/>
                </a:solidFill>
                <a:latin typeface="Times New Roman" pitchFamily="18" charset="0"/>
                <a:cs typeface="Times New Roman" pitchFamily="18" charset="0"/>
              </a:rPr>
              <a:t>gian</a:t>
            </a:r>
            <a:r>
              <a:rPr lang="en-US" sz="4000" b="1" i="1" dirty="0">
                <a:solidFill>
                  <a:srgbClr val="C00000"/>
                </a:solidFill>
                <a:latin typeface="Times New Roman" pitchFamily="18" charset="0"/>
                <a:cs typeface="Times New Roman" pitchFamily="18" charset="0"/>
              </a:rPr>
              <a:t> </a:t>
            </a:r>
            <a:r>
              <a:rPr lang="en-US" sz="4000" b="1" i="1" dirty="0" err="1">
                <a:solidFill>
                  <a:srgbClr val="C00000"/>
                </a:solidFill>
                <a:latin typeface="Times New Roman" pitchFamily="18" charset="0"/>
                <a:cs typeface="Times New Roman" pitchFamily="18" charset="0"/>
              </a:rPr>
              <a:t>phòng</a:t>
            </a:r>
            <a:r>
              <a:rPr lang="en-US" sz="4000" b="1" i="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1943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Callout 4"/>
          <p:cNvSpPr/>
          <p:nvPr/>
        </p:nvSpPr>
        <p:spPr>
          <a:xfrm>
            <a:off x="914400" y="228600"/>
            <a:ext cx="4648200" cy="2667000"/>
          </a:xfrm>
          <a:prstGeom prst="wedgeEllipseCallout">
            <a:avLst>
              <a:gd name="adj1" fmla="val 50175"/>
              <a:gd name="adj2" fmla="val 63760"/>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sz="3200" b="1" dirty="0" smtClean="0">
                <a:solidFill>
                  <a:srgbClr val="000000"/>
                </a:solidFill>
                <a:latin typeface="Times New Roman" panose="02020603050405020304" pitchFamily="18" charset="0"/>
                <a:cs typeface="Times New Roman" panose="02020603050405020304" pitchFamily="18" charset="0"/>
              </a:rPr>
              <a:t>3.Tìm </a:t>
            </a:r>
            <a:r>
              <a:rPr lang="en-US" sz="3200" b="1" dirty="0" err="1" smtClean="0">
                <a:solidFill>
                  <a:srgbClr val="000000"/>
                </a:solidFill>
                <a:latin typeface="Times New Roman" panose="02020603050405020304" pitchFamily="18" charset="0"/>
                <a:cs typeface="Times New Roman" panose="02020603050405020304" pitchFamily="18" charset="0"/>
              </a:rPr>
              <a:t>những</a:t>
            </a:r>
            <a:r>
              <a:rPr lang="en-US" sz="3200" b="1" dirty="0" smtClean="0">
                <a:solidFill>
                  <a:srgbClr val="000000"/>
                </a:solidFill>
                <a:latin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cs typeface="Times New Roman" panose="02020603050405020304" pitchFamily="18" charset="0"/>
              </a:rPr>
              <a:t>câu</a:t>
            </a:r>
            <a:r>
              <a:rPr lang="en-US" sz="3200" b="1" dirty="0" smtClean="0">
                <a:solidFill>
                  <a:srgbClr val="000000"/>
                </a:solidFill>
                <a:latin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cs typeface="Times New Roman" panose="02020603050405020304" pitchFamily="18" charset="0"/>
              </a:rPr>
              <a:t>văn</a:t>
            </a:r>
            <a:r>
              <a:rPr lang="en-US" sz="3200" b="1" dirty="0" smtClean="0">
                <a:solidFill>
                  <a:srgbClr val="000000"/>
                </a:solidFill>
                <a:latin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cs typeface="Times New Roman" panose="02020603050405020304" pitchFamily="18" charset="0"/>
              </a:rPr>
              <a:t>mêu</a:t>
            </a:r>
            <a:r>
              <a:rPr lang="en-US" sz="3200" b="1" dirty="0" smtClean="0">
                <a:solidFill>
                  <a:srgbClr val="000000"/>
                </a:solidFill>
                <a:latin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cs typeface="Times New Roman" panose="02020603050405020304" pitchFamily="18" charset="0"/>
              </a:rPr>
              <a:t>tả</a:t>
            </a:r>
            <a:r>
              <a:rPr lang="en-US" sz="3200" b="1" dirty="0" smtClean="0">
                <a:solidFill>
                  <a:srgbClr val="000000"/>
                </a:solidFill>
                <a:latin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cs typeface="Times New Roman" panose="02020603050405020304" pitchFamily="18" charset="0"/>
              </a:rPr>
              <a:t>cử</a:t>
            </a:r>
            <a:r>
              <a:rPr lang="en-US" sz="3200" b="1" dirty="0" smtClean="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chỉ</a:t>
            </a:r>
            <a:r>
              <a:rPr lang="en-US" sz="3200" b="1" dirty="0">
                <a:solidFill>
                  <a:srgbClr val="000000"/>
                </a:solidFill>
                <a:latin typeface="Times New Roman" panose="02020603050405020304" pitchFamily="18" charset="0"/>
                <a:cs typeface="Times New Roman" panose="02020603050405020304" pitchFamily="18" charset="0"/>
              </a:rPr>
              <a:t>,</a:t>
            </a:r>
            <a:r>
              <a:rPr lang="vi-VN"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nét</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mặt</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smtClean="0">
                <a:solidFill>
                  <a:srgbClr val="000000"/>
                </a:solidFill>
                <a:latin typeface="Times New Roman" panose="02020603050405020304" pitchFamily="18" charset="0"/>
                <a:cs typeface="Times New Roman" panose="02020603050405020304" pitchFamily="18" charset="0"/>
              </a:rPr>
              <a:t>Thủy</a:t>
            </a:r>
            <a:r>
              <a:rPr lang="en-US" sz="3200" b="1" dirty="0" smtClean="0">
                <a:solidFill>
                  <a:srgbClr val="000000"/>
                </a:solidFill>
                <a:latin typeface="Times New Roman" panose="02020603050405020304" pitchFamily="18" charset="0"/>
                <a:cs typeface="Times New Roman" panose="02020603050405020304" pitchFamily="18" charset="0"/>
              </a:rPr>
              <a:t>.</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6" name="Flowchart: Punched Tape 5"/>
          <p:cNvSpPr/>
          <p:nvPr/>
        </p:nvSpPr>
        <p:spPr>
          <a:xfrm>
            <a:off x="1524000" y="3581400"/>
            <a:ext cx="8621486" cy="2895600"/>
          </a:xfrm>
          <a:prstGeom prst="flowChartPunchedTap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rgbClr val="FF0000"/>
                </a:solidFill>
                <a:latin typeface="Times New Roman" pitchFamily="18" charset="0"/>
                <a:cs typeface="Times New Roman" pitchFamily="18" charset="0"/>
              </a:rPr>
              <a:t>Vầng trán cô bé như tái đi, nhưng gò má ửng hồng, đôi mắt sẫm màu hơn, làn mi cong dài cong khẽ rung động</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6532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Callout 4"/>
          <p:cNvSpPr/>
          <p:nvPr/>
        </p:nvSpPr>
        <p:spPr>
          <a:xfrm>
            <a:off x="914400" y="228600"/>
            <a:ext cx="4648200" cy="2667000"/>
          </a:xfrm>
          <a:prstGeom prst="wedgeEllipseCallout">
            <a:avLst>
              <a:gd name="adj1" fmla="val 50175"/>
              <a:gd name="adj2" fmla="val 63760"/>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sz="3200" b="1" smtClean="0">
                <a:solidFill>
                  <a:srgbClr val="000000"/>
                </a:solidFill>
                <a:latin typeface="Times New Roman" panose="02020603050405020304" pitchFamily="18" charset="0"/>
                <a:cs typeface="Times New Roman" panose="02020603050405020304" pitchFamily="18" charset="0"/>
              </a:rPr>
              <a:t>3.Cử </a:t>
            </a:r>
            <a:r>
              <a:rPr lang="en-US" sz="3200" b="1">
                <a:solidFill>
                  <a:srgbClr val="000000"/>
                </a:solidFill>
                <a:latin typeface="Times New Roman" panose="02020603050405020304" pitchFamily="18" charset="0"/>
                <a:cs typeface="Times New Roman" panose="02020603050405020304" pitchFamily="18" charset="0"/>
              </a:rPr>
              <a:t>chỉ,</a:t>
            </a:r>
            <a:r>
              <a:rPr lang="vi-VN" sz="3200" b="1">
                <a:solidFill>
                  <a:srgbClr val="000000"/>
                </a:solidFill>
                <a:latin typeface="Times New Roman" panose="02020603050405020304" pitchFamily="18" charset="0"/>
                <a:cs typeface="Times New Roman" panose="02020603050405020304" pitchFamily="18" charset="0"/>
              </a:rPr>
              <a:t> </a:t>
            </a:r>
            <a:r>
              <a:rPr lang="en-US" sz="3200" b="1">
                <a:solidFill>
                  <a:srgbClr val="000000"/>
                </a:solidFill>
                <a:latin typeface="Times New Roman" panose="02020603050405020304" pitchFamily="18" charset="0"/>
                <a:cs typeface="Times New Roman" panose="02020603050405020304" pitchFamily="18" charset="0"/>
              </a:rPr>
              <a:t>nét mặt của Thủy khi kéo đàn thể hiện điều gì?</a:t>
            </a:r>
          </a:p>
        </p:txBody>
      </p:sp>
      <p:sp>
        <p:nvSpPr>
          <p:cNvPr id="6" name="Flowchart: Punched Tape 5"/>
          <p:cNvSpPr/>
          <p:nvPr/>
        </p:nvSpPr>
        <p:spPr>
          <a:xfrm>
            <a:off x="1524000" y="3581400"/>
            <a:ext cx="8621486" cy="2895600"/>
          </a:xfrm>
          <a:prstGeom prst="flowChartPunchedTap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smtClean="0">
                <a:solidFill>
                  <a:srgbClr val="FF0000"/>
                </a:solidFill>
                <a:latin typeface="Times New Roman" pitchFamily="18" charset="0"/>
                <a:cs typeface="Times New Roman" pitchFamily="18" charset="0"/>
              </a:rPr>
              <a:t>Thủy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tập</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trung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vào</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việc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thể</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hiện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bản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không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những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vậy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tâm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hồn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của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Thủy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như</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đang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đắm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mình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theo</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bản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nhạc</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2064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0" y="-1"/>
            <a:ext cx="2667000" cy="1489553"/>
          </a:xfrm>
          <a:prstGeom prst="cloud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a:solidFill>
                  <a:schemeClr val="tx1"/>
                </a:solidFill>
                <a:latin typeface="Times New Roman" pitchFamily="18" charset="0"/>
                <a:cs typeface="Times New Roman" pitchFamily="18" charset="0"/>
              </a:rPr>
              <a:t>Đọc</a:t>
            </a:r>
            <a:r>
              <a:rPr lang="en-US"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 đoạn 2 </a:t>
            </a:r>
            <a:endParaRPr lang="en-US" sz="3200" dirty="0">
              <a:solidFill>
                <a:schemeClr val="tx1"/>
              </a:solidFill>
              <a:latin typeface="Times New Roman" pitchFamily="18" charset="0"/>
              <a:cs typeface="Times New Roman" pitchFamily="18" charset="0"/>
            </a:endParaRPr>
          </a:p>
        </p:txBody>
      </p:sp>
      <p:sp>
        <p:nvSpPr>
          <p:cNvPr id="4" name="Rectangle 3"/>
          <p:cNvSpPr/>
          <p:nvPr/>
        </p:nvSpPr>
        <p:spPr>
          <a:xfrm>
            <a:off x="2743200" y="381000"/>
            <a:ext cx="8382000" cy="1754326"/>
          </a:xfrm>
          <a:prstGeom prst="rect">
            <a:avLst/>
          </a:prstGeom>
        </p:spPr>
        <p:txBody>
          <a:bodyPr wrap="square">
            <a:spAutoFit/>
          </a:bodyPr>
          <a:lstStyle/>
          <a:p>
            <a:r>
              <a:rPr lang="en-US" sz="3600" b="1" smtClean="0">
                <a:latin typeface="Times New Roman" pitchFamily="18" charset="0"/>
                <a:cs typeface="Times New Roman" pitchFamily="18" charset="0"/>
              </a:rPr>
              <a:t>4. </a:t>
            </a:r>
            <a:r>
              <a:rPr lang="en-US" sz="3600" b="1">
                <a:latin typeface="Times New Roman" pitchFamily="18" charset="0"/>
                <a:cs typeface="Times New Roman" pitchFamily="18" charset="0"/>
              </a:rPr>
              <a:t>Tìm những chi tiết miêu tả khung cảnh thanh bình ngoài gian phòng như hòa với tiếng đàn.</a:t>
            </a:r>
            <a:endParaRPr lang="en-US" sz="3600">
              <a:latin typeface="Times New Roman" pitchFamily="18" charset="0"/>
              <a:cs typeface="Times New Roman" pitchFamily="18" charset="0"/>
            </a:endParaRPr>
          </a:p>
        </p:txBody>
      </p:sp>
      <p:sp>
        <p:nvSpPr>
          <p:cNvPr id="6" name="AutoShape 10"/>
          <p:cNvSpPr>
            <a:spLocks noChangeArrowheads="1"/>
          </p:cNvSpPr>
          <p:nvPr/>
        </p:nvSpPr>
        <p:spPr bwMode="auto">
          <a:xfrm>
            <a:off x="1342895" y="2438400"/>
            <a:ext cx="9791700" cy="4036874"/>
          </a:xfrm>
          <a:prstGeom prst="flowChartAlternateProcess">
            <a:avLst/>
          </a:prstGeom>
          <a:solidFill>
            <a:schemeClr val="bg1"/>
          </a:solidFill>
          <a:ln w="28575">
            <a:solidFill>
              <a:srgbClr val="000099"/>
            </a:solidFill>
            <a:miter lim="800000"/>
            <a:headEnd/>
            <a:tailEnd/>
          </a:ln>
        </p:spPr>
        <p:txBody>
          <a:bodyPr wrap="none" anchor="ctr"/>
          <a:lstStyle/>
          <a:p>
            <a:pPr>
              <a:lnSpc>
                <a:spcPct val="150000"/>
              </a:lnSpc>
              <a:buFontTx/>
              <a:buNone/>
            </a:pPr>
            <a:r>
              <a:rPr lang="en-US" sz="32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lan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êm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rụng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xuống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nền</a:t>
            </a:r>
            <a:endParaRPr lang="en-US" sz="3600" b="1" dirty="0" smtClean="0">
              <a:solidFill>
                <a:srgbClr val="FF0000"/>
              </a:solidFill>
              <a:latin typeface="Times New Roman" panose="02020603050405020304" pitchFamily="18" charset="0"/>
              <a:cs typeface="Times New Roman" panose="02020603050405020304" pitchFamily="18" charset="0"/>
            </a:endParaRPr>
          </a:p>
          <a:p>
            <a:pPr>
              <a:lnSpc>
                <a:spcPct val="150000"/>
              </a:lnSpc>
              <a:buFontTx/>
              <a:buNone/>
            </a:pP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mát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rượi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trẻ</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dưới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đường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đang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rủ</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nhau</a:t>
            </a:r>
            <a:endParaRPr lang="en-US" sz="3600" b="1" dirty="0" smtClean="0">
              <a:solidFill>
                <a:srgbClr val="FF0000"/>
              </a:solidFill>
              <a:latin typeface="Times New Roman" panose="02020603050405020304" pitchFamily="18" charset="0"/>
              <a:cs typeface="Times New Roman" panose="02020603050405020304" pitchFamily="18" charset="0"/>
            </a:endParaRPr>
          </a:p>
          <a:p>
            <a:pPr>
              <a:lnSpc>
                <a:spcPct val="150000"/>
              </a:lnSpc>
              <a:buFontTx/>
              <a:buNone/>
            </a:pP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những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chiếc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thuyền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vũng</a:t>
            </a:r>
            <a:endParaRPr lang="en-US" sz="3600" b="1" dirty="0" smtClean="0">
              <a:solidFill>
                <a:srgbClr val="FF0000"/>
              </a:solidFill>
              <a:latin typeface="Times New Roman" panose="02020603050405020304" pitchFamily="18" charset="0"/>
              <a:cs typeface="Times New Roman" panose="02020603050405020304" pitchFamily="18" charset="0"/>
            </a:endParaRPr>
          </a:p>
          <a:p>
            <a:pPr>
              <a:lnSpc>
                <a:spcPct val="150000"/>
              </a:lnSpc>
              <a:buFontTx/>
              <a:buNone/>
            </a:pP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mưa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đang</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tung</a:t>
            </a:r>
            <a:r>
              <a:rPr lang="vi-VN" sz="3600" b="1" smtClean="0">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lưới </a:t>
            </a:r>
            <a:r>
              <a:rPr lang="en-US" sz="3600" b="1" dirty="0" err="1">
                <a:solidFill>
                  <a:srgbClr val="FF0000"/>
                </a:solidFill>
                <a:latin typeface="Times New Roman" panose="02020603050405020304" pitchFamily="18" charset="0"/>
                <a:cs typeface="Times New Roman" panose="02020603050405020304" pitchFamily="18" charset="0"/>
              </a:rPr>
              <a:t>bắt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hoa</a:t>
            </a:r>
            <a:endParaRPr lang="en-US" sz="3600" b="1" dirty="0" smtClean="0">
              <a:solidFill>
                <a:srgbClr val="FF0000"/>
              </a:solidFill>
              <a:latin typeface="Times New Roman" panose="02020603050405020304" pitchFamily="18" charset="0"/>
              <a:cs typeface="Times New Roman" panose="02020603050405020304" pitchFamily="18" charset="0"/>
            </a:endParaRPr>
          </a:p>
          <a:p>
            <a:pPr>
              <a:lnSpc>
                <a:spcPct val="150000"/>
              </a:lnSpc>
              <a:buFontTx/>
              <a:buNone/>
            </a:pPr>
            <a:r>
              <a:rPr lang="en-US" sz="3600" b="1" dirty="0" err="1" smtClean="0">
                <a:solidFill>
                  <a:srgbClr val="FF0000"/>
                </a:solidFill>
                <a:latin typeface="Times New Roman" panose="02020603050405020304" pitchFamily="18" charset="0"/>
                <a:cs typeface="Times New Roman" panose="02020603050405020304" pitchFamily="18" charset="0"/>
              </a:rPr>
              <a:t>mười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giờ</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nở</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ven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hồ</a:t>
            </a:r>
            <a:r>
              <a:rPr lang="en-US" sz="3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0704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44" y="177885"/>
            <a:ext cx="5283061" cy="5596360"/>
          </a:xfrm>
          <a:prstGeom prst="rect">
            <a:avLst/>
          </a:prstGeom>
        </p:spPr>
      </p:pic>
      <p:sp>
        <p:nvSpPr>
          <p:cNvPr id="3" name="TextBox 2"/>
          <p:cNvSpPr txBox="1"/>
          <p:nvPr/>
        </p:nvSpPr>
        <p:spPr>
          <a:xfrm>
            <a:off x="1422590" y="5982488"/>
            <a:ext cx="3454309" cy="697627"/>
          </a:xfrm>
          <a:prstGeom prst="rect">
            <a:avLst/>
          </a:prstGeom>
          <a:noFill/>
        </p:spPr>
        <p:txBody>
          <a:bodyPr wrap="square" lIns="121917" tIns="60958" rIns="121917" bIns="60958" rtlCol="0">
            <a:spAutoFit/>
          </a:bodyPr>
          <a:lstStyle/>
          <a:p>
            <a:r>
              <a:rPr lang="en-US" sz="3700" b="1" dirty="0" err="1">
                <a:latin typeface="HP001 5 hàng" pitchFamily="34" charset="0"/>
              </a:rPr>
              <a:t>Hoa</a:t>
            </a:r>
            <a:r>
              <a:rPr lang="en-US" sz="3700" b="1" dirty="0">
                <a:latin typeface="HP001 5 hàng" pitchFamily="34" charset="0"/>
              </a:rPr>
              <a:t> </a:t>
            </a:r>
            <a:r>
              <a:rPr lang="en-US" sz="3700" b="1" dirty="0" err="1">
                <a:latin typeface="HP001 5 hàng" pitchFamily="34" charset="0"/>
              </a:rPr>
              <a:t>ngọc</a:t>
            </a:r>
            <a:r>
              <a:rPr lang="en-US" sz="3700" b="1" dirty="0">
                <a:latin typeface="HP001 5 hàng" pitchFamily="34" charset="0"/>
              </a:rPr>
              <a:t> </a:t>
            </a:r>
            <a:r>
              <a:rPr lang="en-US" sz="3700" b="1" dirty="0" err="1">
                <a:latin typeface="HP001 5 hàng" pitchFamily="34" charset="0"/>
              </a:rPr>
              <a:t>lan</a:t>
            </a:r>
            <a:endParaRPr lang="en-US" sz="3700" b="1" dirty="0">
              <a:latin typeface="HP001 5 hàng"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77885"/>
            <a:ext cx="5723420" cy="5596360"/>
          </a:xfrm>
          <a:prstGeom prst="rect">
            <a:avLst/>
          </a:prstGeom>
        </p:spPr>
      </p:pic>
    </p:spTree>
    <p:extLst>
      <p:ext uri="{BB962C8B-B14F-4D97-AF65-F5344CB8AC3E}">
        <p14:creationId xmlns:p14="http://schemas.microsoft.com/office/powerpoint/2010/main" val="2787092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9195" y="482677"/>
            <a:ext cx="5486256" cy="57910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47" y="482677"/>
            <a:ext cx="5544751" cy="5994243"/>
          </a:xfrm>
          <a:prstGeom prst="rect">
            <a:avLst/>
          </a:prstGeom>
        </p:spPr>
      </p:pic>
    </p:spTree>
    <p:extLst>
      <p:ext uri="{BB962C8B-B14F-4D97-AF65-F5344CB8AC3E}">
        <p14:creationId xmlns:p14="http://schemas.microsoft.com/office/powerpoint/2010/main" val="4205180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06185" y="1676400"/>
            <a:ext cx="11506200" cy="32766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vi-VN" sz="4000" b="1" smtClean="0">
                <a:solidFill>
                  <a:srgbClr val="FF0000"/>
                </a:solidFill>
                <a:latin typeface="Times New Roman" pitchFamily="18" charset="0"/>
                <a:cs typeface="Times New Roman" pitchFamily="18" charset="0"/>
              </a:rPr>
              <a:t>Nội dung</a:t>
            </a:r>
          </a:p>
          <a:p>
            <a:r>
              <a:rPr lang="en-US" altLang="vi-VN" sz="3600" b="1" i="1" smtClean="0">
                <a:latin typeface="Times New Roman" pitchFamily="18" charset="0"/>
                <a:cs typeface="Times New Roman" pitchFamily="18" charset="0"/>
              </a:rPr>
              <a:t>Tiếng </a:t>
            </a:r>
            <a:r>
              <a:rPr lang="en-US" altLang="vi-VN" sz="3600" b="1" i="1">
                <a:latin typeface="Times New Roman" pitchFamily="18" charset="0"/>
                <a:cs typeface="Times New Roman" pitchFamily="18" charset="0"/>
              </a:rPr>
              <a:t>đàn của Thủy thật trong trẻo và hồn </a:t>
            </a:r>
            <a:r>
              <a:rPr lang="en-US" altLang="vi-VN" sz="3600" b="1" i="1" smtClean="0">
                <a:latin typeface="Times New Roman" pitchFamily="18" charset="0"/>
                <a:cs typeface="Times New Roman" pitchFamily="18" charset="0"/>
              </a:rPr>
              <a:t>nhiên, </a:t>
            </a:r>
            <a:r>
              <a:rPr lang="en-US" altLang="vi-VN" sz="3600" b="1" i="1">
                <a:latin typeface="Times New Roman" pitchFamily="18" charset="0"/>
                <a:cs typeface="Times New Roman" pitchFamily="18" charset="0"/>
              </a:rPr>
              <a:t>hòa hợp với cuộc sống xung quanh và khung cảnh thiên nhiên </a:t>
            </a:r>
            <a:r>
              <a:rPr lang="en-US" altLang="vi-VN" sz="3600" b="1" i="1" smtClean="0">
                <a:latin typeface="Times New Roman" pitchFamily="18" charset="0"/>
                <a:cs typeface="Times New Roman" pitchFamily="18" charset="0"/>
              </a:rPr>
              <a:t>.</a:t>
            </a:r>
            <a:endParaRPr lang="en-US" altLang="vi-VN" sz="3600" b="1" i="1">
              <a:latin typeface="Times New Roman" pitchFamily="18" charset="0"/>
              <a:cs typeface="Times New Roman" pitchFamily="18" charset="0"/>
            </a:endParaRPr>
          </a:p>
        </p:txBody>
      </p:sp>
      <p:sp>
        <p:nvSpPr>
          <p:cNvPr id="3" name="TextBox 2"/>
          <p:cNvSpPr txBox="1"/>
          <p:nvPr/>
        </p:nvSpPr>
        <p:spPr>
          <a:xfrm>
            <a:off x="3429000" y="685800"/>
            <a:ext cx="6019800" cy="707886"/>
          </a:xfrm>
          <a:prstGeom prst="rect">
            <a:avLst/>
          </a:prstGeom>
          <a:noFill/>
        </p:spPr>
        <p:txBody>
          <a:bodyPr wrap="square" rtlCol="0">
            <a:spAutoFit/>
          </a:bodyPr>
          <a:lstStyle/>
          <a:p>
            <a:r>
              <a:rPr lang="en-US" sz="4000" smtClean="0">
                <a:latin typeface="Times New Roman" pitchFamily="18" charset="0"/>
                <a:cs typeface="Times New Roman" pitchFamily="18" charset="0"/>
              </a:rPr>
              <a:t>Câu chuyện nói lên điều gì?</a:t>
            </a:r>
            <a:endParaRPr lang="en-US" sz="4000">
              <a:latin typeface="Times New Roman" pitchFamily="18" charset="0"/>
              <a:cs typeface="Times New Roman" pitchFamily="18" charset="0"/>
            </a:endParaRPr>
          </a:p>
        </p:txBody>
      </p:sp>
    </p:spTree>
    <p:extLst>
      <p:ext uri="{BB962C8B-B14F-4D97-AF65-F5344CB8AC3E}">
        <p14:creationId xmlns:p14="http://schemas.microsoft.com/office/powerpoint/2010/main" val="1527578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par>
                                <p:cTn id="10" presetID="16" presetClass="entr" presetSubtype="2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295400" y="1981200"/>
            <a:ext cx="9372600" cy="142757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LUYỆN ĐỌC </a:t>
            </a:r>
            <a:r>
              <a:rPr kumimoji="0" lang="en-US" sz="66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LẠI</a:t>
            </a:r>
          </a:p>
        </p:txBody>
      </p:sp>
    </p:spTree>
    <p:extLst>
      <p:ext uri="{BB962C8B-B14F-4D97-AF65-F5344CB8AC3E}">
        <p14:creationId xmlns:p14="http://schemas.microsoft.com/office/powerpoint/2010/main" val="213939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490"/>
            <a:ext cx="12192000" cy="7596554"/>
          </a:xfrm>
        </p:spPr>
      </p:pic>
      <p:sp>
        <p:nvSpPr>
          <p:cNvPr id="6" name="Cloud Callout 5"/>
          <p:cNvSpPr/>
          <p:nvPr/>
        </p:nvSpPr>
        <p:spPr>
          <a:xfrm>
            <a:off x="332984" y="0"/>
            <a:ext cx="3733800" cy="14478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itchFamily="18" charset="0"/>
                <a:cs typeface="Times New Roman" pitchFamily="18" charset="0"/>
              </a:rPr>
              <a:t>Luyện</a:t>
            </a:r>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đọc</a:t>
            </a:r>
            <a:r>
              <a:rPr lang="en-US" sz="3600" b="1">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đoạn 1</a:t>
            </a:r>
            <a:endParaRPr lang="en-US" sz="3600" b="1" dirty="0">
              <a:solidFill>
                <a:srgbClr val="FF0000"/>
              </a:solidFill>
              <a:latin typeface="Times New Roman" pitchFamily="18" charset="0"/>
              <a:cs typeface="Times New Roman" pitchFamily="18" charset="0"/>
            </a:endParaRPr>
          </a:p>
        </p:txBody>
      </p:sp>
      <p:cxnSp>
        <p:nvCxnSpPr>
          <p:cNvPr id="29" name="Straight Connector 28"/>
          <p:cNvCxnSpPr/>
          <p:nvPr/>
        </p:nvCxnSpPr>
        <p:spPr>
          <a:xfrm flipH="1">
            <a:off x="7328240" y="3403821"/>
            <a:ext cx="10803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553200" y="4495800"/>
            <a:ext cx="108030"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57200" y="1981200"/>
            <a:ext cx="11125200" cy="646331"/>
          </a:xfrm>
          <a:prstGeom prst="rect">
            <a:avLst/>
          </a:prstGeom>
        </p:spPr>
        <p:txBody>
          <a:bodyPr wrap="square">
            <a:spAutoFit/>
          </a:bodyPr>
          <a:lstStyle/>
          <a:p>
            <a:endParaRPr lang="en-US" altLang="vi-VN" sz="3600" b="1">
              <a:latin typeface="Times New Roman" pitchFamily="18" charset="0"/>
              <a:cs typeface="Times New Roman" pitchFamily="18" charset="0"/>
            </a:endParaRPr>
          </a:p>
        </p:txBody>
      </p:sp>
      <p:sp>
        <p:nvSpPr>
          <p:cNvPr id="70" name="Rectangle 69"/>
          <p:cNvSpPr/>
          <p:nvPr/>
        </p:nvSpPr>
        <p:spPr>
          <a:xfrm>
            <a:off x="412315" y="1609162"/>
            <a:ext cx="11476973" cy="3970318"/>
          </a:xfrm>
          <a:prstGeom prst="rect">
            <a:avLst/>
          </a:prstGeom>
        </p:spPr>
        <p:txBody>
          <a:bodyPr wrap="square">
            <a:spAutoFit/>
          </a:bodyPr>
          <a:lstStyle/>
          <a:p>
            <a:r>
              <a:rPr lang="en-US" sz="3600">
                <a:latin typeface="Times New Roman" pitchFamily="18" charset="0"/>
                <a:cs typeface="Times New Roman" pitchFamily="18" charset="0"/>
              </a:rPr>
              <a:t>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p:txBody>
      </p:sp>
      <p:sp>
        <p:nvSpPr>
          <p:cNvPr id="73" name="Rectangle 72"/>
          <p:cNvSpPr/>
          <p:nvPr/>
        </p:nvSpPr>
        <p:spPr>
          <a:xfrm>
            <a:off x="410227" y="1600200"/>
            <a:ext cx="11476973" cy="3970318"/>
          </a:xfrm>
          <a:prstGeom prst="rect">
            <a:avLst/>
          </a:prstGeom>
        </p:spPr>
        <p:txBody>
          <a:bodyPr wrap="square">
            <a:spAutoFit/>
          </a:bodyPr>
          <a:lstStyle/>
          <a:p>
            <a:r>
              <a:rPr lang="en-US" sz="3600">
                <a:latin typeface="Times New Roman" pitchFamily="18" charset="0"/>
                <a:cs typeface="Times New Roman" pitchFamily="18" charset="0"/>
              </a:rPr>
              <a:t>Thủy nhận cây đàn vi-ô-lông, lên dây và kéo thử vài nốt nhạc. Sau đó, em bước vào phòng thi. Ánh đèn hắt lên khuôn mặt trắng trẻo của em. Em nâng đàn đặt lên vai. Khi ắc-sê vừa </a:t>
            </a:r>
            <a:r>
              <a:rPr lang="en-US" sz="3600">
                <a:solidFill>
                  <a:srgbClr val="FF0000"/>
                </a:solidFill>
                <a:latin typeface="Times New Roman" pitchFamily="18" charset="0"/>
                <a:cs typeface="Times New Roman" pitchFamily="18" charset="0"/>
              </a:rPr>
              <a:t>khẽ chạm </a:t>
            </a:r>
            <a:r>
              <a:rPr lang="en-US" sz="3600">
                <a:latin typeface="Times New Roman" pitchFamily="18" charset="0"/>
                <a:cs typeface="Times New Roman" pitchFamily="18" charset="0"/>
              </a:rPr>
              <a:t>vào những sợi dây đàn thì như có </a:t>
            </a:r>
            <a:r>
              <a:rPr lang="en-US" sz="3600">
                <a:solidFill>
                  <a:srgbClr val="FF0000"/>
                </a:solidFill>
                <a:latin typeface="Times New Roman" pitchFamily="18" charset="0"/>
                <a:cs typeface="Times New Roman" pitchFamily="18" charset="0"/>
              </a:rPr>
              <a:t>phép lạ</a:t>
            </a:r>
            <a:r>
              <a:rPr lang="en-US" sz="3600">
                <a:latin typeface="Times New Roman" pitchFamily="18" charset="0"/>
                <a:cs typeface="Times New Roman" pitchFamily="18" charset="0"/>
              </a:rPr>
              <a:t>, những âm thanh </a:t>
            </a:r>
            <a:r>
              <a:rPr lang="en-US" sz="3600">
                <a:solidFill>
                  <a:srgbClr val="FF0000"/>
                </a:solidFill>
                <a:latin typeface="Times New Roman" pitchFamily="18" charset="0"/>
                <a:cs typeface="Times New Roman" pitchFamily="18" charset="0"/>
              </a:rPr>
              <a:t>trong trẻo vút bay lên</a:t>
            </a:r>
            <a:r>
              <a:rPr lang="en-US" sz="3600">
                <a:latin typeface="Times New Roman" pitchFamily="18" charset="0"/>
                <a:cs typeface="Times New Roman" pitchFamily="18" charset="0"/>
              </a:rPr>
              <a:t> giữa yên lặng của gian phòng. Vầng trán cô bé hơi </a:t>
            </a:r>
            <a:r>
              <a:rPr lang="en-US" sz="3600">
                <a:solidFill>
                  <a:srgbClr val="FF0000"/>
                </a:solidFill>
                <a:latin typeface="Times New Roman" pitchFamily="18" charset="0"/>
                <a:cs typeface="Times New Roman" pitchFamily="18" charset="0"/>
              </a:rPr>
              <a:t>tái đi </a:t>
            </a:r>
            <a:r>
              <a:rPr lang="en-US" sz="3600">
                <a:latin typeface="Times New Roman" pitchFamily="18" charset="0"/>
                <a:cs typeface="Times New Roman" pitchFamily="18" charset="0"/>
              </a:rPr>
              <a:t>nhưng gò má </a:t>
            </a:r>
            <a:r>
              <a:rPr lang="en-US" sz="3600">
                <a:solidFill>
                  <a:srgbClr val="FF0000"/>
                </a:solidFill>
                <a:latin typeface="Times New Roman" pitchFamily="18" charset="0"/>
                <a:cs typeface="Times New Roman" pitchFamily="18" charset="0"/>
              </a:rPr>
              <a:t>ửng hồng</a:t>
            </a:r>
            <a:r>
              <a:rPr lang="en-US" sz="3600">
                <a:latin typeface="Times New Roman" pitchFamily="18" charset="0"/>
                <a:cs typeface="Times New Roman" pitchFamily="18" charset="0"/>
              </a:rPr>
              <a:t>, đôi mắt </a:t>
            </a:r>
            <a:r>
              <a:rPr lang="en-US" sz="3600">
                <a:solidFill>
                  <a:srgbClr val="FF0000"/>
                </a:solidFill>
                <a:latin typeface="Times New Roman" pitchFamily="18" charset="0"/>
                <a:cs typeface="Times New Roman" pitchFamily="18" charset="0"/>
              </a:rPr>
              <a:t>sẫm màu </a:t>
            </a:r>
            <a:r>
              <a:rPr lang="en-US" sz="3600">
                <a:latin typeface="Times New Roman" pitchFamily="18" charset="0"/>
                <a:cs typeface="Times New Roman" pitchFamily="18" charset="0"/>
              </a:rPr>
              <a:t>hơn, làn mi rậm cong dài </a:t>
            </a:r>
            <a:r>
              <a:rPr lang="en-US" sz="3600">
                <a:solidFill>
                  <a:srgbClr val="FF0000"/>
                </a:solidFill>
                <a:latin typeface="Times New Roman" pitchFamily="18" charset="0"/>
                <a:cs typeface="Times New Roman" pitchFamily="18" charset="0"/>
              </a:rPr>
              <a:t>khẽ rung động</a:t>
            </a:r>
            <a:r>
              <a:rPr lang="en-US" sz="3600">
                <a:latin typeface="Times New Roman" pitchFamily="18" charset="0"/>
                <a:cs typeface="Times New Roman" pitchFamily="18" charset="0"/>
              </a:rPr>
              <a:t>.</a:t>
            </a:r>
          </a:p>
        </p:txBody>
      </p:sp>
    </p:spTree>
    <p:extLst>
      <p:ext uri="{BB962C8B-B14F-4D97-AF65-F5344CB8AC3E}">
        <p14:creationId xmlns:p14="http://schemas.microsoft.com/office/powerpoint/2010/main" val="196052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circle(in)">
                                      <p:cBhvr>
                                        <p:cTn id="14" dur="2000"/>
                                        <p:tgtEl>
                                          <p:spTgt spid="7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barn(inVertical)">
                                      <p:cBhvr>
                                        <p:cTn id="2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0"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4028"/>
        </a:solidFill>
        <a:effectLst/>
      </p:bgPr>
    </p:bg>
    <p:spTree>
      <p:nvGrpSpPr>
        <p:cNvPr id="1" name=""/>
        <p:cNvGrpSpPr/>
        <p:nvPr/>
      </p:nvGrpSpPr>
      <p:grpSpPr>
        <a:xfrm>
          <a:off x="0" y="0"/>
          <a:ext cx="0" cy="0"/>
          <a:chOff x="0" y="0"/>
          <a:chExt cx="0" cy="0"/>
        </a:xfrm>
      </p:grpSpPr>
      <p:sp>
        <p:nvSpPr>
          <p:cNvPr id="5" name="Rectangle: Rounded Corners 4"/>
          <p:cNvSpPr/>
          <p:nvPr/>
        </p:nvSpPr>
        <p:spPr>
          <a:xfrm>
            <a:off x="4943872" y="548680"/>
            <a:ext cx="2287155" cy="685800"/>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itchFamily="18" charset="0"/>
              </a:rPr>
              <a:t>DẶN DÒ</a:t>
            </a:r>
          </a:p>
        </p:txBody>
      </p:sp>
      <p:sp>
        <p:nvSpPr>
          <p:cNvPr id="2" name="TextBox 1"/>
          <p:cNvSpPr txBox="1"/>
          <p:nvPr/>
        </p:nvSpPr>
        <p:spPr>
          <a:xfrm>
            <a:off x="838200" y="1752600"/>
            <a:ext cx="8679556" cy="584775"/>
          </a:xfrm>
          <a:prstGeom prst="rect">
            <a:avLst/>
          </a:prstGeom>
          <a:noFill/>
        </p:spPr>
        <p:txBody>
          <a:bodyPr wrap="none" rtlCol="0">
            <a:spAutoFit/>
          </a:bodyPr>
          <a:lstStyle/>
          <a:p>
            <a:r>
              <a:rPr lang="en-US" sz="3200" dirty="0" err="1" smtClean="0">
                <a:solidFill>
                  <a:schemeClr val="bg1"/>
                </a:solidFill>
              </a:rPr>
              <a:t>Về</a:t>
            </a:r>
            <a:r>
              <a:rPr lang="en-US" sz="3200" dirty="0" smtClean="0">
                <a:solidFill>
                  <a:schemeClr val="bg1"/>
                </a:solidFill>
              </a:rPr>
              <a:t> </a:t>
            </a:r>
            <a:r>
              <a:rPr lang="en-US" sz="3200" dirty="0" err="1" smtClean="0">
                <a:solidFill>
                  <a:schemeClr val="bg1"/>
                </a:solidFill>
              </a:rPr>
              <a:t>nhà</a:t>
            </a:r>
            <a:r>
              <a:rPr lang="en-US" sz="3200" dirty="0" smtClean="0">
                <a:solidFill>
                  <a:schemeClr val="bg1"/>
                </a:solidFill>
              </a:rPr>
              <a:t> </a:t>
            </a:r>
            <a:r>
              <a:rPr lang="en-US" sz="3200" dirty="0" err="1" smtClean="0">
                <a:solidFill>
                  <a:schemeClr val="bg1"/>
                </a:solidFill>
              </a:rPr>
              <a:t>đọc</a:t>
            </a:r>
            <a:r>
              <a:rPr lang="en-US" sz="3200" dirty="0" smtClean="0">
                <a:solidFill>
                  <a:schemeClr val="bg1"/>
                </a:solidFill>
              </a:rPr>
              <a:t> </a:t>
            </a:r>
            <a:r>
              <a:rPr lang="en-US" sz="3200" dirty="0" err="1" smtClean="0">
                <a:solidFill>
                  <a:schemeClr val="bg1"/>
                </a:solidFill>
              </a:rPr>
              <a:t>lại</a:t>
            </a:r>
            <a:r>
              <a:rPr lang="en-US" sz="3200" dirty="0" smtClean="0">
                <a:solidFill>
                  <a:schemeClr val="bg1"/>
                </a:solidFill>
              </a:rPr>
              <a:t> </a:t>
            </a:r>
            <a:r>
              <a:rPr lang="en-US" sz="3200" dirty="0" err="1" smtClean="0">
                <a:solidFill>
                  <a:schemeClr val="bg1"/>
                </a:solidFill>
              </a:rPr>
              <a:t>bài</a:t>
            </a:r>
            <a:r>
              <a:rPr lang="en-US" sz="3200" dirty="0" smtClean="0">
                <a:solidFill>
                  <a:schemeClr val="bg1"/>
                </a:solidFill>
              </a:rPr>
              <a:t> </a:t>
            </a:r>
            <a:r>
              <a:rPr lang="en-US" sz="3200" dirty="0" err="1" smtClean="0">
                <a:solidFill>
                  <a:schemeClr val="bg1"/>
                </a:solidFill>
              </a:rPr>
              <a:t>và</a:t>
            </a:r>
            <a:r>
              <a:rPr lang="en-US" sz="3200" dirty="0" smtClean="0">
                <a:solidFill>
                  <a:schemeClr val="bg1"/>
                </a:solidFill>
              </a:rPr>
              <a:t> </a:t>
            </a:r>
            <a:r>
              <a:rPr lang="en-US" sz="3200" dirty="0" err="1" smtClean="0">
                <a:solidFill>
                  <a:schemeClr val="bg1"/>
                </a:solidFill>
              </a:rPr>
              <a:t>chuẩn</a:t>
            </a:r>
            <a:r>
              <a:rPr lang="en-US" sz="3200" dirty="0" smtClean="0">
                <a:solidFill>
                  <a:schemeClr val="bg1"/>
                </a:solidFill>
              </a:rPr>
              <a:t> </a:t>
            </a:r>
            <a:r>
              <a:rPr lang="en-US" sz="3200" dirty="0" err="1" smtClean="0">
                <a:solidFill>
                  <a:schemeClr val="bg1"/>
                </a:solidFill>
              </a:rPr>
              <a:t>bị</a:t>
            </a:r>
            <a:r>
              <a:rPr lang="en-US" sz="3200" dirty="0" smtClean="0">
                <a:solidFill>
                  <a:schemeClr val="bg1"/>
                </a:solidFill>
              </a:rPr>
              <a:t> </a:t>
            </a:r>
            <a:r>
              <a:rPr lang="en-US" sz="3200" dirty="0" err="1" smtClean="0">
                <a:solidFill>
                  <a:schemeClr val="bg1"/>
                </a:solidFill>
              </a:rPr>
              <a:t>bài</a:t>
            </a:r>
            <a:r>
              <a:rPr lang="en-US" sz="3200" dirty="0" smtClean="0">
                <a:solidFill>
                  <a:schemeClr val="bg1"/>
                </a:solidFill>
              </a:rPr>
              <a:t> </a:t>
            </a:r>
            <a:r>
              <a:rPr lang="en-US" sz="3200" dirty="0" err="1" smtClean="0">
                <a:solidFill>
                  <a:schemeClr val="bg1"/>
                </a:solidFill>
              </a:rPr>
              <a:t>tập</a:t>
            </a:r>
            <a:r>
              <a:rPr lang="en-US" sz="3200" dirty="0" smtClean="0">
                <a:solidFill>
                  <a:schemeClr val="bg1"/>
                </a:solidFill>
              </a:rPr>
              <a:t> </a:t>
            </a:r>
            <a:r>
              <a:rPr lang="en-US" sz="3200" dirty="0" err="1" smtClean="0">
                <a:solidFill>
                  <a:schemeClr val="bg1"/>
                </a:solidFill>
              </a:rPr>
              <a:t>đọc</a:t>
            </a:r>
            <a:r>
              <a:rPr lang="en-US" sz="3200" dirty="0" smtClean="0">
                <a:solidFill>
                  <a:schemeClr val="bg1"/>
                </a:solidFill>
              </a:rPr>
              <a:t> </a:t>
            </a:r>
            <a:r>
              <a:rPr lang="en-US" sz="3200" dirty="0" err="1" smtClean="0">
                <a:solidFill>
                  <a:schemeClr val="bg1"/>
                </a:solidFill>
              </a:rPr>
              <a:t>tuần</a:t>
            </a:r>
            <a:r>
              <a:rPr lang="en-US" sz="3200" dirty="0" smtClean="0">
                <a:solidFill>
                  <a:schemeClr val="bg1"/>
                </a:solidFill>
              </a:rPr>
              <a:t> </a:t>
            </a:r>
            <a:r>
              <a:rPr lang="en-US" sz="3200" dirty="0" err="1" smtClean="0">
                <a:solidFill>
                  <a:schemeClr val="bg1"/>
                </a:solidFill>
              </a:rPr>
              <a:t>sau</a:t>
            </a:r>
            <a:r>
              <a:rPr lang="en-US" sz="3200" dirty="0" smtClean="0">
                <a:solidFill>
                  <a:schemeClr val="bg1"/>
                </a:solidFill>
              </a:rPr>
              <a:t>.</a:t>
            </a:r>
            <a:endParaRPr lang="vi-VN" sz="3200" dirty="0">
              <a:solidFill>
                <a:schemeClr val="bg1"/>
              </a:solidFill>
            </a:endParaRPr>
          </a:p>
        </p:txBody>
      </p:sp>
    </p:spTree>
    <p:extLst>
      <p:ext uri="{BB962C8B-B14F-4D97-AF65-F5344CB8AC3E}">
        <p14:creationId xmlns:p14="http://schemas.microsoft.com/office/powerpoint/2010/main" val="216887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028"/>
        </a:solidFill>
        <a:effectLst/>
      </p:bgPr>
    </p:bg>
    <p:spTree>
      <p:nvGrpSpPr>
        <p:cNvPr id="1" name=""/>
        <p:cNvGrpSpPr/>
        <p:nvPr/>
      </p:nvGrpSpPr>
      <p:grpSpPr>
        <a:xfrm>
          <a:off x="0" y="0"/>
          <a:ext cx="0" cy="0"/>
          <a:chOff x="0" y="0"/>
          <a:chExt cx="0" cy="0"/>
        </a:xfrm>
      </p:grpSpPr>
      <p:sp>
        <p:nvSpPr>
          <p:cNvPr id="12" name="Rectangle: Rounded Corners 4"/>
          <p:cNvSpPr/>
          <p:nvPr/>
        </p:nvSpPr>
        <p:spPr>
          <a:xfrm>
            <a:off x="3455059" y="332656"/>
            <a:ext cx="5233229" cy="806311"/>
          </a:xfrm>
          <a:prstGeom prst="roundRect">
            <a:avLst>
              <a:gd name="adj" fmla="val 30889"/>
            </a:avLst>
          </a:prstGeom>
          <a:solidFill>
            <a:sysClr val="window" lastClr="FFFFFF"/>
          </a:solidFill>
          <a:ln w="25400" cap="flat" cmpd="sng" algn="ctr">
            <a:solidFill>
              <a:srgbClr val="0000FF"/>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3733" b="1" kern="0" dirty="0" err="1" smtClean="0">
                <a:solidFill>
                  <a:srgbClr val="C00000"/>
                </a:solidFill>
                <a:effectLst>
                  <a:outerShdw blurRad="38100" dist="38100" dir="2700000" algn="tl">
                    <a:srgbClr val="000000">
                      <a:alpha val="43137"/>
                    </a:srgbClr>
                  </a:outerShdw>
                </a:effectLst>
                <a:latin typeface="Cambria" panose="02040503050406030204" pitchFamily="18" charset="0"/>
                <a:cs typeface="Times New Roman" pitchFamily="18" charset="0"/>
              </a:rPr>
              <a:t>Khởi</a:t>
            </a:r>
            <a:r>
              <a:rPr lang="en-US" sz="3733" b="1" kern="0" dirty="0" smtClean="0">
                <a:solidFill>
                  <a:srgbClr val="C00000"/>
                </a:solidFill>
                <a:effectLst>
                  <a:outerShdw blurRad="38100" dist="38100" dir="2700000" algn="tl">
                    <a:srgbClr val="000000">
                      <a:alpha val="43137"/>
                    </a:srgbClr>
                  </a:outerShdw>
                </a:effectLst>
                <a:latin typeface="Cambria" panose="02040503050406030204" pitchFamily="18" charset="0"/>
                <a:cs typeface="Times New Roman" pitchFamily="18" charset="0"/>
              </a:rPr>
              <a:t> </a:t>
            </a:r>
            <a:r>
              <a:rPr lang="en-US" sz="3733" b="1" kern="0" dirty="0" err="1" smtClean="0">
                <a:solidFill>
                  <a:srgbClr val="C00000"/>
                </a:solidFill>
                <a:effectLst>
                  <a:outerShdw blurRad="38100" dist="38100" dir="2700000" algn="tl">
                    <a:srgbClr val="000000">
                      <a:alpha val="43137"/>
                    </a:srgbClr>
                  </a:outerShdw>
                </a:effectLst>
                <a:latin typeface="Cambria" panose="02040503050406030204" pitchFamily="18" charset="0"/>
                <a:cs typeface="Times New Roman" pitchFamily="18" charset="0"/>
              </a:rPr>
              <a:t>động</a:t>
            </a:r>
            <a:endParaRPr kumimoji="0" lang="en-US" sz="3733"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mbria" panose="02040503050406030204" pitchFamily="18" charset="0"/>
              <a:ea typeface="+mn-ea"/>
              <a:cs typeface="Times New Roman" pitchFamily="18" charset="0"/>
            </a:endParaRPr>
          </a:p>
        </p:txBody>
      </p:sp>
      <p:sp>
        <p:nvSpPr>
          <p:cNvPr id="15" name="Text Box 13">
            <a:hlinkClick r:id="" action="ppaction://noaction"/>
          </p:cNvPr>
          <p:cNvSpPr txBox="1"/>
          <p:nvPr/>
        </p:nvSpPr>
        <p:spPr>
          <a:xfrm>
            <a:off x="623392" y="1944469"/>
            <a:ext cx="11208568" cy="64633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spcAft>
                <a:spcPct val="25000"/>
              </a:spcAft>
              <a:buNone/>
            </a:pPr>
            <a:r>
              <a:rPr kumimoji="0" lang="en-US" altLang="en-US" sz="36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 1</a:t>
            </a:r>
            <a:r>
              <a:rPr kumimoji="0" lang="en-US" altLang="en-US" sz="3600" b="1" i="0" u="none" strike="noStrike" kern="1200" cap="none" spc="0" normalizeH="0" baseline="0" noProof="0" smtClean="0">
                <a:ln>
                  <a:noFill/>
                </a:ln>
                <a:solidFill>
                  <a:srgbClr val="FFFF00"/>
                </a:solidFill>
                <a:effectLst/>
                <a:uLnTx/>
                <a:uFillTx/>
                <a:latin typeface="Times New Roman" panose="02020603050405020304" pitchFamily="18" charset="0"/>
                <a:ea typeface="+mn-ea"/>
                <a:cs typeface="Times New Roman" panose="02020603050405020304" pitchFamily="18" charset="0"/>
              </a:rPr>
              <a:t>.</a:t>
            </a:r>
            <a:r>
              <a:rPr lang="en-US" altLang="en-US" sz="3600" b="1">
                <a:solidFill>
                  <a:srgbClr val="FFFF00"/>
                </a:solidFill>
                <a:latin typeface="Times New Roman" panose="02020603050405020304" pitchFamily="18" charset="0"/>
                <a:cs typeface="Times New Roman" panose="02020603050405020304" pitchFamily="18" charset="0"/>
              </a:rPr>
              <a:t> </a:t>
            </a:r>
            <a:r>
              <a:rPr lang="en-US" altLang="en-US" sz="3600" b="1" smtClean="0">
                <a:solidFill>
                  <a:srgbClr val="FFFF00"/>
                </a:solidFill>
                <a:latin typeface="Times New Roman" panose="02020603050405020304" pitchFamily="18" charset="0"/>
                <a:cs typeface="Times New Roman" panose="02020603050405020304" pitchFamily="18" charset="0"/>
              </a:rPr>
              <a:t>Vua Minh Mạng  ngắm cảnh ở đâu?</a:t>
            </a:r>
            <a:endParaRPr kumimoji="0" lang="en-US" alt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
        <p:nvSpPr>
          <p:cNvPr id="17" name="Text Box 13">
            <a:hlinkClick r:id="" action="ppaction://noaction"/>
          </p:cNvPr>
          <p:cNvSpPr txBox="1"/>
          <p:nvPr/>
        </p:nvSpPr>
        <p:spPr>
          <a:xfrm>
            <a:off x="533400" y="2971800"/>
            <a:ext cx="11298560" cy="646331"/>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spcAft>
                <a:spcPct val="25000"/>
              </a:spcAft>
              <a:buNone/>
            </a:pPr>
            <a:r>
              <a:rPr kumimoji="0" lang="en-US" altLang="en-US" sz="36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  2</a:t>
            </a:r>
            <a:r>
              <a:rPr kumimoji="0" lang="en-US" alt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Nêu</a:t>
            </a:r>
            <a:r>
              <a:rPr lang="en-US" altLang="en-US" sz="3600" b="1" dirty="0">
                <a:solidFill>
                  <a:srgbClr val="FFFF00"/>
                </a:solidFill>
                <a:latin typeface="Times New Roman" panose="02020603050405020304" pitchFamily="18" charset="0"/>
                <a:cs typeface="Times New Roman" panose="02020603050405020304" pitchFamily="18" charset="0"/>
              </a:rPr>
              <a:t> </a:t>
            </a:r>
            <a:r>
              <a:rPr lang="en-US" altLang="en-US" sz="3600" b="1" dirty="0" err="1" smtClean="0">
                <a:solidFill>
                  <a:srgbClr val="FFFF00"/>
                </a:solidFill>
                <a:latin typeface="Times New Roman" panose="02020603050405020304" pitchFamily="18" charset="0"/>
                <a:cs typeface="Times New Roman" panose="02020603050405020304" pitchFamily="18" charset="0"/>
              </a:rPr>
              <a:t>nội</a:t>
            </a:r>
            <a:r>
              <a:rPr lang="en-US" altLang="en-US" sz="3600" b="1" dirty="0" smtClean="0">
                <a:solidFill>
                  <a:srgbClr val="FFFF00"/>
                </a:solidFill>
                <a:latin typeface="Times New Roman" panose="02020603050405020304" pitchFamily="18" charset="0"/>
                <a:cs typeface="Times New Roman" panose="02020603050405020304" pitchFamily="18" charset="0"/>
              </a:rPr>
              <a:t> </a:t>
            </a:r>
            <a:r>
              <a:rPr lang="en-US" altLang="en-US" sz="3600" b="1" dirty="0">
                <a:solidFill>
                  <a:srgbClr val="FFFF00"/>
                </a:solidFill>
                <a:latin typeface="Times New Roman" panose="02020603050405020304" pitchFamily="18" charset="0"/>
                <a:cs typeface="Times New Roman" panose="02020603050405020304" pitchFamily="18" charset="0"/>
              </a:rPr>
              <a:t>dung </a:t>
            </a:r>
            <a:r>
              <a:rPr lang="en-US" altLang="en-US" sz="3600" b="1" err="1" smtClean="0">
                <a:solidFill>
                  <a:srgbClr val="FFFF00"/>
                </a:solidFill>
                <a:latin typeface="Times New Roman" panose="02020603050405020304" pitchFamily="18" charset="0"/>
                <a:cs typeface="Times New Roman" panose="02020603050405020304" pitchFamily="18" charset="0"/>
              </a:rPr>
              <a:t>bài</a:t>
            </a:r>
            <a:r>
              <a:rPr lang="en-US" altLang="en-US" sz="3600" b="1" smtClean="0">
                <a:solidFill>
                  <a:srgbClr val="FFFF00"/>
                </a:solidFill>
                <a:latin typeface="Times New Roman" panose="02020603050405020304" pitchFamily="18" charset="0"/>
                <a:cs typeface="Times New Roman" panose="02020603050405020304" pitchFamily="18" charset="0"/>
              </a:rPr>
              <a:t> “ Đối đáp với vua”.</a:t>
            </a:r>
            <a:endParaRPr kumimoji="0" lang="en-US" alt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669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5"/>
                                        </p:tgtEl>
                                        <p:attrNameLst>
                                          <p:attrName>style.visibility</p:attrName>
                                        </p:attrNameLst>
                                      </p:cBhvr>
                                      <p:to>
                                        <p:strVal val="visible"/>
                                      </p:to>
                                    </p:set>
                                    <p:anim calcmode="discrete" valueType="clr">
                                      <p:cBhvr override="childStyle">
                                        <p:cTn id="12" dur="3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3" dur="30"/>
                                        <p:tgtEl>
                                          <p:spTgt spid="15"/>
                                        </p:tgtEl>
                                        <p:attrNameLst>
                                          <p:attrName>fillcolor</p:attrName>
                                        </p:attrNameLst>
                                      </p:cBhvr>
                                      <p:tavLst>
                                        <p:tav tm="0">
                                          <p:val>
                                            <p:clrVal>
                                              <a:schemeClr val="accent2"/>
                                            </p:clrVal>
                                          </p:val>
                                        </p:tav>
                                        <p:tav tm="50000">
                                          <p:val>
                                            <p:clrVal>
                                              <a:schemeClr val="hlink"/>
                                            </p:clrVal>
                                          </p:val>
                                        </p:tav>
                                      </p:tavLst>
                                    </p:anim>
                                    <p:set>
                                      <p:cBhvr>
                                        <p:cTn id="14" dur="30"/>
                                        <p:tgtEl>
                                          <p:spTgt spid="1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7"/>
                                        </p:tgtEl>
                                        <p:attrNameLst>
                                          <p:attrName>style.visibility</p:attrName>
                                        </p:attrNameLst>
                                      </p:cBhvr>
                                      <p:to>
                                        <p:strVal val="visible"/>
                                      </p:to>
                                    </p:set>
                                    <p:anim calcmode="discrete" valueType="clr">
                                      <p:cBhvr override="childStyle">
                                        <p:cTn id="19" dur="3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0" dur="30"/>
                                        <p:tgtEl>
                                          <p:spTgt spid="17"/>
                                        </p:tgtEl>
                                        <p:attrNameLst>
                                          <p:attrName>fillcolor</p:attrName>
                                        </p:attrNameLst>
                                      </p:cBhvr>
                                      <p:tavLst>
                                        <p:tav tm="0">
                                          <p:val>
                                            <p:clrVal>
                                              <a:schemeClr val="accent2"/>
                                            </p:clrVal>
                                          </p:val>
                                        </p:tav>
                                        <p:tav tm="50000">
                                          <p:val>
                                            <p:clrVal>
                                              <a:schemeClr val="hlink"/>
                                            </p:clrVal>
                                          </p:val>
                                        </p:tav>
                                      </p:tavLst>
                                    </p:anim>
                                    <p:set>
                                      <p:cBhvr>
                                        <p:cTn id="21" dur="3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 y="404533"/>
            <a:ext cx="3600323" cy="2235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8432800" y="4321291"/>
            <a:ext cx="3634448" cy="2257303"/>
          </a:xfrm>
          <a:prstGeom prst="rect">
            <a:avLst/>
          </a:prstGeom>
        </p:spPr>
      </p:pic>
      <p:sp>
        <p:nvSpPr>
          <p:cNvPr id="8" name="Rectangle 7"/>
          <p:cNvSpPr/>
          <p:nvPr/>
        </p:nvSpPr>
        <p:spPr>
          <a:xfrm>
            <a:off x="1397000" y="1240081"/>
            <a:ext cx="9982200" cy="1600438"/>
          </a:xfrm>
          <a:prstGeom prst="rect">
            <a:avLst/>
          </a:prstGeom>
          <a:noFill/>
        </p:spPr>
        <p:txBody>
          <a:bodyPr wrap="squar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1219170" rtl="0" eaLnBrk="1" fontAlgn="auto" latinLnBrk="0" hangingPunct="1">
              <a:lnSpc>
                <a:spcPct val="150000"/>
              </a:lnSpc>
              <a:spcBef>
                <a:spcPts val="0"/>
              </a:spcBef>
              <a:spcAft>
                <a:spcPts val="0"/>
              </a:spcAft>
              <a:buClrTx/>
              <a:buSzTx/>
              <a:buFontTx/>
              <a:buNone/>
              <a:tabLst/>
              <a:defRPr/>
            </a:pPr>
            <a:endParaRPr kumimoji="0" lang="en-US" sz="6400" b="1" i="0" u="none" strike="noStrike" kern="1200" cap="none" spc="67" normalizeH="0" baseline="0" noProof="0" dirty="0">
              <a:ln w="11430"/>
              <a:solidFill>
                <a:srgbClr val="FFE575"/>
              </a:solidFill>
              <a:effectLst>
                <a:outerShdw blurRad="38100" dist="38100" dir="2700000" algn="tl">
                  <a:srgbClr val="000000">
                    <a:alpha val="43137"/>
                  </a:srgbClr>
                </a:outerShdw>
              </a:effectLst>
              <a:uLnTx/>
              <a:uFillTx/>
              <a:latin typeface="#9Slide07 SVNAdam Gorry" panose="02040603050506020204" pitchFamily="18" charset="0"/>
              <a:ea typeface="+mn-ea"/>
              <a:cs typeface="Times New Roman" pitchFamily="18" charset="0"/>
            </a:endParaRPr>
          </a:p>
        </p:txBody>
      </p:sp>
      <p:sp>
        <p:nvSpPr>
          <p:cNvPr id="9" name="Rectangle 8"/>
          <p:cNvSpPr/>
          <p:nvPr/>
        </p:nvSpPr>
        <p:spPr>
          <a:xfrm>
            <a:off x="203199" y="2108201"/>
            <a:ext cx="11754884" cy="2339102"/>
          </a:xfrm>
          <a:prstGeom prst="rect">
            <a:avLst/>
          </a:prstGeom>
          <a:noFill/>
        </p:spPr>
        <p:txBody>
          <a:bodyPr wrap="squar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kumimoji="0" lang="en-US" sz="9600" b="1" i="0" u="none" strike="noStrike" kern="1200" cap="none" spc="67" normalizeH="0" baseline="0" noProof="0" dirty="0">
                <a:ln w="11430"/>
                <a:solidFill>
                  <a:srgbClr val="FFE575"/>
                </a:solidFill>
                <a:effectLst>
                  <a:outerShdw blurRad="38100" dist="38100" dir="2700000" algn="tl">
                    <a:srgbClr val="000000">
                      <a:alpha val="43137"/>
                    </a:srgbClr>
                  </a:outerShdw>
                </a:effectLst>
                <a:uLnTx/>
                <a:uFillTx/>
                <a:latin typeface="Calibri"/>
                <a:ea typeface="+mn-ea"/>
                <a:cs typeface="Times New Roman" pitchFamily="18" charset="0"/>
              </a:rPr>
              <a:t>TẠM BIỆT CÁC CON!</a:t>
            </a:r>
          </a:p>
        </p:txBody>
      </p:sp>
    </p:spTree>
    <p:extLst>
      <p:ext uri="{BB962C8B-B14F-4D97-AF65-F5344CB8AC3E}">
        <p14:creationId xmlns:p14="http://schemas.microsoft.com/office/powerpoint/2010/main" val="139366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iterate type="lt">
                                    <p:tmPct val="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32" presetClass="emph" presetSubtype="0" repeatCount="2000" fill="hold" grpId="1" nodeType="withEffect" nodePh="1">
                                  <p:stCondLst>
                                    <p:cond delay="0"/>
                                  </p:stCondLst>
                                  <p:endCondLst>
                                    <p:cond evt="begin" delay="0">
                                      <p:tn val="8"/>
                                    </p:cond>
                                  </p:endCondLst>
                                  <p:iterate type="lt">
                                    <p:tmPct val="0"/>
                                  </p:iterate>
                                  <p:childTnLst>
                                    <p:animRot by="120000">
                                      <p:cBhvr>
                                        <p:cTn id="9" dur="100" fill="hold">
                                          <p:stCondLst>
                                            <p:cond delay="0"/>
                                          </p:stCondLst>
                                        </p:cTn>
                                        <p:tgtEl>
                                          <p:spTgt spid="8">
                                            <p:txEl>
                                              <p:pRg st="0" end="0"/>
                                            </p:txEl>
                                          </p:spTgt>
                                        </p:tgtEl>
                                        <p:attrNameLst>
                                          <p:attrName>r</p:attrName>
                                        </p:attrNameLst>
                                      </p:cBhvr>
                                    </p:animRot>
                                    <p:animRot by="-240000">
                                      <p:cBhvr>
                                        <p:cTn id="10" dur="200" fill="hold">
                                          <p:stCondLst>
                                            <p:cond delay="200"/>
                                          </p:stCondLst>
                                        </p:cTn>
                                        <p:tgtEl>
                                          <p:spTgt spid="8">
                                            <p:txEl>
                                              <p:pRg st="0" end="0"/>
                                            </p:txEl>
                                          </p:spTgt>
                                        </p:tgtEl>
                                        <p:attrNameLst>
                                          <p:attrName>r</p:attrName>
                                        </p:attrNameLst>
                                      </p:cBhvr>
                                    </p:animRot>
                                    <p:animRot by="240000">
                                      <p:cBhvr>
                                        <p:cTn id="11" dur="200" fill="hold">
                                          <p:stCondLst>
                                            <p:cond delay="400"/>
                                          </p:stCondLst>
                                        </p:cTn>
                                        <p:tgtEl>
                                          <p:spTgt spid="8">
                                            <p:txEl>
                                              <p:pRg st="0" end="0"/>
                                            </p:txEl>
                                          </p:spTgt>
                                        </p:tgtEl>
                                        <p:attrNameLst>
                                          <p:attrName>r</p:attrName>
                                        </p:attrNameLst>
                                      </p:cBhvr>
                                    </p:animRot>
                                    <p:animRot by="-240000">
                                      <p:cBhvr>
                                        <p:cTn id="12" dur="200" fill="hold">
                                          <p:stCondLst>
                                            <p:cond delay="600"/>
                                          </p:stCondLst>
                                        </p:cTn>
                                        <p:tgtEl>
                                          <p:spTgt spid="8">
                                            <p:txEl>
                                              <p:pRg st="0" end="0"/>
                                            </p:txEl>
                                          </p:spTgt>
                                        </p:tgtEl>
                                        <p:attrNameLst>
                                          <p:attrName>r</p:attrName>
                                        </p:attrNameLst>
                                      </p:cBhvr>
                                    </p:animRot>
                                    <p:animRot by="120000">
                                      <p:cBhvr>
                                        <p:cTn id="13" dur="200" fill="hold">
                                          <p:stCondLst>
                                            <p:cond delay="800"/>
                                          </p:stCondLst>
                                        </p:cTn>
                                        <p:tgtEl>
                                          <p:spTgt spid="8">
                                            <p:txEl>
                                              <p:pRg st="0" end="0"/>
                                            </p:txEl>
                                          </p:spTgt>
                                        </p:tgtEl>
                                        <p:attrNameLst>
                                          <p:attrName>r</p:attrName>
                                        </p:attrNameLst>
                                      </p:cBhvr>
                                    </p:animRot>
                                  </p:childTnLst>
                                </p:cTn>
                              </p:par>
                              <p:par>
                                <p:cTn id="14" presetID="22" presetClass="entr" presetSubtype="8" fill="hold" grpId="0" nodeType="withEffect">
                                  <p:stCondLst>
                                    <p:cond delay="0"/>
                                  </p:stCondLst>
                                  <p:iterate type="lt">
                                    <p:tmPct val="0"/>
                                  </p:iterate>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par>
                                <p:cTn id="17" presetID="32" presetClass="emph" presetSubtype="0" repeatCount="2000" fill="hold" grpId="1" nodeType="withEffect">
                                  <p:stCondLst>
                                    <p:cond delay="0"/>
                                  </p:stCondLst>
                                  <p:iterate type="lt">
                                    <p:tmPct val="0"/>
                                  </p:iterate>
                                  <p:childTnLst>
                                    <p:animRot by="120000">
                                      <p:cBhvr>
                                        <p:cTn id="18" dur="100" fill="hold">
                                          <p:stCondLst>
                                            <p:cond delay="0"/>
                                          </p:stCondLst>
                                        </p:cTn>
                                        <p:tgtEl>
                                          <p:spTgt spid="9">
                                            <p:txEl>
                                              <p:pRg st="0" end="0"/>
                                            </p:txEl>
                                          </p:spTgt>
                                        </p:tgtEl>
                                        <p:attrNameLst>
                                          <p:attrName>r</p:attrName>
                                        </p:attrNameLst>
                                      </p:cBhvr>
                                    </p:animRot>
                                    <p:animRot by="-240000">
                                      <p:cBhvr>
                                        <p:cTn id="19" dur="200" fill="hold">
                                          <p:stCondLst>
                                            <p:cond delay="200"/>
                                          </p:stCondLst>
                                        </p:cTn>
                                        <p:tgtEl>
                                          <p:spTgt spid="9">
                                            <p:txEl>
                                              <p:pRg st="0" end="0"/>
                                            </p:txEl>
                                          </p:spTgt>
                                        </p:tgtEl>
                                        <p:attrNameLst>
                                          <p:attrName>r</p:attrName>
                                        </p:attrNameLst>
                                      </p:cBhvr>
                                    </p:animRot>
                                    <p:animRot by="240000">
                                      <p:cBhvr>
                                        <p:cTn id="20" dur="200" fill="hold">
                                          <p:stCondLst>
                                            <p:cond delay="400"/>
                                          </p:stCondLst>
                                        </p:cTn>
                                        <p:tgtEl>
                                          <p:spTgt spid="9">
                                            <p:txEl>
                                              <p:pRg st="0" end="0"/>
                                            </p:txEl>
                                          </p:spTgt>
                                        </p:tgtEl>
                                        <p:attrNameLst>
                                          <p:attrName>r</p:attrName>
                                        </p:attrNameLst>
                                      </p:cBhvr>
                                    </p:animRot>
                                    <p:animRot by="-240000">
                                      <p:cBhvr>
                                        <p:cTn id="21" dur="200" fill="hold">
                                          <p:stCondLst>
                                            <p:cond delay="600"/>
                                          </p:stCondLst>
                                        </p:cTn>
                                        <p:tgtEl>
                                          <p:spTgt spid="9">
                                            <p:txEl>
                                              <p:pRg st="0" end="0"/>
                                            </p:txEl>
                                          </p:spTgt>
                                        </p:tgtEl>
                                        <p:attrNameLst>
                                          <p:attrName>r</p:attrName>
                                        </p:attrNameLst>
                                      </p:cBhvr>
                                    </p:animRot>
                                    <p:animRot by="120000">
                                      <p:cBhvr>
                                        <p:cTn id="22" dur="200" fill="hold">
                                          <p:stCondLst>
                                            <p:cond delay="800"/>
                                          </p:stCondLst>
                                        </p:cTn>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P spid="9" grpId="0" build="p"/>
      <p:bldP spid="9"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sp>
        <p:nvSpPr>
          <p:cNvPr id="8195" name="Rectangle 3"/>
          <p:cNvSpPr>
            <a:spLocks noGrp="1" noChangeArrowheads="1"/>
          </p:cNvSpPr>
          <p:nvPr>
            <p:ph type="body" idx="1"/>
          </p:nvPr>
        </p:nvSpPr>
        <p:spPr/>
        <p:txBody>
          <a:bodyPr/>
          <a:lstStyle/>
          <a:p>
            <a:pPr eaLnBrk="1" hangingPunct="1"/>
            <a:endParaRPr lang="en-US" smtClean="0"/>
          </a:p>
        </p:txBody>
      </p:sp>
      <p:pic>
        <p:nvPicPr>
          <p:cNvPr id="8196" name="Picture 4" descr="Tieng d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52400"/>
            <a:ext cx="11887200" cy="6553200"/>
          </a:xfrm>
          <a:prstGeom prst="rect">
            <a:avLst/>
          </a:prstGeom>
          <a:noFill/>
          <a:ln w="76200" cmpd="tri">
            <a:solidFill>
              <a:srgbClr val="EE8E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057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692696"/>
            <a:ext cx="10363200" cy="403693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w="25400">
                <a:solidFill>
                  <a:prstClr val="white"/>
                </a:solidFill>
              </a:ln>
              <a:solidFill>
                <a:prstClr val="white"/>
              </a:solidFill>
              <a:effectLst/>
              <a:uLnTx/>
              <a:uFillTx/>
              <a:latin typeface="Cambria" panose="02040503050406030204" pitchFamily="18" charset="0"/>
              <a:ea typeface="+mn-ea"/>
              <a:cs typeface="Times New Roman" pitchFamily="18" charset="0"/>
            </a:endParaRPr>
          </a:p>
          <a:p>
            <a:pPr lvl="0" algn="ctr" defTabSz="1219170">
              <a:spcBef>
                <a:spcPts val="1200"/>
              </a:spcBef>
              <a:defRPr/>
            </a:pPr>
            <a:r>
              <a:rPr kumimoji="0" lang="en-US" sz="4400" b="0" i="0" u="none" strike="noStrike" kern="1200" cap="none" spc="0" normalizeH="0" baseline="0" noProof="0" dirty="0" err="1" smtClean="0">
                <a:ln w="25400">
                  <a:solidFill>
                    <a:prstClr val="white"/>
                  </a:solidFill>
                </a:ln>
                <a:solidFill>
                  <a:prstClr val="white"/>
                </a:solidFill>
                <a:effectLst/>
                <a:uLnTx/>
                <a:uFillTx/>
                <a:latin typeface="Cambria" panose="02040503050406030204" pitchFamily="18" charset="0"/>
                <a:ea typeface="+mn-ea"/>
                <a:cs typeface="Times New Roman" pitchFamily="18" charset="0"/>
              </a:rPr>
              <a:t>Thứ</a:t>
            </a:r>
            <a:r>
              <a:rPr lang="en-US" sz="4400" dirty="0">
                <a:ln w="25400">
                  <a:solidFill>
                    <a:prstClr val="white"/>
                  </a:solidFill>
                </a:ln>
                <a:solidFill>
                  <a:prstClr val="white"/>
                </a:solidFill>
                <a:latin typeface="Cambria" panose="02040503050406030204" pitchFamily="18" charset="0"/>
                <a:cs typeface="Times New Roman" pitchFamily="18" charset="0"/>
              </a:rPr>
              <a:t> </a:t>
            </a:r>
            <a:r>
              <a:rPr lang="en-US" sz="4400" dirty="0" err="1" smtClean="0">
                <a:ln w="25400">
                  <a:solidFill>
                    <a:prstClr val="white"/>
                  </a:solidFill>
                </a:ln>
                <a:solidFill>
                  <a:prstClr val="white"/>
                </a:solidFill>
                <a:latin typeface="Cambria" panose="02040503050406030204" pitchFamily="18" charset="0"/>
                <a:cs typeface="Times New Roman" pitchFamily="18" charset="0"/>
              </a:rPr>
              <a:t>tư</a:t>
            </a:r>
            <a:r>
              <a:rPr kumimoji="0" lang="en-US" sz="4400" b="0" i="0" u="none" strike="noStrike" kern="1200" cap="none" spc="0" normalizeH="0" baseline="0" noProof="0" dirty="0" smtClean="0">
                <a:ln w="25400">
                  <a:solidFill>
                    <a:prstClr val="white"/>
                  </a:solidFill>
                </a:ln>
                <a:solidFill>
                  <a:prstClr val="white"/>
                </a:solidFill>
                <a:effectLst/>
                <a:uLnTx/>
                <a:uFillTx/>
                <a:latin typeface="Cambria" panose="02040503050406030204" pitchFamily="18" charset="0"/>
                <a:ea typeface="+mn-ea"/>
                <a:cs typeface="Times New Roman" pitchFamily="18" charset="0"/>
              </a:rPr>
              <a:t> </a:t>
            </a:r>
            <a:r>
              <a:rPr kumimoji="0" lang="en-US" sz="4400" b="0" i="0" u="none" strike="noStrike" kern="1200" cap="none" spc="0" normalizeH="0" baseline="0" noProof="0" dirty="0" err="1" smtClean="0">
                <a:ln w="25400">
                  <a:solidFill>
                    <a:prstClr val="white"/>
                  </a:solidFill>
                </a:ln>
                <a:solidFill>
                  <a:prstClr val="white"/>
                </a:solidFill>
                <a:effectLst/>
                <a:uLnTx/>
                <a:uFillTx/>
                <a:latin typeface="Cambria" panose="02040503050406030204" pitchFamily="18" charset="0"/>
                <a:ea typeface="+mn-ea"/>
                <a:cs typeface="Times New Roman" pitchFamily="18" charset="0"/>
              </a:rPr>
              <a:t>ngày</a:t>
            </a:r>
            <a:r>
              <a:rPr kumimoji="0" lang="en-US" sz="4400" b="0" i="0" u="none" strike="noStrike" kern="1200" cap="none" spc="0" normalizeH="0" baseline="0" noProof="0" dirty="0" smtClean="0">
                <a:ln w="25400">
                  <a:solidFill>
                    <a:prstClr val="white"/>
                  </a:solidFill>
                </a:ln>
                <a:solidFill>
                  <a:prstClr val="white"/>
                </a:solidFill>
                <a:effectLst/>
                <a:uLnTx/>
                <a:uFillTx/>
                <a:latin typeface="Cambria" panose="02040503050406030204" pitchFamily="18" charset="0"/>
                <a:ea typeface="+mn-ea"/>
                <a:cs typeface="Times New Roman" pitchFamily="18" charset="0"/>
              </a:rPr>
              <a:t> 2 </a:t>
            </a:r>
            <a:r>
              <a:rPr kumimoji="0" lang="en-US" sz="4400" b="0" i="0" u="none" strike="noStrike" kern="1200" cap="none" spc="0" normalizeH="0" baseline="0" noProof="0" dirty="0" err="1" smtClean="0">
                <a:ln w="25400">
                  <a:solidFill>
                    <a:prstClr val="white"/>
                  </a:solidFill>
                </a:ln>
                <a:solidFill>
                  <a:prstClr val="white"/>
                </a:solidFill>
                <a:effectLst/>
                <a:uLnTx/>
                <a:uFillTx/>
                <a:latin typeface="Cambria" panose="02040503050406030204" pitchFamily="18" charset="0"/>
                <a:ea typeface="+mn-ea"/>
                <a:cs typeface="Times New Roman" pitchFamily="18" charset="0"/>
              </a:rPr>
              <a:t>tháng</a:t>
            </a:r>
            <a:r>
              <a:rPr kumimoji="0" lang="en-US" sz="4400" b="0" i="0" u="none" strike="noStrike" kern="1200" cap="none" spc="0" normalizeH="0" baseline="0" noProof="0" dirty="0" smtClean="0">
                <a:ln w="25400">
                  <a:solidFill>
                    <a:prstClr val="white"/>
                  </a:solidFill>
                </a:ln>
                <a:solidFill>
                  <a:prstClr val="white"/>
                </a:solidFill>
                <a:effectLst/>
                <a:uLnTx/>
                <a:uFillTx/>
                <a:latin typeface="Cambria" panose="02040503050406030204" pitchFamily="18" charset="0"/>
                <a:ea typeface="+mn-ea"/>
                <a:cs typeface="Times New Roman" pitchFamily="18" charset="0"/>
              </a:rPr>
              <a:t> 3 </a:t>
            </a:r>
            <a:r>
              <a:rPr kumimoji="0" lang="en-US" sz="4400" b="0" i="0" u="none" strike="noStrike" kern="1200" cap="none" spc="0" normalizeH="0" baseline="0" noProof="0" dirty="0" err="1" smtClean="0">
                <a:ln w="25400">
                  <a:solidFill>
                    <a:prstClr val="white"/>
                  </a:solidFill>
                </a:ln>
                <a:solidFill>
                  <a:prstClr val="white"/>
                </a:solidFill>
                <a:effectLst/>
                <a:uLnTx/>
                <a:uFillTx/>
                <a:latin typeface="Cambria" panose="02040503050406030204" pitchFamily="18" charset="0"/>
                <a:ea typeface="+mn-ea"/>
                <a:cs typeface="Times New Roman" pitchFamily="18" charset="0"/>
              </a:rPr>
              <a:t>năm</a:t>
            </a:r>
            <a:r>
              <a:rPr kumimoji="0" lang="en-US" sz="4400" b="0" i="0" u="none" strike="noStrike" kern="1200" cap="none" spc="0" normalizeH="0" baseline="0" noProof="0" dirty="0" smtClean="0">
                <a:ln w="25400">
                  <a:solidFill>
                    <a:prstClr val="white"/>
                  </a:solidFill>
                </a:ln>
                <a:solidFill>
                  <a:prstClr val="white"/>
                </a:solidFill>
                <a:effectLst/>
                <a:uLnTx/>
                <a:uFillTx/>
                <a:latin typeface="Cambria" panose="02040503050406030204" pitchFamily="18" charset="0"/>
                <a:ea typeface="+mn-ea"/>
                <a:cs typeface="Times New Roman" pitchFamily="18" charset="0"/>
              </a:rPr>
              <a:t> 2022</a:t>
            </a:r>
          </a:p>
          <a:p>
            <a:pPr lvl="0" algn="ctr" defTabSz="1219170">
              <a:spcBef>
                <a:spcPts val="1200"/>
              </a:spcBef>
              <a:defRPr/>
            </a:pPr>
            <a:r>
              <a:rPr kumimoji="0" lang="en-US" sz="5333" b="0" i="0" u="none" strike="noStrike" kern="1200" cap="none" spc="0" normalizeH="0" baseline="0" noProof="0" dirty="0" err="1" smtClean="0">
                <a:ln w="25400">
                  <a:solidFill>
                    <a:prstClr val="white"/>
                  </a:solidFill>
                </a:ln>
                <a:solidFill>
                  <a:prstClr val="white"/>
                </a:solidFill>
                <a:effectLst/>
                <a:uLnTx/>
                <a:uFillTx/>
                <a:latin typeface="Cambria" panose="02040503050406030204" pitchFamily="18" charset="0"/>
                <a:ea typeface="+mn-ea"/>
                <a:cs typeface="Times New Roman" pitchFamily="18" charset="0"/>
              </a:rPr>
              <a:t>Tập</a:t>
            </a:r>
            <a:r>
              <a:rPr kumimoji="0" lang="en-US" sz="5333" b="0" i="0" u="none" strike="noStrike" kern="1200" cap="none" spc="0" normalizeH="0" baseline="0" noProof="0" dirty="0">
                <a:ln w="25400">
                  <a:solidFill>
                    <a:prstClr val="white"/>
                  </a:solidFill>
                </a:ln>
                <a:solidFill>
                  <a:prstClr val="white"/>
                </a:solidFill>
                <a:effectLst/>
                <a:uLnTx/>
                <a:uFillTx/>
                <a:latin typeface="Cambria" panose="02040503050406030204" pitchFamily="18" charset="0"/>
                <a:ea typeface="+mn-ea"/>
                <a:cs typeface="Times New Roman" pitchFamily="18" charset="0"/>
              </a:rPr>
              <a:t> </a:t>
            </a:r>
            <a:r>
              <a:rPr kumimoji="0" lang="en-US" sz="5333" b="0" i="0" u="none" strike="noStrike" kern="1200" cap="none" spc="0" normalizeH="0" baseline="0" noProof="0" dirty="0" err="1">
                <a:ln w="25400">
                  <a:solidFill>
                    <a:prstClr val="white"/>
                  </a:solidFill>
                </a:ln>
                <a:solidFill>
                  <a:prstClr val="white"/>
                </a:solidFill>
                <a:effectLst/>
                <a:uLnTx/>
                <a:uFillTx/>
                <a:latin typeface="Cambria" panose="02040503050406030204" pitchFamily="18" charset="0"/>
                <a:ea typeface="+mn-ea"/>
                <a:cs typeface="Times New Roman" pitchFamily="18" charset="0"/>
              </a:rPr>
              <a:t>đọc</a:t>
            </a:r>
            <a:r>
              <a:rPr kumimoji="0" lang="en-US" sz="5333" b="0" i="0" u="none" strike="noStrike" kern="1200" cap="none" spc="0" normalizeH="0" baseline="0" noProof="0" dirty="0">
                <a:ln w="25400">
                  <a:solidFill>
                    <a:prstClr val="white"/>
                  </a:solidFill>
                </a:ln>
                <a:solidFill>
                  <a:prstClr val="white"/>
                </a:solidFill>
                <a:effectLst/>
                <a:uLnTx/>
                <a:uFillTx/>
                <a:latin typeface="Cambria" panose="02040503050406030204" pitchFamily="18" charset="0"/>
                <a:ea typeface="+mn-ea"/>
                <a:cs typeface="Times New Roman" pitchFamily="18" charset="0"/>
              </a:rPr>
              <a:t> </a:t>
            </a:r>
            <a:endParaRPr kumimoji="0" lang="en-US" sz="5333" b="0" i="0" u="none" strike="noStrike" kern="1200" cap="none" spc="0" normalizeH="0" baseline="0" noProof="0" dirty="0" smtClean="0">
              <a:ln w="25400">
                <a:solidFill>
                  <a:prstClr val="white"/>
                </a:solidFill>
              </a:ln>
              <a:solidFill>
                <a:prstClr val="white"/>
              </a:solidFill>
              <a:effectLst/>
              <a:uLnTx/>
              <a:uFillTx/>
              <a:latin typeface="Cambria" panose="02040503050406030204" pitchFamily="18" charset="0"/>
              <a:ea typeface="+mn-ea"/>
              <a:cs typeface="Times New Roman" pitchFamily="18" charset="0"/>
            </a:endParaRPr>
          </a:p>
          <a:p>
            <a:pPr lvl="0" algn="ctr" defTabSz="1219170">
              <a:spcBef>
                <a:spcPts val="1200"/>
              </a:spcBef>
              <a:defRPr/>
            </a:pPr>
            <a:r>
              <a:rPr lang="en-US" sz="5400" b="1" dirty="0" smtClean="0">
                <a:solidFill>
                  <a:srgbClr val="FFFF00"/>
                </a:solidFill>
                <a:latin typeface="Times New Roman" pitchFamily="18" charset="0"/>
                <a:ea typeface="Verdana" panose="020B0604030504040204" pitchFamily="34" charset="0"/>
                <a:cs typeface="Times New Roman" pitchFamily="18" charset="0"/>
              </a:rPr>
              <a:t>TIẾNG ĐÀN</a:t>
            </a:r>
            <a:endParaRPr kumimoji="0" lang="en-US" sz="5400" b="1" i="0" u="none" strike="noStrike" kern="1200" cap="none" spc="0" normalizeH="0" baseline="0" noProof="0" dirty="0">
              <a:ln>
                <a:noFill/>
              </a:ln>
              <a:solidFill>
                <a:srgbClr val="FFFF00"/>
              </a:solidFill>
              <a:effectLst/>
              <a:uLnTx/>
              <a:uFillTx/>
              <a:latin typeface="Times New Roman" pitchFamily="18" charset="0"/>
              <a:ea typeface="Verdana" panose="020B0604030504040204" pitchFamily="34" charset="0"/>
              <a:cs typeface="Times New Roman" pitchFamily="18" charset="0"/>
            </a:endParaRPr>
          </a:p>
          <a:p>
            <a:pPr marL="0" marR="0" lvl="0" indent="0" algn="ctr" defTabSz="1219170" rtl="0" eaLnBrk="1" fontAlgn="auto" latinLnBrk="0" hangingPunct="1">
              <a:lnSpc>
                <a:spcPct val="150000"/>
              </a:lnSpc>
              <a:spcBef>
                <a:spcPts val="600"/>
              </a:spcBef>
              <a:spcAft>
                <a:spcPts val="0"/>
              </a:spcAft>
              <a:buClrTx/>
              <a:buSzTx/>
              <a:buFontTx/>
              <a:buNone/>
              <a:tabLst/>
              <a:defRPr/>
            </a:pPr>
            <a:r>
              <a:rPr kumimoji="0" lang="en-US" sz="3600" b="0" i="1" u="none" strike="noStrike" kern="1200" cap="none" spc="0" normalizeH="0" baseline="0" noProof="0" dirty="0" smtClean="0">
                <a:ln>
                  <a:noFill/>
                </a:ln>
                <a:solidFill>
                  <a:prstClr val="white"/>
                </a:solidFill>
                <a:effectLst/>
                <a:uLnTx/>
                <a:uFillTx/>
                <a:latin typeface="Cambria" panose="02040503050406030204" pitchFamily="18" charset="0"/>
                <a:ea typeface="+mn-ea"/>
                <a:cs typeface="Times New Roman" pitchFamily="18" charset="0"/>
              </a:rPr>
              <a:t>(</a:t>
            </a:r>
            <a:r>
              <a:rPr kumimoji="0" lang="en-US" sz="3600" b="0" i="1" u="none" strike="noStrike" kern="1200" cap="none" spc="0" normalizeH="0" baseline="0" noProof="0" dirty="0">
                <a:ln>
                  <a:noFill/>
                </a:ln>
                <a:solidFill>
                  <a:prstClr val="white"/>
                </a:solidFill>
                <a:effectLst/>
                <a:uLnTx/>
                <a:uFillTx/>
                <a:latin typeface="Cambria" panose="02040503050406030204" pitchFamily="18" charset="0"/>
                <a:ea typeface="+mn-ea"/>
                <a:cs typeface="Times New Roman" pitchFamily="18" charset="0"/>
              </a:rPr>
              <a:t>SGK </a:t>
            </a:r>
            <a:r>
              <a:rPr kumimoji="0" lang="en-US" sz="3600" b="0" i="1" u="none" strike="noStrike" kern="1200" cap="none" spc="0" normalizeH="0" baseline="0" noProof="0" dirty="0" err="1" smtClean="0">
                <a:ln>
                  <a:noFill/>
                </a:ln>
                <a:solidFill>
                  <a:prstClr val="white"/>
                </a:solidFill>
                <a:effectLst/>
                <a:uLnTx/>
                <a:uFillTx/>
                <a:latin typeface="Cambria" panose="02040503050406030204" pitchFamily="18" charset="0"/>
                <a:ea typeface="+mn-ea"/>
                <a:cs typeface="Times New Roman" pitchFamily="18" charset="0"/>
              </a:rPr>
              <a:t>Tiếng</a:t>
            </a:r>
            <a:r>
              <a:rPr kumimoji="0" lang="en-US" sz="3600" b="0" i="1" u="none" strike="noStrike" kern="1200" cap="none" spc="0" normalizeH="0" baseline="0" noProof="0" dirty="0">
                <a:ln>
                  <a:noFill/>
                </a:ln>
                <a:solidFill>
                  <a:prstClr val="white"/>
                </a:solidFill>
                <a:effectLst/>
                <a:uLnTx/>
                <a:uFillTx/>
                <a:latin typeface="Cambria" panose="02040503050406030204" pitchFamily="18" charset="0"/>
                <a:ea typeface="+mn-ea"/>
                <a:cs typeface="Times New Roman" pitchFamily="18" charset="0"/>
              </a:rPr>
              <a:t> </a:t>
            </a:r>
            <a:r>
              <a:rPr kumimoji="0" lang="en-US" sz="3600" b="0" i="1" u="none" strike="noStrike" kern="1200" cap="none" spc="0" normalizeH="0" baseline="0" noProof="0" dirty="0" err="1">
                <a:ln>
                  <a:noFill/>
                </a:ln>
                <a:solidFill>
                  <a:prstClr val="white"/>
                </a:solidFill>
                <a:effectLst/>
                <a:uLnTx/>
                <a:uFillTx/>
                <a:latin typeface="Cambria" panose="02040503050406030204" pitchFamily="18" charset="0"/>
                <a:ea typeface="+mn-ea"/>
                <a:cs typeface="Times New Roman" pitchFamily="18" charset="0"/>
              </a:rPr>
              <a:t>Việt</a:t>
            </a:r>
            <a:r>
              <a:rPr kumimoji="0" lang="en-US" sz="3600" b="0" i="1" u="none" strike="noStrike" kern="1200" cap="none" spc="0" normalizeH="0" baseline="0" noProof="0" dirty="0">
                <a:ln>
                  <a:noFill/>
                </a:ln>
                <a:solidFill>
                  <a:prstClr val="white"/>
                </a:solidFill>
                <a:effectLst/>
                <a:uLnTx/>
                <a:uFillTx/>
                <a:latin typeface="Cambria" panose="02040503050406030204" pitchFamily="18" charset="0"/>
                <a:ea typeface="+mn-ea"/>
                <a:cs typeface="Times New Roman" pitchFamily="18" charset="0"/>
              </a:rPr>
              <a:t> 3 - </a:t>
            </a:r>
            <a:r>
              <a:rPr kumimoji="0" lang="en-US" sz="3600" b="0" i="1" u="none" strike="noStrike" kern="1200" cap="none" spc="0" normalizeH="0" baseline="0" noProof="0" dirty="0" err="1" smtClean="0">
                <a:ln>
                  <a:noFill/>
                </a:ln>
                <a:solidFill>
                  <a:prstClr val="white"/>
                </a:solidFill>
                <a:effectLst/>
                <a:uLnTx/>
                <a:uFillTx/>
                <a:latin typeface="Cambria" panose="02040503050406030204" pitchFamily="18" charset="0"/>
                <a:ea typeface="+mn-ea"/>
                <a:cs typeface="Times New Roman" pitchFamily="18" charset="0"/>
              </a:rPr>
              <a:t>Tập</a:t>
            </a:r>
            <a:r>
              <a:rPr kumimoji="0" lang="en-US" sz="3600" b="0" i="1" u="none" strike="noStrike" kern="1200" cap="none" spc="0" normalizeH="0" baseline="0" noProof="0" dirty="0" smtClean="0">
                <a:ln>
                  <a:noFill/>
                </a:ln>
                <a:solidFill>
                  <a:prstClr val="white"/>
                </a:solidFill>
                <a:effectLst/>
                <a:uLnTx/>
                <a:uFillTx/>
                <a:latin typeface="Cambria" panose="02040503050406030204" pitchFamily="18" charset="0"/>
                <a:ea typeface="+mn-ea"/>
                <a:cs typeface="Times New Roman" pitchFamily="18" charset="0"/>
              </a:rPr>
              <a:t> 2 - </a:t>
            </a:r>
            <a:r>
              <a:rPr kumimoji="0" lang="en-US" sz="3600" b="0" i="1" u="none" strike="noStrike" kern="1200" cap="none" spc="0" normalizeH="0" baseline="0" noProof="0" dirty="0" err="1">
                <a:ln>
                  <a:noFill/>
                </a:ln>
                <a:solidFill>
                  <a:prstClr val="white"/>
                </a:solidFill>
                <a:effectLst/>
                <a:uLnTx/>
                <a:uFillTx/>
                <a:latin typeface="Cambria" panose="02040503050406030204" pitchFamily="18" charset="0"/>
                <a:ea typeface="+mn-ea"/>
                <a:cs typeface="Times New Roman" pitchFamily="18" charset="0"/>
              </a:rPr>
              <a:t>trang</a:t>
            </a:r>
            <a:r>
              <a:rPr kumimoji="0" lang="en-US" sz="3600" b="0" i="1" u="none" strike="noStrike" kern="1200" cap="none" spc="0" normalizeH="0" baseline="0" noProof="0" dirty="0">
                <a:ln>
                  <a:noFill/>
                </a:ln>
                <a:solidFill>
                  <a:prstClr val="white"/>
                </a:solidFill>
                <a:effectLst/>
                <a:uLnTx/>
                <a:uFillTx/>
                <a:latin typeface="Cambria" panose="02040503050406030204" pitchFamily="18" charset="0"/>
                <a:ea typeface="+mn-ea"/>
                <a:cs typeface="Times New Roman" pitchFamily="18" charset="0"/>
              </a:rPr>
              <a:t> </a:t>
            </a:r>
            <a:r>
              <a:rPr lang="en-US" sz="3600" i="1" dirty="0" smtClean="0">
                <a:solidFill>
                  <a:prstClr val="white"/>
                </a:solidFill>
                <a:latin typeface="Cambria" panose="02040503050406030204" pitchFamily="18" charset="0"/>
                <a:cs typeface="Times New Roman" pitchFamily="18" charset="0"/>
              </a:rPr>
              <a:t>54 - 55</a:t>
            </a:r>
            <a:r>
              <a:rPr kumimoji="0" lang="en-US" sz="3600" b="0" i="1" u="none" strike="noStrike" kern="1200" cap="none" spc="0" normalizeH="0" baseline="0" noProof="0" dirty="0" smtClean="0">
                <a:ln>
                  <a:noFill/>
                </a:ln>
                <a:solidFill>
                  <a:prstClr val="white"/>
                </a:solidFill>
                <a:effectLst/>
                <a:uLnTx/>
                <a:uFillTx/>
                <a:latin typeface="Cambria" panose="02040503050406030204" pitchFamily="18" charset="0"/>
                <a:ea typeface="+mn-ea"/>
                <a:cs typeface="Times New Roman" pitchFamily="18" charset="0"/>
              </a:rPr>
              <a:t>)</a:t>
            </a:r>
            <a:endParaRPr kumimoji="0" lang="en-US" sz="3600" b="0" i="1" u="none" strike="noStrike" kern="1200" cap="none" spc="0" normalizeH="0" baseline="0" noProof="0" dirty="0">
              <a:ln>
                <a:noFill/>
              </a:ln>
              <a:solidFill>
                <a:prstClr val="white"/>
              </a:solidFill>
              <a:effectLst/>
              <a:uLnTx/>
              <a:uFillTx/>
              <a:latin typeface="Cambria" panose="02040503050406030204" pitchFamily="18" charset="0"/>
              <a:ea typeface="+mn-ea"/>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0" y="116632"/>
            <a:ext cx="3048000" cy="18923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9120336" y="4862678"/>
            <a:ext cx="3024848" cy="1878689"/>
          </a:xfrm>
          <a:prstGeom prst="rect">
            <a:avLst/>
          </a:prstGeom>
        </p:spPr>
      </p:pic>
    </p:spTree>
    <p:extLst>
      <p:ext uri="{BB962C8B-B14F-4D97-AF65-F5344CB8AC3E}">
        <p14:creationId xmlns:p14="http://schemas.microsoft.com/office/powerpoint/2010/main" val="279074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90800" y="2362200"/>
            <a:ext cx="69342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LUYỆN ĐỌC</a:t>
            </a:r>
            <a:endParaRPr kumimoji="0" lang="vi-VN" sz="8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181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1362"/>
            <a:ext cx="5901846" cy="3886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846" y="0"/>
            <a:ext cx="6324600" cy="6858000"/>
          </a:xfrm>
          <a:prstGeom prst="rect">
            <a:avLst/>
          </a:prstGeom>
        </p:spPr>
      </p:pic>
    </p:spTree>
    <p:extLst>
      <p:ext uri="{BB962C8B-B14F-4D97-AF65-F5344CB8AC3E}">
        <p14:creationId xmlns:p14="http://schemas.microsoft.com/office/powerpoint/2010/main" val="3673720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328286" y="533400"/>
            <a:ext cx="11658600" cy="23622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vi-VN"/>
          </a:p>
        </p:txBody>
      </p:sp>
      <p:sp>
        <p:nvSpPr>
          <p:cNvPr id="4" name="Rectangle 3"/>
          <p:cNvSpPr/>
          <p:nvPr/>
        </p:nvSpPr>
        <p:spPr>
          <a:xfrm>
            <a:off x="762000" y="1114335"/>
            <a:ext cx="10972800" cy="646331"/>
          </a:xfrm>
          <a:prstGeom prst="rect">
            <a:avLst/>
          </a:prstGeom>
        </p:spPr>
        <p:txBody>
          <a:bodyPr wrap="square">
            <a:spAutoFit/>
          </a:bodyPr>
          <a:lstStyle/>
          <a:p>
            <a:r>
              <a:rPr lang="en-US" sz="3600" b="1" dirty="0" err="1">
                <a:latin typeface="Times New Roman" pitchFamily="18" charset="0"/>
                <a:cs typeface="Times New Roman" pitchFamily="18" charset="0"/>
              </a:rPr>
              <a:t>Chú</a:t>
            </a:r>
            <a:r>
              <a:rPr lang="en-US" sz="3600" b="1" dirty="0">
                <a:latin typeface="Times New Roman" pitchFamily="18" charset="0"/>
                <a:cs typeface="Times New Roman" pitchFamily="18" charset="0"/>
              </a:rPr>
              <a:t> ý </a:t>
            </a:r>
            <a:r>
              <a:rPr lang="en-US" sz="3600" b="1" dirty="0" err="1">
                <a:latin typeface="Times New Roman" pitchFamily="18" charset="0"/>
                <a:cs typeface="Times New Roman" pitchFamily="18" charset="0"/>
              </a:rPr>
              <a:t>đọc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a:t>
            </a:r>
            <a:r>
              <a:rPr lang="en-US" sz="3600" b="1" err="1">
                <a:latin typeface="Times New Roman" pitchFamily="18" charset="0"/>
                <a:cs typeface="Times New Roman" pitchFamily="18" charset="0"/>
              </a:rPr>
              <a:t>với</a:t>
            </a:r>
            <a:r>
              <a:rPr lang="en-US" sz="3600" b="1">
                <a:latin typeface="Times New Roman" pitchFamily="18" charset="0"/>
                <a:cs typeface="Times New Roman" pitchFamily="18" charset="0"/>
              </a:rPr>
              <a:t> </a:t>
            </a:r>
            <a:r>
              <a:rPr lang="en-US" sz="3600" b="1" smtClean="0">
                <a:latin typeface="Times New Roman" pitchFamily="18" charset="0"/>
                <a:cs typeface="Times New Roman" pitchFamily="18" charset="0"/>
              </a:rPr>
              <a:t>giọng nhẹ nhàng, tình cảm</a:t>
            </a:r>
          </a:p>
        </p:txBody>
      </p:sp>
    </p:spTree>
    <p:extLst>
      <p:ext uri="{BB962C8B-B14F-4D97-AF65-F5344CB8AC3E}">
        <p14:creationId xmlns:p14="http://schemas.microsoft.com/office/powerpoint/2010/main" val="365684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066800" y="-17662"/>
            <a:ext cx="9906000" cy="1669199"/>
          </a:xfrm>
          <a:prstGeom prst="cloudCallout">
            <a:avLst>
              <a:gd name="adj1" fmla="val -51219"/>
              <a:gd name="adj2" fmla="val 57609"/>
            </a:avLst>
          </a:prstGeom>
        </p:spPr>
        <p:style>
          <a:lnRef idx="1">
            <a:schemeClr val="accent2"/>
          </a:lnRef>
          <a:fillRef idx="2">
            <a:schemeClr val="accent2"/>
          </a:fillRef>
          <a:effectRef idx="1">
            <a:schemeClr val="accent2"/>
          </a:effectRef>
          <a:fontRef idx="minor">
            <a:schemeClr val="dk1"/>
          </a:fontRef>
        </p:style>
        <p:txBody>
          <a:bodyPr lIns="91316" tIns="45718" rIns="91316" bIns="45718" rtlCol="0" anchor="ctr"/>
          <a:lstStyle/>
          <a:p>
            <a:pPr algn="ctr" defTabSz="912995"/>
            <a:endParaRPr lang="vi-VN" sz="1900">
              <a:solidFill>
                <a:prstClr val="black"/>
              </a:solidFill>
            </a:endParaRPr>
          </a:p>
        </p:txBody>
      </p:sp>
      <p:sp>
        <p:nvSpPr>
          <p:cNvPr id="3" name="Rectangle 2"/>
          <p:cNvSpPr/>
          <p:nvPr/>
        </p:nvSpPr>
        <p:spPr>
          <a:xfrm>
            <a:off x="1924092" y="462996"/>
            <a:ext cx="8191416" cy="707882"/>
          </a:xfrm>
          <a:prstGeom prst="rect">
            <a:avLst/>
          </a:prstGeom>
        </p:spPr>
        <p:txBody>
          <a:bodyPr wrap="none" lIns="91316" tIns="45718" rIns="91316" bIns="45718">
            <a:spAutoFit/>
          </a:bodyPr>
          <a:lstStyle/>
          <a:p>
            <a:pPr defTabSz="912995">
              <a:defRPr/>
            </a:pPr>
            <a:r>
              <a:rPr lang="en-US" sz="4000" b="1" i="1" dirty="0" err="1">
                <a:solidFill>
                  <a:prstClr val="black"/>
                </a:solidFill>
                <a:latin typeface="Times New Roman" panose="02020603050405020304" pitchFamily="18" charset="0"/>
                <a:cs typeface="Times New Roman" panose="02020603050405020304" pitchFamily="18" charset="0"/>
              </a:rPr>
              <a:t>Bài</a:t>
            </a:r>
            <a:r>
              <a:rPr lang="en-US" sz="4000" b="1" i="1" dirty="0">
                <a:solidFill>
                  <a:prstClr val="black"/>
                </a:solidFill>
                <a:latin typeface="Times New Roman" panose="02020603050405020304" pitchFamily="18" charset="0"/>
                <a:cs typeface="Times New Roman" panose="02020603050405020304" pitchFamily="18" charset="0"/>
              </a:rPr>
              <a:t> </a:t>
            </a:r>
            <a:r>
              <a:rPr lang="en-US" sz="4000" b="1" i="1" dirty="0" err="1">
                <a:solidFill>
                  <a:prstClr val="black"/>
                </a:solidFill>
                <a:latin typeface="Times New Roman" panose="02020603050405020304" pitchFamily="18" charset="0"/>
                <a:cs typeface="Times New Roman" panose="02020603050405020304" pitchFamily="18" charset="0"/>
              </a:rPr>
              <a:t>tập</a:t>
            </a:r>
            <a:r>
              <a:rPr lang="en-US" sz="4000" b="1" i="1" dirty="0">
                <a:solidFill>
                  <a:prstClr val="black"/>
                </a:solidFill>
                <a:latin typeface="Times New Roman" panose="02020603050405020304" pitchFamily="18" charset="0"/>
                <a:cs typeface="Times New Roman" panose="02020603050405020304" pitchFamily="18" charset="0"/>
              </a:rPr>
              <a:t> </a:t>
            </a:r>
            <a:r>
              <a:rPr lang="en-US" sz="4000" b="1" i="1" dirty="0" err="1">
                <a:solidFill>
                  <a:prstClr val="black"/>
                </a:solidFill>
                <a:latin typeface="Times New Roman" panose="02020603050405020304" pitchFamily="18" charset="0"/>
                <a:cs typeface="Times New Roman" panose="02020603050405020304" pitchFamily="18" charset="0"/>
              </a:rPr>
              <a:t>đọc</a:t>
            </a:r>
            <a:r>
              <a:rPr lang="en-US" sz="4000" b="1" i="1" dirty="0">
                <a:solidFill>
                  <a:prstClr val="black"/>
                </a:solidFill>
                <a:latin typeface="Times New Roman" panose="02020603050405020304" pitchFamily="18" charset="0"/>
                <a:cs typeface="Times New Roman" panose="02020603050405020304" pitchFamily="18" charset="0"/>
              </a:rPr>
              <a:t> </a:t>
            </a:r>
            <a:r>
              <a:rPr lang="en-US" sz="4000" b="1" i="1" dirty="0" err="1">
                <a:solidFill>
                  <a:prstClr val="black"/>
                </a:solidFill>
                <a:latin typeface="Times New Roman" panose="02020603050405020304" pitchFamily="18" charset="0"/>
                <a:cs typeface="Times New Roman" panose="02020603050405020304" pitchFamily="18" charset="0"/>
              </a:rPr>
              <a:t>được</a:t>
            </a:r>
            <a:r>
              <a:rPr lang="en-US" sz="4000" b="1" i="1" dirty="0">
                <a:solidFill>
                  <a:prstClr val="black"/>
                </a:solidFill>
                <a:latin typeface="Times New Roman" panose="02020603050405020304" pitchFamily="18" charset="0"/>
                <a:cs typeface="Times New Roman" panose="02020603050405020304" pitchFamily="18" charset="0"/>
              </a:rPr>
              <a:t> chia </a:t>
            </a:r>
            <a:r>
              <a:rPr lang="en-US" sz="4000" b="1" i="1" dirty="0" err="1">
                <a:solidFill>
                  <a:prstClr val="black"/>
                </a:solidFill>
                <a:latin typeface="Times New Roman" panose="02020603050405020304" pitchFamily="18" charset="0"/>
                <a:cs typeface="Times New Roman" panose="02020603050405020304" pitchFamily="18" charset="0"/>
              </a:rPr>
              <a:t>làm</a:t>
            </a:r>
            <a:r>
              <a:rPr lang="en-US" sz="4000" b="1" i="1" dirty="0">
                <a:solidFill>
                  <a:prstClr val="black"/>
                </a:solidFill>
                <a:latin typeface="Times New Roman" panose="02020603050405020304" pitchFamily="18" charset="0"/>
                <a:cs typeface="Times New Roman" panose="02020603050405020304" pitchFamily="18" charset="0"/>
              </a:rPr>
              <a:t> </a:t>
            </a:r>
            <a:r>
              <a:rPr lang="en-US" sz="4000" b="1" i="1" err="1">
                <a:solidFill>
                  <a:prstClr val="black"/>
                </a:solidFill>
                <a:latin typeface="Times New Roman" panose="02020603050405020304" pitchFamily="18" charset="0"/>
                <a:cs typeface="Times New Roman" panose="02020603050405020304" pitchFamily="18" charset="0"/>
              </a:rPr>
              <a:t>mấy</a:t>
            </a:r>
            <a:r>
              <a:rPr lang="en-US" sz="4000" b="1" i="1">
                <a:solidFill>
                  <a:prstClr val="black"/>
                </a:solidFill>
                <a:latin typeface="Times New Roman" panose="02020603050405020304" pitchFamily="18" charset="0"/>
                <a:cs typeface="Times New Roman" panose="02020603050405020304" pitchFamily="18" charset="0"/>
              </a:rPr>
              <a:t> </a:t>
            </a:r>
            <a:r>
              <a:rPr lang="en-US" sz="4000" b="1" i="1" smtClean="0">
                <a:solidFill>
                  <a:prstClr val="black"/>
                </a:solidFill>
                <a:latin typeface="Times New Roman" panose="02020603050405020304" pitchFamily="18" charset="0"/>
                <a:cs typeface="Times New Roman" panose="02020603050405020304" pitchFamily="18" charset="0"/>
              </a:rPr>
              <a:t>đoạn?</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4529281" y="2819404"/>
            <a:ext cx="1947719" cy="830993"/>
          </a:xfrm>
          <a:prstGeom prst="rect">
            <a:avLst/>
          </a:prstGeom>
        </p:spPr>
        <p:txBody>
          <a:bodyPr wrap="none" lIns="91316" tIns="45718" rIns="91316" bIns="45718">
            <a:spAutoFit/>
          </a:bodyPr>
          <a:lstStyle/>
          <a:p>
            <a:pPr defTabSz="912995">
              <a:defRPr/>
            </a:pPr>
            <a:r>
              <a:rPr lang="en-US" sz="4800" b="1" smtClean="0">
                <a:solidFill>
                  <a:srgbClr val="C00000"/>
                </a:solidFill>
                <a:latin typeface="Times New Roman" panose="02020603050405020304" pitchFamily="18" charset="0"/>
                <a:cs typeface="Times New Roman" panose="02020603050405020304" pitchFamily="18" charset="0"/>
              </a:rPr>
              <a:t>2 đoạn</a:t>
            </a: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6" name="Explosion 1 5"/>
          <p:cNvSpPr>
            <a:spLocks noChangeArrowheads="1"/>
          </p:cNvSpPr>
          <p:nvPr/>
        </p:nvSpPr>
        <p:spPr bwMode="auto">
          <a:xfrm>
            <a:off x="2667000" y="4038600"/>
            <a:ext cx="7620000" cy="2590800"/>
          </a:xfrm>
          <a:prstGeom prst="irregularSeal1">
            <a:avLst/>
          </a:prstGeom>
          <a:ln>
            <a:headEnd/>
            <a:tailEnd/>
          </a:ln>
        </p:spPr>
        <p:style>
          <a:lnRef idx="1">
            <a:schemeClr val="accent5"/>
          </a:lnRef>
          <a:fillRef idx="2">
            <a:schemeClr val="accent5"/>
          </a:fillRef>
          <a:effectRef idx="1">
            <a:schemeClr val="accent5"/>
          </a:effectRef>
          <a:fontRef idx="minor">
            <a:schemeClr val="dk1"/>
          </a:fontRef>
        </p:style>
        <p:txBody>
          <a:bodyPr lIns="91316" tIns="45718" rIns="91316" bIns="45718"/>
          <a:lstStyle/>
          <a:p>
            <a:pPr algn="ctr" defTabSz="912995"/>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nối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err="1">
                <a:solidFill>
                  <a:srgbClr val="0000CC"/>
                </a:solidFill>
                <a:latin typeface="Times New Roman" panose="02020603050405020304" pitchFamily="18" charset="0"/>
                <a:cs typeface="Times New Roman" panose="02020603050405020304" pitchFamily="18" charset="0"/>
              </a:rPr>
              <a:t>tiếp</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đoạn lần </a:t>
            </a:r>
            <a:r>
              <a:rPr lang="en-US" sz="3600" b="1" dirty="0">
                <a:solidFill>
                  <a:srgbClr val="0000CC"/>
                </a:solidFill>
                <a:latin typeface="Times New Roman" panose="02020603050405020304" pitchFamily="18" charset="0"/>
                <a:cs typeface="Times New Roman" panose="02020603050405020304" pitchFamily="18" charset="0"/>
              </a:rPr>
              <a:t>1</a:t>
            </a:r>
          </a:p>
        </p:txBody>
      </p:sp>
      <p:sp>
        <p:nvSpPr>
          <p:cNvPr id="7" name="Horizontal Scroll 6"/>
          <p:cNvSpPr/>
          <p:nvPr/>
        </p:nvSpPr>
        <p:spPr>
          <a:xfrm>
            <a:off x="578363" y="1676400"/>
            <a:ext cx="11461237" cy="23622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altLang="en-US" sz="3600" u="sng">
                <a:solidFill>
                  <a:srgbClr val="C00000"/>
                </a:solidFill>
                <a:latin typeface="Times New Roman" pitchFamily="18" charset="0"/>
                <a:cs typeface="Times New Roman" pitchFamily="18" charset="0"/>
              </a:rPr>
              <a:t>Đoạn 1</a:t>
            </a:r>
            <a:r>
              <a:rPr lang="en-US" altLang="en-US" sz="3600">
                <a:latin typeface="Times New Roman" pitchFamily="18" charset="0"/>
                <a:cs typeface="Times New Roman" pitchFamily="18" charset="0"/>
              </a:rPr>
              <a:t> : “</a:t>
            </a:r>
            <a:r>
              <a:rPr lang="en-US" altLang="en-US" sz="3600" i="1">
                <a:solidFill>
                  <a:schemeClr val="tx1"/>
                </a:solidFill>
                <a:latin typeface="Times New Roman" pitchFamily="18" charset="0"/>
                <a:cs typeface="Times New Roman" pitchFamily="18" charset="0"/>
              </a:rPr>
              <a:t>từ Thủy nhận cây đàn … khẽ rung động”.</a:t>
            </a:r>
          </a:p>
          <a:p>
            <a:r>
              <a:rPr lang="en-US" altLang="en-US" sz="3600" u="sng">
                <a:solidFill>
                  <a:srgbClr val="C00000"/>
                </a:solidFill>
                <a:latin typeface="Times New Roman" pitchFamily="18" charset="0"/>
                <a:cs typeface="Times New Roman" pitchFamily="18" charset="0"/>
              </a:rPr>
              <a:t>Đoạn 2</a:t>
            </a:r>
            <a:r>
              <a:rPr lang="en-US" altLang="en-US" sz="3600">
                <a:solidFill>
                  <a:srgbClr val="C00000"/>
                </a:solidFill>
                <a:latin typeface="Times New Roman" pitchFamily="18" charset="0"/>
                <a:cs typeface="Times New Roman" pitchFamily="18" charset="0"/>
              </a:rPr>
              <a:t> </a:t>
            </a:r>
            <a:r>
              <a:rPr lang="en-US" altLang="en-US" sz="3600" i="1" smtClean="0">
                <a:solidFill>
                  <a:srgbClr val="C00000"/>
                </a:solidFill>
                <a:latin typeface="Times New Roman" pitchFamily="18" charset="0"/>
                <a:cs typeface="Times New Roman" pitchFamily="18" charset="0"/>
              </a:rPr>
              <a:t>:</a:t>
            </a:r>
            <a:r>
              <a:rPr lang="en-US" altLang="en-US" sz="3600" i="1">
                <a:solidFill>
                  <a:schemeClr val="tx1"/>
                </a:solidFill>
                <a:latin typeface="Times New Roman" pitchFamily="18" charset="0"/>
                <a:cs typeface="Times New Roman" pitchFamily="18" charset="0"/>
              </a:rPr>
              <a:t> </a:t>
            </a:r>
            <a:r>
              <a:rPr lang="en-US" altLang="en-US" sz="3600" i="1" smtClean="0">
                <a:solidFill>
                  <a:schemeClr val="tx1"/>
                </a:solidFill>
                <a:latin typeface="Times New Roman" pitchFamily="18" charset="0"/>
                <a:cs typeface="Times New Roman" pitchFamily="18" charset="0"/>
              </a:rPr>
              <a:t>“từ </a:t>
            </a:r>
            <a:r>
              <a:rPr lang="en-US" altLang="en-US" sz="3600" i="1">
                <a:solidFill>
                  <a:schemeClr val="tx1"/>
                </a:solidFill>
                <a:latin typeface="Times New Roman" pitchFamily="18" charset="0"/>
                <a:cs typeface="Times New Roman" pitchFamily="18" charset="0"/>
              </a:rPr>
              <a:t>t</a:t>
            </a:r>
            <a:r>
              <a:rPr lang="en-US" sz="3600" i="1">
                <a:solidFill>
                  <a:schemeClr val="tx1"/>
                </a:solidFill>
                <a:latin typeface="Times New Roman" pitchFamily="18" charset="0"/>
                <a:cs typeface="Times New Roman" pitchFamily="18" charset="0"/>
              </a:rPr>
              <a:t>iếng đàn bay ra vườn…mái nhà cao thấp”</a:t>
            </a:r>
            <a:r>
              <a:rPr lang="en-US" altLang="en-US" sz="3600" i="1">
                <a:solidFill>
                  <a:schemeClr val="tx1"/>
                </a:solidFill>
                <a:latin typeface="Times New Roman" pitchFamily="18" charset="0"/>
                <a:cs typeface="Times New Roman" pitchFamily="18" charset="0"/>
              </a:rPr>
              <a:t>.</a:t>
            </a:r>
          </a:p>
          <a:p>
            <a:pPr algn="ctr"/>
            <a:endParaRPr lang="vi-VN"/>
          </a:p>
        </p:txBody>
      </p:sp>
    </p:spTree>
    <p:extLst>
      <p:ext uri="{BB962C8B-B14F-4D97-AF65-F5344CB8AC3E}">
        <p14:creationId xmlns:p14="http://schemas.microsoft.com/office/powerpoint/2010/main" val="2116645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00"/>
                                        <p:tgtEl>
                                          <p:spTgt spid="4"/>
                                        </p:tgtEl>
                                      </p:cBhvr>
                                    </p:animEffect>
                                    <p:anim calcmode="lin" valueType="num">
                                      <p:cBhvr>
                                        <p:cTn id="20" dur="700" fill="hold"/>
                                        <p:tgtEl>
                                          <p:spTgt spid="4"/>
                                        </p:tgtEl>
                                        <p:attrNameLst>
                                          <p:attrName>ppt_x</p:attrName>
                                        </p:attrNameLst>
                                      </p:cBhvr>
                                      <p:tavLst>
                                        <p:tav tm="0">
                                          <p:val>
                                            <p:strVal val="#ppt_x"/>
                                          </p:val>
                                        </p:tav>
                                        <p:tav tm="100000">
                                          <p:val>
                                            <p:strVal val="#ppt_x"/>
                                          </p:val>
                                        </p:tav>
                                      </p:tavLst>
                                    </p:anim>
                                    <p:anim calcmode="lin" valueType="num">
                                      <p:cBhvr>
                                        <p:cTn id="21" dur="7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1195</TotalTime>
  <Words>1018</Words>
  <Application>Microsoft Office PowerPoint</Application>
  <PresentationFormat>Widescreen</PresentationFormat>
  <Paragraphs>91</Paragraphs>
  <Slides>30</Slides>
  <Notes>8</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30</vt:i4>
      </vt:variant>
    </vt:vector>
  </HeadingPairs>
  <TitlesOfParts>
    <vt:vector size="45" baseType="lpstr">
      <vt:lpstr>#9Slide03 Roboto Condensed</vt:lpstr>
      <vt:lpstr>#9Slide07 SVNAdam Gorry</vt:lpstr>
      <vt:lpstr>Arial</vt:lpstr>
      <vt:lpstr>Calibri</vt:lpstr>
      <vt:lpstr>Calibri</vt:lpstr>
      <vt:lpstr>Cambria</vt:lpstr>
      <vt:lpstr>HP001 5 hàng</vt:lpstr>
      <vt:lpstr>Times New Roman</vt:lpstr>
      <vt:lpstr>Verdana</vt:lpstr>
      <vt:lpstr>Wingdings 2</vt:lpstr>
      <vt:lpstr>Office Theme</vt:lpstr>
      <vt:lpstr>7_Office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Miu Zin.</dc:creator>
  <cp:lastModifiedBy>Thu Hong</cp:lastModifiedBy>
  <cp:revision>123</cp:revision>
  <dcterms:created xsi:type="dcterms:W3CDTF">2006-08-16T00:00:00Z</dcterms:created>
  <dcterms:modified xsi:type="dcterms:W3CDTF">2022-02-28T14:24:00Z</dcterms:modified>
</cp:coreProperties>
</file>