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9" r:id="rId2"/>
    <p:sldId id="259" r:id="rId3"/>
    <p:sldId id="260" r:id="rId4"/>
    <p:sldId id="261" r:id="rId5"/>
    <p:sldId id="270" r:id="rId6"/>
    <p:sldId id="267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8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0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3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2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1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3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7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6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99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7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1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1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21D30C-32A3-46E8-B0B4-626AE0E56DBA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13A7B9-6AA3-43A2-BC09-ED396AA4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82098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69863" y="482600"/>
            <a:ext cx="8839200" cy="216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4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con  </a:t>
            </a:r>
          </a:p>
          <a:p>
            <a:pPr algn="ctr"/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1103313" y="3690938"/>
            <a:ext cx="6972300" cy="768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Toán</a:t>
            </a:r>
            <a:r>
              <a:rPr lang="en-US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b="1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Luyện</a:t>
            </a:r>
            <a:r>
              <a:rPr lang="en-US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endParaRPr lang="en-US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1357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2882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1608 : 4		  b) 2035 : 5	                     c) 4218 : 6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2105 : 3	                 2413 : 4	                          3052 : 5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09803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1608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086369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952500" y="2657869"/>
            <a:ext cx="9906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2555505"/>
            <a:ext cx="9144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269596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402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254356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00076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326" y="33629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277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2105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951705" y="4852530"/>
            <a:ext cx="9906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4737436"/>
            <a:ext cx="9144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0" y="481522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8300" y="42773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67300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505400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551120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5430" y="212915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847306" y="2704306"/>
            <a:ext cx="9906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37345" y="21573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343400" y="2589212"/>
            <a:ext cx="9144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9600" y="26771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407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2514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2895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33629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426250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2413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3400" y="426250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3695700" y="4910208"/>
            <a:ext cx="11430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67200" y="4795908"/>
            <a:ext cx="8382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43400" y="487210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603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5200" y="464350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7600" y="503468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0" y="541568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05392" y="218292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4218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19792" y="218292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57792" y="265030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10192" y="294492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62592" y="332592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5400000">
            <a:off x="6949086" y="2829835"/>
            <a:ext cx="11430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871298" y="4914106"/>
            <a:ext cx="11430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519792" y="2716329"/>
            <a:ext cx="8382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43592" y="4724400"/>
            <a:ext cx="8382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95992" y="271632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703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05392" y="4267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3052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5992" y="4267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57792" y="4648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10192" y="5039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62592" y="5420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19792" y="4800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4" grpId="0"/>
      <p:bldP spid="15" grpId="0"/>
      <p:bldP spid="16" grpId="0"/>
      <p:bldP spid="18" grpId="0"/>
      <p:bldP spid="21" grpId="0"/>
      <p:bldP spid="22" grpId="0"/>
      <p:bldP spid="23" grpId="0"/>
      <p:bldP spid="24" grpId="0"/>
      <p:bldP spid="25" grpId="0"/>
      <p:bldP spid="27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04799" y="304800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75" y="1459468"/>
            <a:ext cx="447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7 = 2107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41332" y="1459468"/>
            <a:ext cx="440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8 x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1640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46669" y="3711714"/>
            <a:ext cx="377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9 x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2763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167354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X      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2107 : 7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X     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301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4930" y="2165266"/>
            <a:ext cx="3357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X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1640 : 8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X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417512"/>
            <a:ext cx="3357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2763 : 9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307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567847"/>
                <a:ext cx="7924800" cy="2719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3.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cửa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2024kg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gạo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cửa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gạo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cửa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ki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lô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-gam </a:t>
                </a:r>
                <a:r>
                  <a:rPr lang="en-US" sz="3800" b="1" dirty="0" err="1" smtClean="0">
                    <a:latin typeface="Times New Roman" pitchFamily="18" charset="0"/>
                    <a:cs typeface="Times New Roman" pitchFamily="18" charset="0"/>
                  </a:rPr>
                  <a:t>gạo</a:t>
                </a:r>
                <a:r>
                  <a:rPr lang="en-US" sz="3800" b="1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67847"/>
                <a:ext cx="7924800" cy="2719271"/>
              </a:xfrm>
              <a:prstGeom prst="rect">
                <a:avLst/>
              </a:prstGeom>
              <a:blipFill rotWithShape="1">
                <a:blip r:embed="rId3"/>
                <a:stretch>
                  <a:fillRect l="-2692" t="-4036" r="-2538" b="-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751024" y="3159023"/>
            <a:ext cx="200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4825608"/>
            <a:ext cx="579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26696" y="4762978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61970" y="4759846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0" y="4762978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40274" y="4749408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12098" y="4711874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70"/>
          <p:cNvGrpSpPr>
            <a:grpSpLocks/>
          </p:cNvGrpSpPr>
          <p:nvPr/>
        </p:nvGrpSpPr>
        <p:grpSpPr bwMode="auto">
          <a:xfrm>
            <a:off x="1828800" y="4949824"/>
            <a:ext cx="1447800" cy="536575"/>
            <a:chOff x="2496" y="3840"/>
            <a:chExt cx="912" cy="338"/>
          </a:xfrm>
        </p:grpSpPr>
        <p:sp>
          <p:nvSpPr>
            <p:cNvPr id="23" name="AutoShape 42"/>
            <p:cNvSpPr>
              <a:spLocks/>
            </p:cNvSpPr>
            <p:nvPr/>
          </p:nvSpPr>
          <p:spPr bwMode="auto">
            <a:xfrm rot="5400000">
              <a:off x="2880" y="3456"/>
              <a:ext cx="144" cy="912"/>
            </a:xfrm>
            <a:prstGeom prst="rightBrace">
              <a:avLst>
                <a:gd name="adj1" fmla="val 52778"/>
                <a:gd name="adj2" fmla="val 52301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2640" y="3945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vi-VN" dirty="0" err="1"/>
                <a:t>Đã</a:t>
              </a:r>
              <a:r>
                <a:rPr lang="en-US" altLang="vi-VN" dirty="0"/>
                <a:t> </a:t>
              </a:r>
              <a:r>
                <a:rPr lang="en-US" altLang="vi-VN" dirty="0" err="1" smtClean="0"/>
                <a:t>bán</a:t>
              </a:r>
              <a:endParaRPr lang="en-US" altLang="vi-VN" dirty="0"/>
            </a:p>
          </p:txBody>
        </p:sp>
      </p:grpSp>
      <p:sp>
        <p:nvSpPr>
          <p:cNvPr id="25" name="AutoShape 52"/>
          <p:cNvSpPr>
            <a:spLocks/>
          </p:cNvSpPr>
          <p:nvPr/>
        </p:nvSpPr>
        <p:spPr bwMode="auto">
          <a:xfrm rot="16200000">
            <a:off x="4555420" y="1660420"/>
            <a:ext cx="360362" cy="5743751"/>
          </a:xfrm>
          <a:prstGeom prst="rightBrace">
            <a:avLst>
              <a:gd name="adj1" fmla="val 99633"/>
              <a:gd name="adj2" fmla="val 52301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pic>
        <p:nvPicPr>
          <p:cNvPr id="26" name="Picture 53" descr="questionbig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86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4305300" y="377242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2024kg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58"/>
          <p:cNvSpPr>
            <a:spLocks/>
          </p:cNvSpPr>
          <p:nvPr/>
        </p:nvSpPr>
        <p:spPr bwMode="auto">
          <a:xfrm rot="5400000">
            <a:off x="5328259" y="3051609"/>
            <a:ext cx="381000" cy="4177430"/>
          </a:xfrm>
          <a:prstGeom prst="rightBrace">
            <a:avLst>
              <a:gd name="adj1" fmla="val 61667"/>
              <a:gd name="adj2" fmla="val 52301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29" name="TextBox 28"/>
          <p:cNvSpPr txBox="1"/>
          <p:nvPr/>
        </p:nvSpPr>
        <p:spPr>
          <a:xfrm>
            <a:off x="5638800" y="535905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7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685800"/>
            <a:ext cx="8382000" cy="539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: 4 = 506 (kg)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– 506 = 1518 (kg)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1518 kg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4233334" cy="6086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04420"/>
            <a:ext cx="4572000" cy="20237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6000 : 3 = 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Nhẩm:  6 nghìn : 3 = 2 nghìn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   6000 : 3 = 2000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2651003"/>
            <a:ext cx="1828800" cy="1768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6000 : 2 =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8000 : 4 =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: 3 =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3200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3810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63202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4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906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2000" y="244475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5400" b="1" i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 sức khỏe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200400" y="50292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</a:t>
            </a:r>
            <a:r>
              <a:rPr lang="en-US" sz="60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biệt !!!</a:t>
            </a:r>
            <a:endParaRPr lang="en-US" sz="60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8" name="Picture 6" descr="Pool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2438400"/>
            <a:ext cx="374072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3.2|10.9|9.8|1.3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997</TotalTime>
  <Words>250</Words>
  <Application>Microsoft Office PowerPoint</Application>
  <PresentationFormat>On-screen Show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4. Tính nhẩm 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 computer</dc:creator>
  <cp:lastModifiedBy>Minhthangpc.VN</cp:lastModifiedBy>
  <cp:revision>35</cp:revision>
  <dcterms:created xsi:type="dcterms:W3CDTF">2016-08-28T14:30:14Z</dcterms:created>
  <dcterms:modified xsi:type="dcterms:W3CDTF">2022-02-24T09:36:53Z</dcterms:modified>
</cp:coreProperties>
</file>