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943" r:id="rId3"/>
    <p:sldMasterId id="2147483955" r:id="rId4"/>
    <p:sldMasterId id="2147483968" r:id="rId5"/>
    <p:sldMasterId id="2147483980" r:id="rId6"/>
    <p:sldMasterId id="2147483992" r:id="rId7"/>
    <p:sldMasterId id="2147484004" r:id="rId8"/>
    <p:sldMasterId id="2147484028" r:id="rId9"/>
    <p:sldMasterId id="2147484064" r:id="rId10"/>
    <p:sldMasterId id="2147484100" r:id="rId11"/>
    <p:sldMasterId id="2147484112" r:id="rId12"/>
    <p:sldMasterId id="2147484124" r:id="rId13"/>
  </p:sldMasterIdLst>
  <p:notesMasterIdLst>
    <p:notesMasterId r:id="rId28"/>
  </p:notesMasterIdLst>
  <p:sldIdLst>
    <p:sldId id="306" r:id="rId14"/>
    <p:sldId id="319" r:id="rId15"/>
    <p:sldId id="320" r:id="rId16"/>
    <p:sldId id="321" r:id="rId17"/>
    <p:sldId id="313" r:id="rId18"/>
    <p:sldId id="316" r:id="rId19"/>
    <p:sldId id="279" r:id="rId20"/>
    <p:sldId id="307" r:id="rId21"/>
    <p:sldId id="308" r:id="rId22"/>
    <p:sldId id="309" r:id="rId23"/>
    <p:sldId id="285" r:id="rId24"/>
    <p:sldId id="311" r:id="rId25"/>
    <p:sldId id="310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57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36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14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422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07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371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CC"/>
    <a:srgbClr val="CCCCFF"/>
    <a:srgbClr val="FFCCFF"/>
    <a:srgbClr val="CCFFCC"/>
    <a:srgbClr val="CCFFFF"/>
    <a:srgbClr val="ED540E"/>
    <a:srgbClr val="CC0099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57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36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14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2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71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07D2BC-8F51-4C59-8A2B-D5F5DD71C9B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9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51" indent="0" algn="ctr">
              <a:buNone/>
              <a:defRPr sz="2000"/>
            </a:lvl2pPr>
            <a:lvl3pPr marL="913357" indent="0" algn="ctr">
              <a:buNone/>
              <a:defRPr sz="1900"/>
            </a:lvl3pPr>
            <a:lvl4pPr marL="1370036" indent="0" algn="ctr">
              <a:buNone/>
              <a:defRPr sz="1600"/>
            </a:lvl4pPr>
            <a:lvl5pPr marL="1826714" indent="0" algn="ctr">
              <a:buNone/>
              <a:defRPr sz="1600"/>
            </a:lvl5pPr>
            <a:lvl6pPr marL="2283422" indent="0" algn="ctr">
              <a:buNone/>
              <a:defRPr sz="1600"/>
            </a:lvl6pPr>
            <a:lvl7pPr marL="2740070" indent="0" algn="ctr">
              <a:buNone/>
              <a:defRPr sz="1600"/>
            </a:lvl7pPr>
            <a:lvl8pPr marL="3196720" indent="0" algn="ctr">
              <a:buNone/>
              <a:defRPr sz="1600"/>
            </a:lvl8pPr>
            <a:lvl9pPr marL="365337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438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5744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57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0649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06230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3369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27697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5332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7031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6898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54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54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3378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4326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8578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8114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3937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45969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69593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41673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8808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7002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84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94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1832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67228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01399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32003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99070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8504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99193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6698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234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66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5944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5243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5936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9961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4286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88570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9682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9931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67001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4004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5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1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1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1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18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95157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88820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89804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49887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640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1" indent="0">
              <a:buNone/>
              <a:defRPr sz="2700" b="1"/>
            </a:lvl2pPr>
            <a:lvl3pPr marL="1218090" indent="0">
              <a:buNone/>
              <a:defRPr sz="2400" b="1"/>
            </a:lvl3pPr>
            <a:lvl4pPr marL="1827122" indent="0">
              <a:buNone/>
              <a:defRPr sz="2100" b="1"/>
            </a:lvl4pPr>
            <a:lvl5pPr marL="2436178" indent="0">
              <a:buNone/>
              <a:defRPr sz="2100" b="1"/>
            </a:lvl5pPr>
            <a:lvl6pPr marL="3045188" indent="0">
              <a:buNone/>
              <a:defRPr sz="2100" b="1"/>
            </a:lvl6pPr>
            <a:lvl7pPr marL="3654199" indent="0">
              <a:buNone/>
              <a:defRPr sz="2100" b="1"/>
            </a:lvl7pPr>
            <a:lvl8pPr marL="4263253" indent="0">
              <a:buNone/>
              <a:defRPr sz="2100" b="1"/>
            </a:lvl8pPr>
            <a:lvl9pPr marL="48722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5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1" indent="0">
              <a:buNone/>
              <a:defRPr sz="2700" b="1"/>
            </a:lvl2pPr>
            <a:lvl3pPr marL="1218090" indent="0">
              <a:buNone/>
              <a:defRPr sz="2400" b="1"/>
            </a:lvl3pPr>
            <a:lvl4pPr marL="1827122" indent="0">
              <a:buNone/>
              <a:defRPr sz="2100" b="1"/>
            </a:lvl4pPr>
            <a:lvl5pPr marL="2436178" indent="0">
              <a:buNone/>
              <a:defRPr sz="2100" b="1"/>
            </a:lvl5pPr>
            <a:lvl6pPr marL="3045188" indent="0">
              <a:buNone/>
              <a:defRPr sz="2100" b="1"/>
            </a:lvl6pPr>
            <a:lvl7pPr marL="3654199" indent="0">
              <a:buNone/>
              <a:defRPr sz="2100" b="1"/>
            </a:lvl7pPr>
            <a:lvl8pPr marL="4263253" indent="0">
              <a:buNone/>
              <a:defRPr sz="2100" b="1"/>
            </a:lvl8pPr>
            <a:lvl9pPr marL="48722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5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40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11" indent="0">
              <a:buNone/>
              <a:defRPr sz="1600"/>
            </a:lvl2pPr>
            <a:lvl3pPr marL="1218090" indent="0">
              <a:buNone/>
              <a:defRPr sz="1300"/>
            </a:lvl3pPr>
            <a:lvl4pPr marL="1827122" indent="0">
              <a:buNone/>
              <a:defRPr sz="1200"/>
            </a:lvl4pPr>
            <a:lvl5pPr marL="2436178" indent="0">
              <a:buNone/>
              <a:defRPr sz="1200"/>
            </a:lvl5pPr>
            <a:lvl6pPr marL="3045188" indent="0">
              <a:buNone/>
              <a:defRPr sz="1200"/>
            </a:lvl6pPr>
            <a:lvl7pPr marL="3654199" indent="0">
              <a:buNone/>
              <a:defRPr sz="1200"/>
            </a:lvl7pPr>
            <a:lvl8pPr marL="4263253" indent="0">
              <a:buNone/>
              <a:defRPr sz="1200"/>
            </a:lvl8pPr>
            <a:lvl9pPr marL="48722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95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011" indent="0">
              <a:buNone/>
              <a:defRPr sz="3700"/>
            </a:lvl2pPr>
            <a:lvl3pPr marL="1218090" indent="0">
              <a:buNone/>
              <a:defRPr sz="3200"/>
            </a:lvl3pPr>
            <a:lvl4pPr marL="1827122" indent="0">
              <a:buNone/>
              <a:defRPr sz="2700"/>
            </a:lvl4pPr>
            <a:lvl5pPr marL="2436178" indent="0">
              <a:buNone/>
              <a:defRPr sz="2700"/>
            </a:lvl5pPr>
            <a:lvl6pPr marL="3045188" indent="0">
              <a:buNone/>
              <a:defRPr sz="2700"/>
            </a:lvl6pPr>
            <a:lvl7pPr marL="3654199" indent="0">
              <a:buNone/>
              <a:defRPr sz="2700"/>
            </a:lvl7pPr>
            <a:lvl8pPr marL="4263253" indent="0">
              <a:buNone/>
              <a:defRPr sz="2700"/>
            </a:lvl8pPr>
            <a:lvl9pPr marL="48722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11" indent="0">
              <a:buNone/>
              <a:defRPr sz="1600"/>
            </a:lvl2pPr>
            <a:lvl3pPr marL="1218090" indent="0">
              <a:buNone/>
              <a:defRPr sz="1300"/>
            </a:lvl3pPr>
            <a:lvl4pPr marL="1827122" indent="0">
              <a:buNone/>
              <a:defRPr sz="1200"/>
            </a:lvl4pPr>
            <a:lvl5pPr marL="2436178" indent="0">
              <a:buNone/>
              <a:defRPr sz="1200"/>
            </a:lvl5pPr>
            <a:lvl6pPr marL="3045188" indent="0">
              <a:buNone/>
              <a:defRPr sz="1200"/>
            </a:lvl6pPr>
            <a:lvl7pPr marL="3654199" indent="0">
              <a:buNone/>
              <a:defRPr sz="1200"/>
            </a:lvl7pPr>
            <a:lvl8pPr marL="4263253" indent="0">
              <a:buNone/>
              <a:defRPr sz="1200"/>
            </a:lvl8pPr>
            <a:lvl9pPr marL="48722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9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9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9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9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7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5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3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97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7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1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8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9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1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98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79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94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B68C-B848-4788-8626-F440575E3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47543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23D9-8B8A-4338-B468-565F99957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3249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7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C8B33-3D46-42F0-BCFF-B82B7FA42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88359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3F06-9D18-4670-AE5A-02FD35BA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32350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A0A23-F1E2-4E46-A7B2-720B9F658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2776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5A2C-1BB9-4402-8B18-B2DD87EA7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93893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EA582-0DAB-449D-BAC5-421524943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949047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2032D-A034-4F33-AC47-283D6825A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817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79" indent="0">
              <a:buNone/>
              <a:defRPr sz="3700"/>
            </a:lvl2pPr>
            <a:lvl3pPr marL="1218780" indent="0">
              <a:buNone/>
              <a:defRPr sz="3200"/>
            </a:lvl3pPr>
            <a:lvl4pPr marL="1828165" indent="0">
              <a:buNone/>
              <a:defRPr sz="2700"/>
            </a:lvl4pPr>
            <a:lvl5pPr marL="2437558" indent="0">
              <a:buNone/>
              <a:defRPr sz="2700"/>
            </a:lvl5pPr>
            <a:lvl6pPr marL="3046936" indent="0">
              <a:buNone/>
              <a:defRPr sz="2700"/>
            </a:lvl6pPr>
            <a:lvl7pPr marL="3656315" indent="0">
              <a:buNone/>
              <a:defRPr sz="2700"/>
            </a:lvl7pPr>
            <a:lvl8pPr marL="4265707" indent="0">
              <a:buNone/>
              <a:defRPr sz="2700"/>
            </a:lvl8pPr>
            <a:lvl9pPr marL="4875093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99F0D-E4C6-45EE-BBA6-28D124BB3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595455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3F94-DDD2-4F5C-A1A6-A50127BAB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38947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71A9E-09D8-41E4-81FB-65766B32F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75242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9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76"/>
            <a:ext cx="10972800" cy="44116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FE6-347F-4F6E-8FBC-5D3BFA0F1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35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3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6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57" indent="0">
              <a:buNone/>
              <a:defRPr sz="1900" b="1"/>
            </a:lvl3pPr>
            <a:lvl4pPr marL="1370036" indent="0">
              <a:buNone/>
              <a:defRPr sz="1600" b="1"/>
            </a:lvl4pPr>
            <a:lvl5pPr marL="1826714" indent="0">
              <a:buNone/>
              <a:defRPr sz="1600" b="1"/>
            </a:lvl5pPr>
            <a:lvl6pPr marL="2283422" indent="0">
              <a:buNone/>
              <a:defRPr sz="1600" b="1"/>
            </a:lvl6pPr>
            <a:lvl7pPr marL="2740070" indent="0">
              <a:buNone/>
              <a:defRPr sz="1600" b="1"/>
            </a:lvl7pPr>
            <a:lvl8pPr marL="3196720" indent="0">
              <a:buNone/>
              <a:defRPr sz="1600" b="1"/>
            </a:lvl8pPr>
            <a:lvl9pPr marL="36533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57" indent="0">
              <a:buNone/>
              <a:defRPr sz="1900" b="1"/>
            </a:lvl3pPr>
            <a:lvl4pPr marL="1370036" indent="0">
              <a:buNone/>
              <a:defRPr sz="1600" b="1"/>
            </a:lvl4pPr>
            <a:lvl5pPr marL="1826714" indent="0">
              <a:buNone/>
              <a:defRPr sz="1600" b="1"/>
            </a:lvl5pPr>
            <a:lvl6pPr marL="2283422" indent="0">
              <a:buNone/>
              <a:defRPr sz="1600" b="1"/>
            </a:lvl6pPr>
            <a:lvl7pPr marL="2740070" indent="0">
              <a:buNone/>
              <a:defRPr sz="1600" b="1"/>
            </a:lvl7pPr>
            <a:lvl8pPr marL="3196720" indent="0">
              <a:buNone/>
              <a:defRPr sz="1600" b="1"/>
            </a:lvl8pPr>
            <a:lvl9pPr marL="36533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1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5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2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0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59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75" indent="0">
              <a:buNone/>
              <a:defRPr sz="3700"/>
            </a:lvl2pPr>
            <a:lvl3pPr marL="1218960" indent="0">
              <a:buNone/>
              <a:defRPr sz="3200"/>
            </a:lvl3pPr>
            <a:lvl4pPr marL="1828437" indent="0">
              <a:buNone/>
              <a:defRPr sz="2700"/>
            </a:lvl4pPr>
            <a:lvl5pPr marL="2437918" indent="0">
              <a:buNone/>
              <a:defRPr sz="2700"/>
            </a:lvl5pPr>
            <a:lvl6pPr marL="3047392" indent="0">
              <a:buNone/>
              <a:defRPr sz="2700"/>
            </a:lvl6pPr>
            <a:lvl7pPr marL="3656867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76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8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07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4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8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9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04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67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97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6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8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2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9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1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5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1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3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1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5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57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55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40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6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09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95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68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9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9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81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158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8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51" indent="0">
              <a:buNone/>
              <a:defRPr sz="1500"/>
            </a:lvl2pPr>
            <a:lvl3pPr marL="913357" indent="0">
              <a:buNone/>
              <a:defRPr sz="1200"/>
            </a:lvl3pPr>
            <a:lvl4pPr marL="1370036" indent="0">
              <a:buNone/>
              <a:defRPr sz="1100"/>
            </a:lvl4pPr>
            <a:lvl5pPr marL="1826714" indent="0">
              <a:buNone/>
              <a:defRPr sz="1100"/>
            </a:lvl5pPr>
            <a:lvl6pPr marL="2283422" indent="0">
              <a:buNone/>
              <a:defRPr sz="1100"/>
            </a:lvl6pPr>
            <a:lvl7pPr marL="2740070" indent="0">
              <a:buNone/>
              <a:defRPr sz="1100"/>
            </a:lvl7pPr>
            <a:lvl8pPr marL="3196720" indent="0">
              <a:buNone/>
              <a:defRPr sz="1100"/>
            </a:lvl8pPr>
            <a:lvl9pPr marL="36533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1473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3013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4918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389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34957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45236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9420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79692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5778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1448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8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57" indent="0">
              <a:buNone/>
              <a:defRPr sz="2400"/>
            </a:lvl3pPr>
            <a:lvl4pPr marL="1370036" indent="0">
              <a:buNone/>
              <a:defRPr sz="2000"/>
            </a:lvl4pPr>
            <a:lvl5pPr marL="1826714" indent="0">
              <a:buNone/>
              <a:defRPr sz="2000"/>
            </a:lvl5pPr>
            <a:lvl6pPr marL="2283422" indent="0">
              <a:buNone/>
              <a:defRPr sz="2000"/>
            </a:lvl6pPr>
            <a:lvl7pPr marL="2740070" indent="0">
              <a:buNone/>
              <a:defRPr sz="2000"/>
            </a:lvl7pPr>
            <a:lvl8pPr marL="3196720" indent="0">
              <a:buNone/>
              <a:defRPr sz="2000"/>
            </a:lvl8pPr>
            <a:lvl9pPr marL="36533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51" indent="0">
              <a:buNone/>
              <a:defRPr sz="1500"/>
            </a:lvl2pPr>
            <a:lvl3pPr marL="913357" indent="0">
              <a:buNone/>
              <a:defRPr sz="1200"/>
            </a:lvl3pPr>
            <a:lvl4pPr marL="1370036" indent="0">
              <a:buNone/>
              <a:defRPr sz="1100"/>
            </a:lvl4pPr>
            <a:lvl5pPr marL="1826714" indent="0">
              <a:buNone/>
              <a:defRPr sz="1100"/>
            </a:lvl5pPr>
            <a:lvl6pPr marL="2283422" indent="0">
              <a:buNone/>
              <a:defRPr sz="1100"/>
            </a:lvl6pPr>
            <a:lvl7pPr marL="2740070" indent="0">
              <a:buNone/>
              <a:defRPr sz="1100"/>
            </a:lvl7pPr>
            <a:lvl8pPr marL="3196720" indent="0">
              <a:buNone/>
              <a:defRPr sz="1100"/>
            </a:lvl8pPr>
            <a:lvl9pPr marL="36533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4257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81504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42875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3059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67770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2808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71340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15936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95611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772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48" tIns="45718" rIns="9134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8" tIns="45718" rIns="9134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710"/>
            <a:ext cx="2743200" cy="365125"/>
          </a:xfrm>
          <a:prstGeom prst="rect">
            <a:avLst/>
          </a:prstGeom>
        </p:spPr>
        <p:txBody>
          <a:bodyPr vert="horz" lIns="91348" tIns="45718" rIns="9134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710"/>
            <a:ext cx="4114800" cy="365125"/>
          </a:xfrm>
          <a:prstGeom prst="rect">
            <a:avLst/>
          </a:prstGeom>
        </p:spPr>
        <p:txBody>
          <a:bodyPr vert="horz" lIns="91348" tIns="45718" rIns="9134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710"/>
            <a:ext cx="2743200" cy="365125"/>
          </a:xfrm>
          <a:prstGeom prst="rect">
            <a:avLst/>
          </a:prstGeom>
        </p:spPr>
        <p:txBody>
          <a:bodyPr vert="horz" lIns="91348" tIns="45718" rIns="9134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35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4" indent="-228354" algn="l" defTabSz="91335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62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0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60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11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17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6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74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82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1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7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6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4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2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0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71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5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21" tIns="60910" rIns="121821" bIns="609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21" tIns="60910" rIns="121821" bIns="609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0"/>
            <a:ext cx="2844800" cy="365125"/>
          </a:xfrm>
          <a:prstGeom prst="rect">
            <a:avLst/>
          </a:prstGeom>
        </p:spPr>
        <p:txBody>
          <a:bodyPr vert="horz" lIns="121821" tIns="60910" rIns="121821" bIns="609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9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90"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0"/>
            <a:ext cx="3860800" cy="365125"/>
          </a:xfrm>
          <a:prstGeom prst="rect">
            <a:avLst/>
          </a:prstGeom>
        </p:spPr>
        <p:txBody>
          <a:bodyPr vert="horz" lIns="121821" tIns="60910" rIns="121821" bIns="609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0"/>
            <a:ext cx="2844800" cy="365125"/>
          </a:xfrm>
          <a:prstGeom prst="rect">
            <a:avLst/>
          </a:prstGeom>
        </p:spPr>
        <p:txBody>
          <a:bodyPr vert="horz" lIns="121821" tIns="60910" rIns="121821" bIns="609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9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80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59" indent="-456759" algn="l" defTabSz="12180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710" indent="-380654" algn="l" defTabSz="121809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5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7" indent="-304504" algn="l" defTabSz="12180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82" indent="-304504" algn="l" defTabSz="12180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2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749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782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15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1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90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2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8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8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199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292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12187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12187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defTabSz="1218780" eaLnBrk="0" fontAlgn="base" hangingPunct="0">
              <a:spcBef>
                <a:spcPct val="0"/>
              </a:spcBef>
              <a:spcAft>
                <a:spcPct val="0"/>
              </a:spcAft>
            </a:pPr>
            <a:fld id="{575B31E7-1E43-4EB3-8437-2BC110E538CC}" type="slidenum">
              <a:rPr lang="en-US" altLang="en-US" smtClean="0">
                <a:latin typeface="Arial" charset="0"/>
              </a:rPr>
              <a:pPr defTabSz="121878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7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5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35" indent="-4570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62" indent="-3808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69" indent="-304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53" indent="-304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46" indent="-304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24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8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4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89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60"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12189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7" indent="-457107" algn="l" defTabSz="12189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06" indent="-380925" algn="l" defTabSz="12189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7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6" algn="l" defTabSz="12189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4" indent="-304736" algn="l" defTabSz="12189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0" tIns="60905" rIns="121810" bIns="609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10" tIns="60905" rIns="121810" bIns="609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0"/>
            <a:ext cx="2844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70"/>
              <a:t>28/2/2022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0"/>
            <a:ext cx="3860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0"/>
            <a:ext cx="2844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12179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11" indent="-456711" algn="l" defTabSz="12179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defTabSz="12179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defTabSz="12179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defTabSz="12179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Tonghopcacloai/Baigiangdientu/Baigiangchuyende/tong%20hop/Ai%20Nghia/Tro%20choi%20am%20nhac.ppt#8. Slide 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72919" y="6013604"/>
            <a:ext cx="246172" cy="1107939"/>
          </a:xfrm>
          <a:prstGeom prst="rect">
            <a:avLst/>
          </a:prstGeom>
          <a:noFill/>
        </p:spPr>
        <p:txBody>
          <a:bodyPr wrap="none" lIns="121864" tIns="60932" rIns="121864" bIns="60932">
            <a:spAutoFit/>
          </a:bodyPr>
          <a:lstStyle/>
          <a:p>
            <a:pPr algn="ctr" defTabSz="1218570">
              <a:defRPr/>
            </a:pPr>
            <a:endParaRPr lang="en-US" sz="6400" b="1" dirty="0">
              <a:ln w="12700">
                <a:solidFill>
                  <a:srgbClr val="F79646">
                    <a:lumMod val="50000"/>
                  </a:srgbClr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837982"/>
              </p:ext>
            </p:extLst>
          </p:nvPr>
        </p:nvGraphicFramePr>
        <p:xfrm>
          <a:off x="406400" y="179"/>
          <a:ext cx="1828800" cy="156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4" imgW="1095210" imgH="800021" progId="MS_ClipArt_Gallery.2">
                  <p:embed/>
                </p:oleObj>
              </mc:Choice>
              <mc:Fallback>
                <p:oleObj name="Clip" r:id="rId4" imgW="1095210" imgH="8000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79"/>
                        <a:ext cx="1828800" cy="1564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11" y="4014616"/>
            <a:ext cx="2769892" cy="14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368929" y="177832"/>
            <a:ext cx="3963561" cy="5588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832" tIns="60929" rIns="121832" bIns="60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4842" eaLnBrk="0" hangingPunct="0">
              <a:spcBef>
                <a:spcPct val="0"/>
              </a:spcBef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GIANG BIÊN</a:t>
            </a: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9956930" y="12703"/>
            <a:ext cx="1919817" cy="17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048003" y="1498600"/>
            <a:ext cx="6581884" cy="1219200"/>
          </a:xfrm>
          <a:prstGeom prst="rect">
            <a:avLst/>
          </a:prstGeom>
        </p:spPr>
        <p:txBody>
          <a:bodyPr wrap="none" lIns="121832" tIns="60929" rIns="121832" bIns="60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4842" eaLnBrk="0" hangingPunct="0">
              <a:spcBef>
                <a:spcPct val="0"/>
              </a:spcBef>
              <a:defRPr/>
            </a:pP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đến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hôm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nay </a:t>
            </a:r>
          </a:p>
        </p:txBody>
      </p:sp>
      <p:sp>
        <p:nvSpPr>
          <p:cNvPr id="15" name="WordArt 5">
            <a:hlinkClick r:id="rId8"/>
          </p:cNvPr>
          <p:cNvSpPr>
            <a:spLocks noChangeArrowheads="1" noChangeShapeType="1" noTextEdit="1"/>
          </p:cNvSpPr>
          <p:nvPr/>
        </p:nvSpPr>
        <p:spPr bwMode="auto">
          <a:xfrm>
            <a:off x="4988200" y="2819400"/>
            <a:ext cx="2936631" cy="699448"/>
          </a:xfrm>
          <a:prstGeom prst="rect">
            <a:avLst/>
          </a:prstGeom>
        </p:spPr>
        <p:txBody>
          <a:bodyPr wrap="none" lIns="121864" tIns="60932" rIns="121864" bIns="60932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99"/>
              </a:extrusionClr>
            </a:sp3d>
          </a:bodyPr>
          <a:lstStyle/>
          <a:p>
            <a:pPr algn="ctr" defTabSz="1215206" eaLnBrk="0" hangingPunct="0">
              <a:spcBef>
                <a:spcPct val="0"/>
              </a:spcBef>
            </a:pPr>
            <a:r>
              <a:rPr lang="en-US" sz="8800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cs typeface="Calibri"/>
              </a:rPr>
              <a:t>TOÁN:  LUYỆN TẬP (TR122) </a:t>
            </a:r>
          </a:p>
        </p:txBody>
      </p:sp>
      <p:grpSp>
        <p:nvGrpSpPr>
          <p:cNvPr id="16" name="Group 3"/>
          <p:cNvGrpSpPr>
            <a:grpSpLocks noChangeAspect="1"/>
          </p:cNvGrpSpPr>
          <p:nvPr/>
        </p:nvGrpSpPr>
        <p:grpSpPr bwMode="auto">
          <a:xfrm rot="645857">
            <a:off x="7744304" y="591166"/>
            <a:ext cx="4327045" cy="1203133"/>
            <a:chOff x="0" y="0"/>
            <a:chExt cx="1826" cy="534"/>
          </a:xfrm>
        </p:grpSpPr>
        <p:pic>
          <p:nvPicPr>
            <p:cNvPr id="17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3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"/>
          <p:cNvGrpSpPr>
            <a:grpSpLocks noChangeAspect="1"/>
          </p:cNvGrpSpPr>
          <p:nvPr/>
        </p:nvGrpSpPr>
        <p:grpSpPr bwMode="auto">
          <a:xfrm rot="645857">
            <a:off x="572991" y="241682"/>
            <a:ext cx="4514324" cy="1222445"/>
            <a:chOff x="0" y="0"/>
            <a:chExt cx="1826" cy="534"/>
          </a:xfrm>
        </p:grpSpPr>
        <p:pic>
          <p:nvPicPr>
            <p:cNvPr id="22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3"/>
          <p:cNvGrpSpPr>
            <a:grpSpLocks noChangeAspect="1"/>
          </p:cNvGrpSpPr>
          <p:nvPr/>
        </p:nvGrpSpPr>
        <p:grpSpPr bwMode="auto">
          <a:xfrm rot="645857">
            <a:off x="7936769" y="4311258"/>
            <a:ext cx="4111019" cy="1113981"/>
            <a:chOff x="0" y="0"/>
            <a:chExt cx="1826" cy="534"/>
          </a:xfrm>
        </p:grpSpPr>
        <p:pic>
          <p:nvPicPr>
            <p:cNvPr id="27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"/>
          <p:cNvGrpSpPr>
            <a:grpSpLocks noChangeAspect="1"/>
          </p:cNvGrpSpPr>
          <p:nvPr/>
        </p:nvGrpSpPr>
        <p:grpSpPr bwMode="auto">
          <a:xfrm rot="645857">
            <a:off x="541705" y="4025500"/>
            <a:ext cx="4331793" cy="1275656"/>
            <a:chOff x="0" y="0"/>
            <a:chExt cx="1826" cy="534"/>
          </a:xfrm>
        </p:grpSpPr>
        <p:pic>
          <p:nvPicPr>
            <p:cNvPr id="32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7" y="2514600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69" y="2362200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13" y="3219924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3" y="3465640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51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2338649" y="1577009"/>
            <a:ext cx="4656015" cy="6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defTabSz="121914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 ghi Đ, sai ghi 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3020"/>
              </p:ext>
            </p:extLst>
          </p:nvPr>
        </p:nvGraphicFramePr>
        <p:xfrm>
          <a:off x="609601" y="2227006"/>
          <a:ext cx="11277603" cy="361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0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>
                          <a:solidFill>
                            <a:srgbClr val="C00000"/>
                          </a:solidFill>
                        </a:rPr>
                        <a:t>: Ba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>
                          <a:solidFill>
                            <a:schemeClr val="tx1"/>
                          </a:solidFill>
                        </a:rPr>
                        <a:t>VII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dirty="0" err="1">
                          <a:solidFill>
                            <a:srgbClr val="C00000"/>
                          </a:solidFill>
                        </a:rPr>
                        <a:t>Bảy</a:t>
                      </a:r>
                      <a:endParaRPr lang="en-US" sz="37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/>
                        <a:t>VI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</a:rPr>
                        <a:t>: Sáu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/>
                        <a:t>VIIII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b="1" dirty="0" err="1">
                          <a:solidFill>
                            <a:srgbClr val="C00000"/>
                          </a:solidFill>
                        </a:rPr>
                        <a:t>Chín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/>
                        <a:t>IIII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</a:rPr>
                        <a:t>: Bốn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/>
                        <a:t>IX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b="1" dirty="0" err="1">
                          <a:solidFill>
                            <a:srgbClr val="C00000"/>
                          </a:solidFill>
                        </a:rPr>
                        <a:t>Chín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7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/>
                        <a:t>IV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</a:rPr>
                        <a:t>: Bốn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/>
                        <a:t>XII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b="1" dirty="0" err="1">
                          <a:solidFill>
                            <a:srgbClr val="C00000"/>
                          </a:solidFill>
                        </a:rPr>
                        <a:t>Mười</a:t>
                      </a:r>
                      <a:r>
                        <a:rPr lang="en-US" sz="3700" b="1" baseline="0" dirty="0">
                          <a:solidFill>
                            <a:srgbClr val="C00000"/>
                          </a:solidFill>
                        </a:rPr>
                        <a:t> hai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val 114"/>
          <p:cNvSpPr>
            <a:spLocks noChangeArrowheads="1"/>
          </p:cNvSpPr>
          <p:nvPr/>
        </p:nvSpPr>
        <p:spPr bwMode="auto">
          <a:xfrm>
            <a:off x="4549180" y="3310158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7" name="Oval 114"/>
          <p:cNvSpPr>
            <a:spLocks noChangeArrowheads="1"/>
          </p:cNvSpPr>
          <p:nvPr/>
        </p:nvSpPr>
        <p:spPr bwMode="auto">
          <a:xfrm>
            <a:off x="4570275" y="2381986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8" name="Oval 114"/>
          <p:cNvSpPr>
            <a:spLocks noChangeArrowheads="1"/>
          </p:cNvSpPr>
          <p:nvPr/>
        </p:nvSpPr>
        <p:spPr bwMode="auto">
          <a:xfrm>
            <a:off x="4590079" y="5398972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9" name="Oval 114"/>
          <p:cNvSpPr>
            <a:spLocks noChangeArrowheads="1"/>
          </p:cNvSpPr>
          <p:nvPr/>
        </p:nvSpPr>
        <p:spPr bwMode="auto">
          <a:xfrm>
            <a:off x="10261600" y="2381986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0" name="Oval 114"/>
          <p:cNvSpPr>
            <a:spLocks noChangeArrowheads="1"/>
          </p:cNvSpPr>
          <p:nvPr/>
        </p:nvSpPr>
        <p:spPr bwMode="auto">
          <a:xfrm>
            <a:off x="4580176" y="4455302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" name="Oval 114"/>
          <p:cNvSpPr>
            <a:spLocks noChangeArrowheads="1"/>
          </p:cNvSpPr>
          <p:nvPr/>
        </p:nvSpPr>
        <p:spPr bwMode="auto">
          <a:xfrm>
            <a:off x="10287000" y="3372150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2" name="Oval 114"/>
          <p:cNvSpPr>
            <a:spLocks noChangeArrowheads="1"/>
          </p:cNvSpPr>
          <p:nvPr/>
        </p:nvSpPr>
        <p:spPr bwMode="auto">
          <a:xfrm>
            <a:off x="10312400" y="4331318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3" name="Oval 114"/>
          <p:cNvSpPr>
            <a:spLocks noChangeArrowheads="1"/>
          </p:cNvSpPr>
          <p:nvPr/>
        </p:nvSpPr>
        <p:spPr bwMode="auto">
          <a:xfrm>
            <a:off x="10350500" y="5367976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738616" y="1395041"/>
            <a:ext cx="1592007" cy="7822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8" tIns="60904" rIns="121808" bIns="60904" anchor="ctr"/>
          <a:lstStyle/>
          <a:p>
            <a:pPr algn="ctr" defTabSz="1217940"/>
            <a:r>
              <a:rPr lang="en-US" sz="33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3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963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7132" y="5357000"/>
            <a:ext cx="338375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130017" y="1519113"/>
            <a:ext cx="1574800" cy="7667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18" tIns="60909" rIns="121818" bIns="60909" anchor="ctr"/>
          <a:lstStyle/>
          <a:p>
            <a:pPr algn="ctr" defTabSz="1218060"/>
            <a:r>
              <a:rPr lang="en-US" sz="3300" b="1" u="sng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latin typeface="HP001 5 hàng" pitchFamily="34" charset="0"/>
              </a:rPr>
              <a:t> 4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</a:rPr>
              <a:t>: </a:t>
            </a:r>
          </a:p>
        </p:txBody>
      </p:sp>
      <p:pic>
        <p:nvPicPr>
          <p:cNvPr id="20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1015" y="5347960"/>
            <a:ext cx="320296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2171" y="5347961"/>
            <a:ext cx="320296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16303" y="5333107"/>
            <a:ext cx="290592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4367" y="1654555"/>
            <a:ext cx="10283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Dùng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que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diêm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thể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như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grpSp>
        <p:nvGrpSpPr>
          <p:cNvPr id="27" name="Group 47"/>
          <p:cNvGrpSpPr>
            <a:grpSpLocks/>
          </p:cNvGrpSpPr>
          <p:nvPr/>
        </p:nvGrpSpPr>
        <p:grpSpPr bwMode="auto">
          <a:xfrm>
            <a:off x="2849724" y="2515393"/>
            <a:ext cx="609600" cy="1066800"/>
            <a:chOff x="1008" y="1920"/>
            <a:chExt cx="384" cy="672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008" y="1920"/>
              <a:ext cx="96" cy="672"/>
              <a:chOff x="1056" y="1872"/>
              <a:chExt cx="96" cy="672"/>
            </a:xfrm>
          </p:grpSpPr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1296" y="1920"/>
              <a:ext cx="96" cy="672"/>
              <a:chOff x="1056" y="1872"/>
              <a:chExt cx="96" cy="672"/>
            </a:xfrm>
          </p:grpSpPr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31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951781" y="361968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5620319" y="2509731"/>
            <a:ext cx="762000" cy="1066800"/>
            <a:chOff x="1920" y="1920"/>
            <a:chExt cx="480" cy="672"/>
          </a:xfrm>
        </p:grpSpPr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1920" y="1920"/>
              <a:ext cx="432" cy="672"/>
              <a:chOff x="1920" y="1920"/>
              <a:chExt cx="432" cy="672"/>
            </a:xfrm>
          </p:grpSpPr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1968" y="1968"/>
                <a:ext cx="144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H="1">
                <a:off x="2160" y="1968"/>
                <a:ext cx="192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304" y="192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6"/>
          <p:cNvGrpSpPr>
            <a:grpSpLocks/>
          </p:cNvGrpSpPr>
          <p:nvPr/>
        </p:nvGrpSpPr>
        <p:grpSpPr bwMode="auto">
          <a:xfrm>
            <a:off x="8679074" y="2458218"/>
            <a:ext cx="947764" cy="1143000"/>
            <a:chOff x="3792" y="1920"/>
            <a:chExt cx="528" cy="720"/>
          </a:xfrm>
        </p:grpSpPr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5777237" y="363859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8855152" y="3594796"/>
            <a:ext cx="784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1285053" y="4241077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a)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21.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1283075" y="4858838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9.</a:t>
            </a: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1310799" y="5414395"/>
            <a:ext cx="826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c)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vi-VN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7"/>
          <p:cNvSpPr txBox="1">
            <a:spLocks noChangeArrowheads="1"/>
          </p:cNvSpPr>
          <p:nvPr/>
        </p:nvSpPr>
        <p:spPr bwMode="auto">
          <a:xfrm>
            <a:off x="1858145" y="-2369"/>
            <a:ext cx="9061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171" name="Group 69"/>
          <p:cNvGrpSpPr>
            <a:grpSpLocks/>
          </p:cNvGrpSpPr>
          <p:nvPr/>
        </p:nvGrpSpPr>
        <p:grpSpPr bwMode="auto">
          <a:xfrm>
            <a:off x="2520951" y="685800"/>
            <a:ext cx="1828800" cy="914400"/>
            <a:chOff x="1584" y="2496"/>
            <a:chExt cx="864" cy="672"/>
          </a:xfrm>
        </p:grpSpPr>
        <p:grpSp>
          <p:nvGrpSpPr>
            <p:cNvPr id="7266" name="Group 47"/>
            <p:cNvGrpSpPr>
              <a:grpSpLocks/>
            </p:cNvGrpSpPr>
            <p:nvPr/>
          </p:nvGrpSpPr>
          <p:grpSpPr bwMode="auto">
            <a:xfrm>
              <a:off x="2064" y="2496"/>
              <a:ext cx="384" cy="672"/>
              <a:chOff x="1008" y="1920"/>
              <a:chExt cx="384" cy="672"/>
            </a:xfrm>
          </p:grpSpPr>
          <p:grpSp>
            <p:nvGrpSpPr>
              <p:cNvPr id="7277" name="Group 48"/>
              <p:cNvGrpSpPr>
                <a:grpSpLocks/>
              </p:cNvGrpSpPr>
              <p:nvPr/>
            </p:nvGrpSpPr>
            <p:grpSpPr bwMode="auto">
              <a:xfrm>
                <a:off x="1008" y="1920"/>
                <a:ext cx="96" cy="672"/>
                <a:chOff x="1056" y="1872"/>
                <a:chExt cx="96" cy="672"/>
              </a:xfrm>
            </p:grpSpPr>
            <p:sp>
              <p:nvSpPr>
                <p:cNvPr id="7281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82" name="Oval 50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78" name="Group 51"/>
              <p:cNvGrpSpPr>
                <a:grpSpLocks/>
              </p:cNvGrpSpPr>
              <p:nvPr/>
            </p:nvGrpSpPr>
            <p:grpSpPr bwMode="auto">
              <a:xfrm>
                <a:off x="1296" y="1920"/>
                <a:ext cx="96" cy="672"/>
                <a:chOff x="1056" y="1872"/>
                <a:chExt cx="96" cy="672"/>
              </a:xfrm>
            </p:grpSpPr>
            <p:sp>
              <p:nvSpPr>
                <p:cNvPr id="7279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80" name="Oval 53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67" name="Group 67"/>
            <p:cNvGrpSpPr>
              <a:grpSpLocks/>
            </p:cNvGrpSpPr>
            <p:nvPr/>
          </p:nvGrpSpPr>
          <p:grpSpPr bwMode="auto">
            <a:xfrm>
              <a:off x="1584" y="2496"/>
              <a:ext cx="720" cy="672"/>
              <a:chOff x="1584" y="2496"/>
              <a:chExt cx="720" cy="672"/>
            </a:xfrm>
          </p:grpSpPr>
          <p:grpSp>
            <p:nvGrpSpPr>
              <p:cNvPr id="7268" name="Group 41"/>
              <p:cNvGrpSpPr>
                <a:grpSpLocks/>
              </p:cNvGrpSpPr>
              <p:nvPr/>
            </p:nvGrpSpPr>
            <p:grpSpPr bwMode="auto">
              <a:xfrm>
                <a:off x="1584" y="2496"/>
                <a:ext cx="480" cy="672"/>
                <a:chOff x="1920" y="1920"/>
                <a:chExt cx="480" cy="672"/>
              </a:xfrm>
            </p:grpSpPr>
            <p:grpSp>
              <p:nvGrpSpPr>
                <p:cNvPr id="7272" name="Group 42"/>
                <p:cNvGrpSpPr>
                  <a:grpSpLocks/>
                </p:cNvGrpSpPr>
                <p:nvPr/>
              </p:nvGrpSpPr>
              <p:grpSpPr bwMode="auto">
                <a:xfrm>
                  <a:off x="1920" y="1920"/>
                  <a:ext cx="432" cy="672"/>
                  <a:chOff x="1920" y="1920"/>
                  <a:chExt cx="432" cy="672"/>
                </a:xfrm>
              </p:grpSpPr>
              <p:sp>
                <p:nvSpPr>
                  <p:cNvPr id="727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1968"/>
                    <a:ext cx="144" cy="624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27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920"/>
                    <a:ext cx="96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altLang="vi-VN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7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1968"/>
                    <a:ext cx="192" cy="624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273" name="Oval 46"/>
                <p:cNvSpPr>
                  <a:spLocks noChangeArrowheads="1"/>
                </p:cNvSpPr>
                <p:nvPr/>
              </p:nvSpPr>
              <p:spPr bwMode="auto">
                <a:xfrm>
                  <a:off x="2304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69" name="Group 62"/>
              <p:cNvGrpSpPr>
                <a:grpSpLocks/>
              </p:cNvGrpSpPr>
              <p:nvPr/>
            </p:nvGrpSpPr>
            <p:grpSpPr bwMode="auto">
              <a:xfrm>
                <a:off x="2208" y="2496"/>
                <a:ext cx="96" cy="672"/>
                <a:chOff x="2208" y="2496"/>
                <a:chExt cx="96" cy="672"/>
              </a:xfrm>
            </p:grpSpPr>
            <p:sp>
              <p:nvSpPr>
                <p:cNvPr id="7270" name="Line 59"/>
                <p:cNvSpPr>
                  <a:spLocks noChangeShapeType="1"/>
                </p:cNvSpPr>
                <p:nvPr/>
              </p:nvSpPr>
              <p:spPr bwMode="auto">
                <a:xfrm>
                  <a:off x="2256" y="2544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71" name="Oval 60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172" name="Text Box 70"/>
          <p:cNvSpPr txBox="1">
            <a:spLocks noChangeArrowheads="1"/>
          </p:cNvSpPr>
          <p:nvPr/>
        </p:nvSpPr>
        <p:spPr bwMode="auto">
          <a:xfrm>
            <a:off x="4349753" y="1098055"/>
            <a:ext cx="815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grpSp>
        <p:nvGrpSpPr>
          <p:cNvPr id="7173" name="Group 68"/>
          <p:cNvGrpSpPr>
            <a:grpSpLocks/>
          </p:cNvGrpSpPr>
          <p:nvPr/>
        </p:nvGrpSpPr>
        <p:grpSpPr bwMode="auto">
          <a:xfrm>
            <a:off x="6991351" y="584200"/>
            <a:ext cx="2235200" cy="1016000"/>
            <a:chOff x="3456" y="2496"/>
            <a:chExt cx="1152" cy="720"/>
          </a:xfrm>
        </p:grpSpPr>
        <p:grpSp>
          <p:nvGrpSpPr>
            <p:cNvPr id="7251" name="Group 29"/>
            <p:cNvGrpSpPr>
              <a:grpSpLocks/>
            </p:cNvGrpSpPr>
            <p:nvPr/>
          </p:nvGrpSpPr>
          <p:grpSpPr bwMode="auto">
            <a:xfrm>
              <a:off x="3984" y="2496"/>
              <a:ext cx="528" cy="720"/>
              <a:chOff x="3792" y="1920"/>
              <a:chExt cx="528" cy="720"/>
            </a:xfrm>
          </p:grpSpPr>
          <p:sp>
            <p:nvSpPr>
              <p:cNvPr id="7261" name="Line 30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262" name="Group 31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263" name="Line 32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64" name="Oval 33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5" name="Oval 34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52" name="Group 35"/>
            <p:cNvGrpSpPr>
              <a:grpSpLocks/>
            </p:cNvGrpSpPr>
            <p:nvPr/>
          </p:nvGrpSpPr>
          <p:grpSpPr bwMode="auto">
            <a:xfrm>
              <a:off x="3456" y="2496"/>
              <a:ext cx="528" cy="720"/>
              <a:chOff x="3792" y="1920"/>
              <a:chExt cx="528" cy="720"/>
            </a:xfrm>
          </p:grpSpPr>
          <p:sp>
            <p:nvSpPr>
              <p:cNvPr id="7256" name="Line 36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257" name="Group 37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258" name="Line 38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59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0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53" name="Group 66"/>
            <p:cNvGrpSpPr>
              <a:grpSpLocks/>
            </p:cNvGrpSpPr>
            <p:nvPr/>
          </p:nvGrpSpPr>
          <p:grpSpPr bwMode="auto">
            <a:xfrm>
              <a:off x="4512" y="2496"/>
              <a:ext cx="96" cy="720"/>
              <a:chOff x="4512" y="2496"/>
              <a:chExt cx="96" cy="720"/>
            </a:xfrm>
          </p:grpSpPr>
          <p:sp>
            <p:nvSpPr>
              <p:cNvPr id="7254" name="Line 64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55" name="Oval 65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74" name="Text Box 71"/>
          <p:cNvSpPr txBox="1">
            <a:spLocks noChangeArrowheads="1"/>
          </p:cNvSpPr>
          <p:nvPr/>
        </p:nvSpPr>
        <p:spPr bwMode="auto">
          <a:xfrm>
            <a:off x="9226118" y="1082557"/>
            <a:ext cx="768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21</a:t>
            </a:r>
          </a:p>
        </p:txBody>
      </p:sp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1672076" y="1927225"/>
            <a:ext cx="965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grpSp>
        <p:nvGrpSpPr>
          <p:cNvPr id="7176" name="Group 45"/>
          <p:cNvGrpSpPr>
            <a:grpSpLocks/>
          </p:cNvGrpSpPr>
          <p:nvPr/>
        </p:nvGrpSpPr>
        <p:grpSpPr bwMode="auto">
          <a:xfrm>
            <a:off x="4318003" y="2513013"/>
            <a:ext cx="1699684" cy="1371600"/>
            <a:chOff x="2016" y="2496"/>
            <a:chExt cx="1056" cy="1104"/>
          </a:xfrm>
        </p:grpSpPr>
        <p:sp>
          <p:nvSpPr>
            <p:cNvPr id="7235" name="Line 29"/>
            <p:cNvSpPr>
              <a:spLocks noChangeShapeType="1"/>
            </p:cNvSpPr>
            <p:nvPr/>
          </p:nvSpPr>
          <p:spPr bwMode="auto">
            <a:xfrm>
              <a:off x="2160" y="2544"/>
              <a:ext cx="384" cy="43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7236" name="Group 44"/>
            <p:cNvGrpSpPr>
              <a:grpSpLocks/>
            </p:cNvGrpSpPr>
            <p:nvPr/>
          </p:nvGrpSpPr>
          <p:grpSpPr bwMode="auto">
            <a:xfrm>
              <a:off x="2208" y="2976"/>
              <a:ext cx="864" cy="576"/>
              <a:chOff x="2208" y="2976"/>
              <a:chExt cx="864" cy="576"/>
            </a:xfrm>
          </p:grpSpPr>
          <p:sp>
            <p:nvSpPr>
              <p:cNvPr id="7246" name="Line 30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384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7" name="Line 32"/>
              <p:cNvSpPr>
                <a:spLocks noChangeShapeType="1"/>
              </p:cNvSpPr>
              <p:nvPr/>
            </p:nvSpPr>
            <p:spPr bwMode="auto">
              <a:xfrm flipH="1">
                <a:off x="2208" y="3120"/>
                <a:ext cx="336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8" name="Oval 33"/>
              <p:cNvSpPr>
                <a:spLocks noChangeArrowheads="1"/>
              </p:cNvSpPr>
              <p:nvPr/>
            </p:nvSpPr>
            <p:spPr bwMode="auto">
              <a:xfrm>
                <a:off x="2512" y="297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9" name="Oval 34"/>
              <p:cNvSpPr>
                <a:spLocks noChangeArrowheads="1"/>
              </p:cNvSpPr>
              <p:nvPr/>
            </p:nvSpPr>
            <p:spPr bwMode="auto">
              <a:xfrm>
                <a:off x="2608" y="30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0" name="Oval 35"/>
              <p:cNvSpPr>
                <a:spLocks noChangeArrowheads="1"/>
              </p:cNvSpPr>
              <p:nvPr/>
            </p:nvSpPr>
            <p:spPr bwMode="auto">
              <a:xfrm>
                <a:off x="2504" y="30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7" name="Group 43"/>
            <p:cNvGrpSpPr>
              <a:grpSpLocks/>
            </p:cNvGrpSpPr>
            <p:nvPr/>
          </p:nvGrpSpPr>
          <p:grpSpPr bwMode="auto">
            <a:xfrm>
              <a:off x="2624" y="2544"/>
              <a:ext cx="400" cy="480"/>
              <a:chOff x="2624" y="2544"/>
              <a:chExt cx="400" cy="480"/>
            </a:xfrm>
          </p:grpSpPr>
          <p:sp>
            <p:nvSpPr>
              <p:cNvPr id="7244" name="Line 31"/>
              <p:cNvSpPr>
                <a:spLocks noChangeShapeType="1"/>
              </p:cNvSpPr>
              <p:nvPr/>
            </p:nvSpPr>
            <p:spPr bwMode="auto">
              <a:xfrm flipH="1">
                <a:off x="2688" y="2544"/>
                <a:ext cx="336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5" name="Oval 36"/>
              <p:cNvSpPr>
                <a:spLocks noChangeArrowheads="1"/>
              </p:cNvSpPr>
              <p:nvPr/>
            </p:nvSpPr>
            <p:spPr bwMode="auto">
              <a:xfrm>
                <a:off x="2624" y="297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8" name="Group 41"/>
            <p:cNvGrpSpPr>
              <a:grpSpLocks/>
            </p:cNvGrpSpPr>
            <p:nvPr/>
          </p:nvGrpSpPr>
          <p:grpSpPr bwMode="auto">
            <a:xfrm>
              <a:off x="2016" y="3064"/>
              <a:ext cx="96" cy="536"/>
              <a:chOff x="2016" y="3064"/>
              <a:chExt cx="96" cy="536"/>
            </a:xfrm>
          </p:grpSpPr>
          <p:sp>
            <p:nvSpPr>
              <p:cNvPr id="7242" name="Line 38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0" cy="48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3" name="Oval 39"/>
              <p:cNvSpPr>
                <a:spLocks noChangeArrowheads="1"/>
              </p:cNvSpPr>
              <p:nvPr/>
            </p:nvSpPr>
            <p:spPr bwMode="auto">
              <a:xfrm>
                <a:off x="2016" y="3064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9" name="Group 42"/>
            <p:cNvGrpSpPr>
              <a:grpSpLocks/>
            </p:cNvGrpSpPr>
            <p:nvPr/>
          </p:nvGrpSpPr>
          <p:grpSpPr bwMode="auto">
            <a:xfrm>
              <a:off x="2016" y="2496"/>
              <a:ext cx="96" cy="536"/>
              <a:chOff x="2016" y="2496"/>
              <a:chExt cx="96" cy="536"/>
            </a:xfrm>
          </p:grpSpPr>
          <p:sp>
            <p:nvSpPr>
              <p:cNvPr id="7240" name="Line 37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0" cy="48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1" name="Oval 40"/>
              <p:cNvSpPr>
                <a:spLocks noChangeArrowheads="1"/>
              </p:cNvSpPr>
              <p:nvPr/>
            </p:nvSpPr>
            <p:spPr bwMode="auto">
              <a:xfrm>
                <a:off x="2016" y="2984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77" name="Text Box 47"/>
          <p:cNvSpPr txBox="1">
            <a:spLocks noChangeArrowheads="1"/>
          </p:cNvSpPr>
          <p:nvPr/>
        </p:nvSpPr>
        <p:spPr bwMode="auto">
          <a:xfrm>
            <a:off x="4688272" y="3607323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1578263" y="4267200"/>
            <a:ext cx="1076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9" name="Group 69"/>
          <p:cNvGrpSpPr>
            <a:grpSpLocks/>
          </p:cNvGrpSpPr>
          <p:nvPr/>
        </p:nvGrpSpPr>
        <p:grpSpPr bwMode="auto">
          <a:xfrm>
            <a:off x="632884" y="5022850"/>
            <a:ext cx="812800" cy="914400"/>
            <a:chOff x="2064" y="2496"/>
            <a:chExt cx="384" cy="672"/>
          </a:xfrm>
        </p:grpSpPr>
        <p:grpSp>
          <p:nvGrpSpPr>
            <p:cNvPr id="7225" name="Group 47"/>
            <p:cNvGrpSpPr>
              <a:grpSpLocks/>
            </p:cNvGrpSpPr>
            <p:nvPr/>
          </p:nvGrpSpPr>
          <p:grpSpPr bwMode="auto">
            <a:xfrm>
              <a:off x="2064" y="2496"/>
              <a:ext cx="384" cy="672"/>
              <a:chOff x="1008" y="1920"/>
              <a:chExt cx="384" cy="672"/>
            </a:xfrm>
          </p:grpSpPr>
          <p:grpSp>
            <p:nvGrpSpPr>
              <p:cNvPr id="7229" name="Group 48"/>
              <p:cNvGrpSpPr>
                <a:grpSpLocks/>
              </p:cNvGrpSpPr>
              <p:nvPr/>
            </p:nvGrpSpPr>
            <p:grpSpPr bwMode="auto">
              <a:xfrm>
                <a:off x="1008" y="1920"/>
                <a:ext cx="96" cy="672"/>
                <a:chOff x="1056" y="1872"/>
                <a:chExt cx="96" cy="672"/>
              </a:xfrm>
            </p:grpSpPr>
            <p:sp>
              <p:nvSpPr>
                <p:cNvPr id="7233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34" name="Oval 50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30" name="Group 51"/>
              <p:cNvGrpSpPr>
                <a:grpSpLocks/>
              </p:cNvGrpSpPr>
              <p:nvPr/>
            </p:nvGrpSpPr>
            <p:grpSpPr bwMode="auto">
              <a:xfrm>
                <a:off x="1296" y="1920"/>
                <a:ext cx="96" cy="672"/>
                <a:chOff x="1056" y="1872"/>
                <a:chExt cx="96" cy="672"/>
              </a:xfrm>
            </p:grpSpPr>
            <p:sp>
              <p:nvSpPr>
                <p:cNvPr id="7231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32" name="Oval 53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26" name="Group 62"/>
            <p:cNvGrpSpPr>
              <a:grpSpLocks/>
            </p:cNvGrpSpPr>
            <p:nvPr/>
          </p:nvGrpSpPr>
          <p:grpSpPr bwMode="auto">
            <a:xfrm>
              <a:off x="2208" y="2496"/>
              <a:ext cx="96" cy="672"/>
              <a:chOff x="2208" y="2496"/>
              <a:chExt cx="96" cy="672"/>
            </a:xfrm>
          </p:grpSpPr>
          <p:sp>
            <p:nvSpPr>
              <p:cNvPr id="7227" name="Line 59"/>
              <p:cNvSpPr>
                <a:spLocks noChangeShapeType="1"/>
              </p:cNvSpPr>
              <p:nvPr/>
            </p:nvSpPr>
            <p:spPr bwMode="auto">
              <a:xfrm>
                <a:off x="2256" y="2544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28" name="Oval 60"/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80" name="Text Box 47"/>
          <p:cNvSpPr txBox="1">
            <a:spLocks noChangeArrowheads="1"/>
          </p:cNvSpPr>
          <p:nvPr/>
        </p:nvSpPr>
        <p:spPr bwMode="auto">
          <a:xfrm>
            <a:off x="531284" y="6019938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grpSp>
        <p:nvGrpSpPr>
          <p:cNvPr id="7181" name="Group 69"/>
          <p:cNvGrpSpPr>
            <a:grpSpLocks/>
          </p:cNvGrpSpPr>
          <p:nvPr/>
        </p:nvGrpSpPr>
        <p:grpSpPr bwMode="auto">
          <a:xfrm>
            <a:off x="2243667" y="5089525"/>
            <a:ext cx="1473200" cy="914400"/>
            <a:chOff x="1584" y="2496"/>
            <a:chExt cx="576" cy="672"/>
          </a:xfrm>
        </p:grpSpPr>
        <p:grpSp>
          <p:nvGrpSpPr>
            <p:cNvPr id="7216" name="Group 48"/>
            <p:cNvGrpSpPr>
              <a:grpSpLocks/>
            </p:cNvGrpSpPr>
            <p:nvPr/>
          </p:nvGrpSpPr>
          <p:grpSpPr bwMode="auto">
            <a:xfrm>
              <a:off x="2064" y="2496"/>
              <a:ext cx="96" cy="672"/>
              <a:chOff x="1056" y="1872"/>
              <a:chExt cx="96" cy="672"/>
            </a:xfrm>
          </p:grpSpPr>
          <p:sp>
            <p:nvSpPr>
              <p:cNvPr id="7223" name="Line 49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24" name="Oval 5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17" name="Group 41"/>
            <p:cNvGrpSpPr>
              <a:grpSpLocks/>
            </p:cNvGrpSpPr>
            <p:nvPr/>
          </p:nvGrpSpPr>
          <p:grpSpPr bwMode="auto">
            <a:xfrm>
              <a:off x="1584" y="2496"/>
              <a:ext cx="480" cy="623"/>
              <a:chOff x="1920" y="1920"/>
              <a:chExt cx="480" cy="623"/>
            </a:xfrm>
          </p:grpSpPr>
          <p:grpSp>
            <p:nvGrpSpPr>
              <p:cNvPr id="7218" name="Group 42"/>
              <p:cNvGrpSpPr>
                <a:grpSpLocks/>
              </p:cNvGrpSpPr>
              <p:nvPr/>
            </p:nvGrpSpPr>
            <p:grpSpPr bwMode="auto">
              <a:xfrm>
                <a:off x="1920" y="1920"/>
                <a:ext cx="427" cy="623"/>
                <a:chOff x="1920" y="1920"/>
                <a:chExt cx="427" cy="623"/>
              </a:xfrm>
            </p:grpSpPr>
            <p:sp>
              <p:nvSpPr>
                <p:cNvPr id="7220" name="Line 43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97" cy="57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21" name="Oval 44"/>
                <p:cNvSpPr>
                  <a:spLocks noChangeArrowheads="1"/>
                </p:cNvSpPr>
                <p:nvPr/>
              </p:nvSpPr>
              <p:spPr bwMode="auto">
                <a:xfrm>
                  <a:off x="1920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65" y="1945"/>
                  <a:ext cx="182" cy="598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19" name="Oval 4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82" name="Group 68"/>
          <p:cNvGrpSpPr>
            <a:grpSpLocks/>
          </p:cNvGrpSpPr>
          <p:nvPr/>
        </p:nvGrpSpPr>
        <p:grpSpPr bwMode="auto">
          <a:xfrm>
            <a:off x="6877051" y="5106988"/>
            <a:ext cx="1210733" cy="1016000"/>
            <a:chOff x="3984" y="2496"/>
            <a:chExt cx="624" cy="720"/>
          </a:xfrm>
        </p:grpSpPr>
        <p:grpSp>
          <p:nvGrpSpPr>
            <p:cNvPr id="7207" name="Group 29"/>
            <p:cNvGrpSpPr>
              <a:grpSpLocks/>
            </p:cNvGrpSpPr>
            <p:nvPr/>
          </p:nvGrpSpPr>
          <p:grpSpPr bwMode="auto">
            <a:xfrm>
              <a:off x="3984" y="2496"/>
              <a:ext cx="528" cy="720"/>
              <a:chOff x="3792" y="1920"/>
              <a:chExt cx="528" cy="720"/>
            </a:xfrm>
          </p:grpSpPr>
          <p:sp>
            <p:nvSpPr>
              <p:cNvPr id="7211" name="Line 30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212" name="Group 31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213" name="Line 32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14" name="Oval 33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5" name="Oval 34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8" name="Group 66"/>
            <p:cNvGrpSpPr>
              <a:grpSpLocks/>
            </p:cNvGrpSpPr>
            <p:nvPr/>
          </p:nvGrpSpPr>
          <p:grpSpPr bwMode="auto">
            <a:xfrm>
              <a:off x="4512" y="2496"/>
              <a:ext cx="96" cy="720"/>
              <a:chOff x="4512" y="2496"/>
              <a:chExt cx="96" cy="720"/>
            </a:xfrm>
          </p:grpSpPr>
          <p:sp>
            <p:nvSpPr>
              <p:cNvPr id="7209" name="Line 64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10" name="Oval 65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83" name="Group 69"/>
          <p:cNvGrpSpPr>
            <a:grpSpLocks/>
          </p:cNvGrpSpPr>
          <p:nvPr/>
        </p:nvGrpSpPr>
        <p:grpSpPr bwMode="auto">
          <a:xfrm>
            <a:off x="4779435" y="5122863"/>
            <a:ext cx="1344084" cy="869950"/>
            <a:chOff x="1499" y="2496"/>
            <a:chExt cx="565" cy="643"/>
          </a:xfrm>
        </p:grpSpPr>
        <p:grpSp>
          <p:nvGrpSpPr>
            <p:cNvPr id="7198" name="Group 51"/>
            <p:cNvGrpSpPr>
              <a:grpSpLocks/>
            </p:cNvGrpSpPr>
            <p:nvPr/>
          </p:nvGrpSpPr>
          <p:grpSpPr bwMode="auto">
            <a:xfrm>
              <a:off x="1499" y="2496"/>
              <a:ext cx="85" cy="643"/>
              <a:chOff x="203" y="1872"/>
              <a:chExt cx="85" cy="643"/>
            </a:xfrm>
          </p:grpSpPr>
          <p:sp>
            <p:nvSpPr>
              <p:cNvPr id="7205" name="Line 52"/>
              <p:cNvSpPr>
                <a:spLocks noChangeShapeType="1"/>
              </p:cNvSpPr>
              <p:nvPr/>
            </p:nvSpPr>
            <p:spPr bwMode="auto">
              <a:xfrm flipH="1">
                <a:off x="237" y="1910"/>
                <a:ext cx="0" cy="605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06" name="Oval 53"/>
              <p:cNvSpPr>
                <a:spLocks noChangeArrowheads="1"/>
              </p:cNvSpPr>
              <p:nvPr/>
            </p:nvSpPr>
            <p:spPr bwMode="auto">
              <a:xfrm>
                <a:off x="203" y="1872"/>
                <a:ext cx="85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99" name="Group 41"/>
            <p:cNvGrpSpPr>
              <a:grpSpLocks/>
            </p:cNvGrpSpPr>
            <p:nvPr/>
          </p:nvGrpSpPr>
          <p:grpSpPr bwMode="auto">
            <a:xfrm>
              <a:off x="1584" y="2496"/>
              <a:ext cx="480" cy="643"/>
              <a:chOff x="1920" y="1920"/>
              <a:chExt cx="480" cy="643"/>
            </a:xfrm>
          </p:grpSpPr>
          <p:grpSp>
            <p:nvGrpSpPr>
              <p:cNvPr id="7200" name="Group 42"/>
              <p:cNvGrpSpPr>
                <a:grpSpLocks/>
              </p:cNvGrpSpPr>
              <p:nvPr/>
            </p:nvGrpSpPr>
            <p:grpSpPr bwMode="auto">
              <a:xfrm>
                <a:off x="1920" y="1920"/>
                <a:ext cx="432" cy="643"/>
                <a:chOff x="1920" y="1920"/>
                <a:chExt cx="432" cy="643"/>
              </a:xfrm>
            </p:grpSpPr>
            <p:sp>
              <p:nvSpPr>
                <p:cNvPr id="7202" name="Line 43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74" cy="59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03" name="Oval 44"/>
                <p:cNvSpPr>
                  <a:spLocks noChangeArrowheads="1"/>
                </p:cNvSpPr>
                <p:nvPr/>
              </p:nvSpPr>
              <p:spPr bwMode="auto">
                <a:xfrm>
                  <a:off x="1920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42" y="1968"/>
                  <a:ext cx="210" cy="59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01" name="Oval 4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84" name="Group 68"/>
          <p:cNvGrpSpPr>
            <a:grpSpLocks/>
          </p:cNvGrpSpPr>
          <p:nvPr/>
        </p:nvGrpSpPr>
        <p:grpSpPr bwMode="auto">
          <a:xfrm>
            <a:off x="9715500" y="5056188"/>
            <a:ext cx="1297517" cy="1016000"/>
            <a:chOff x="3315" y="2496"/>
            <a:chExt cx="669" cy="720"/>
          </a:xfrm>
        </p:grpSpPr>
        <p:grpSp>
          <p:nvGrpSpPr>
            <p:cNvPr id="7189" name="Group 35"/>
            <p:cNvGrpSpPr>
              <a:grpSpLocks/>
            </p:cNvGrpSpPr>
            <p:nvPr/>
          </p:nvGrpSpPr>
          <p:grpSpPr bwMode="auto">
            <a:xfrm>
              <a:off x="3456" y="2496"/>
              <a:ext cx="528" cy="720"/>
              <a:chOff x="3792" y="1920"/>
              <a:chExt cx="528" cy="720"/>
            </a:xfrm>
          </p:grpSpPr>
          <p:sp>
            <p:nvSpPr>
              <p:cNvPr id="7193" name="Line 36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194" name="Group 37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195" name="Line 38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196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7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3315" y="2512"/>
              <a:ext cx="96" cy="704"/>
              <a:chOff x="3315" y="2512"/>
              <a:chExt cx="96" cy="704"/>
            </a:xfrm>
          </p:grpSpPr>
          <p:sp>
            <p:nvSpPr>
              <p:cNvPr id="7191" name="Line 64"/>
              <p:cNvSpPr>
                <a:spLocks noChangeShapeType="1"/>
              </p:cNvSpPr>
              <p:nvPr/>
            </p:nvSpPr>
            <p:spPr bwMode="auto">
              <a:xfrm>
                <a:off x="3345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192" name="Oval 65"/>
              <p:cNvSpPr>
                <a:spLocks noChangeArrowheads="1"/>
              </p:cNvSpPr>
              <p:nvPr/>
            </p:nvSpPr>
            <p:spPr bwMode="auto">
              <a:xfrm flipH="1" flipV="1">
                <a:off x="3315" y="2512"/>
                <a:ext cx="96" cy="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9937751" y="6022200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7186" name="Text Box 47"/>
          <p:cNvSpPr txBox="1">
            <a:spLocks noChangeArrowheads="1"/>
          </p:cNvSpPr>
          <p:nvPr/>
        </p:nvSpPr>
        <p:spPr bwMode="auto">
          <a:xfrm>
            <a:off x="6978651" y="6032856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11</a:t>
            </a:r>
          </a:p>
        </p:txBody>
      </p:sp>
      <p:sp>
        <p:nvSpPr>
          <p:cNvPr id="7187" name="Text Box 47"/>
          <p:cNvSpPr txBox="1">
            <a:spLocks noChangeArrowheads="1"/>
          </p:cNvSpPr>
          <p:nvPr/>
        </p:nvSpPr>
        <p:spPr bwMode="auto">
          <a:xfrm>
            <a:off x="4855633" y="6064388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7188" name="Text Box 47"/>
          <p:cNvSpPr txBox="1">
            <a:spLocks noChangeArrowheads="1"/>
          </p:cNvSpPr>
          <p:nvPr/>
        </p:nvSpPr>
        <p:spPr bwMode="auto">
          <a:xfrm>
            <a:off x="2675827" y="6050104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115" name="Oval 22"/>
          <p:cNvSpPr>
            <a:spLocks noChangeArrowheads="1"/>
          </p:cNvSpPr>
          <p:nvPr/>
        </p:nvSpPr>
        <p:spPr bwMode="auto">
          <a:xfrm>
            <a:off x="139515" y="-29979"/>
            <a:ext cx="1574800" cy="7667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18" tIns="60909" rIns="121818" bIns="60909" anchor="ctr"/>
          <a:lstStyle/>
          <a:p>
            <a:pPr marL="0" marR="0" lvl="0" indent="0" algn="ctr" defTabSz="1218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sng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P001 5 hàng" pitchFamily="34" charset="0"/>
              </a:rPr>
              <a:t>Bài</a:t>
            </a:r>
            <a:r>
              <a:rPr kumimoji="0" lang="en-US" sz="3300" b="1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P001 5 hàng" pitchFamily="34" charset="0"/>
              </a:rPr>
              <a:t> 4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P001 5 hàng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48394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4" grpId="0"/>
      <p:bldP spid="7175" grpId="0"/>
      <p:bldP spid="7177" grpId="0"/>
      <p:bldP spid="7178" grpId="0"/>
      <p:bldP spid="7180" grpId="0"/>
      <p:bldP spid="7185" grpId="0"/>
      <p:bldP spid="7186" grpId="0"/>
      <p:bldP spid="7187" grpId="0"/>
      <p:bldP spid="71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1736098" y="2185612"/>
            <a:ext cx="1592007" cy="7822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8" tIns="60904" rIns="121808" bIns="60904" anchor="ctr"/>
          <a:lstStyle/>
          <a:p>
            <a:pPr algn="ctr" defTabSz="1217940"/>
            <a:r>
              <a:rPr lang="en-US" sz="33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5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9996" y="1996181"/>
            <a:ext cx="8932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3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que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diêm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thành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11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như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bên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nhấc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que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diêm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lại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9.</a:t>
            </a:r>
            <a:endParaRPr lang="en-US" altLang="vi-VN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028688" y="4152900"/>
            <a:ext cx="1117600" cy="1143000"/>
            <a:chOff x="3792" y="1920"/>
            <a:chExt cx="528" cy="720"/>
          </a:xfrm>
        </p:grpSpPr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10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3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76" y="4146550"/>
            <a:ext cx="268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6011621" y="4343400"/>
            <a:ext cx="2540000" cy="838200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00" y="4191875"/>
            <a:ext cx="268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9357503" y="4171614"/>
            <a:ext cx="1117600" cy="1143000"/>
            <a:chOff x="3792" y="1920"/>
            <a:chExt cx="528" cy="720"/>
          </a:xfrm>
        </p:grpSpPr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4692377" y="5467479"/>
            <a:ext cx="6600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11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9556250" y="5433903"/>
            <a:ext cx="61413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72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0953">
            <a:off x="547829" y="1389795"/>
            <a:ext cx="5649035" cy="4031869"/>
          </a:xfrm>
          <a:prstGeom prst="rect">
            <a:avLst/>
          </a:prstGeom>
          <a:solidFill>
            <a:schemeClr val="bg1"/>
          </a:solidFill>
        </p:spPr>
        <p:txBody>
          <a:bodyPr wrap="square" lIns="91348" tIns="45718" rIns="91348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NGÀY HỌC TẬP TỐT</a:t>
            </a:r>
            <a:r>
              <a:rPr lang="vi-VN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</a:t>
            </a:r>
            <a:endParaRPr lang="en-US" sz="67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6" descr="H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5" y="1230592"/>
            <a:ext cx="4101886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363938" y="5840533"/>
            <a:ext cx="418373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048" y="5890043"/>
            <a:ext cx="151196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99995" y="408283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837" y="159161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47620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4014047" y="1220472"/>
            <a:ext cx="4463512" cy="4953000"/>
            <a:chOff x="1392" y="1440"/>
            <a:chExt cx="2832" cy="2880"/>
          </a:xfrm>
        </p:grpSpPr>
        <p:pic>
          <p:nvPicPr>
            <p:cNvPr id="13317" name="Picture 5" descr="H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440"/>
              <a:ext cx="283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88" y="3888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1800">
                <a:solidFill>
                  <a:prstClr val="black"/>
                </a:solidFill>
              </a:endParaRPr>
            </a:p>
          </p:txBody>
        </p:sp>
      </p:grp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592984" y="5415166"/>
            <a:ext cx="414067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3655" y="5478953"/>
            <a:ext cx="2336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92983" y="315295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17356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92983" y="439279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pic>
        <p:nvPicPr>
          <p:cNvPr id="5" name="Picture 5" descr="dong ho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20" y="1240371"/>
            <a:ext cx="4060556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10126" y="5208072"/>
            <a:ext cx="4405446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70774" y="5317416"/>
            <a:ext cx="264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077467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tải xuống (6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86" y="1162360"/>
            <a:ext cx="4752814" cy="44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980794" y="5734309"/>
            <a:ext cx="414838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8422" y="5754113"/>
            <a:ext cx="2431512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23979" y="439279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8610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tải xuống (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28" y="1139112"/>
            <a:ext cx="43860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753484" y="5522556"/>
            <a:ext cx="408122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1685" y="5560656"/>
            <a:ext cx="253827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23979" y="439279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98516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816" y="2098043"/>
            <a:ext cx="8637692" cy="1862044"/>
          </a:xfrm>
          <a:prstGeom prst="rect">
            <a:avLst/>
          </a:prstGeom>
          <a:noFill/>
        </p:spPr>
        <p:txBody>
          <a:bodyPr wrap="none" lIns="91348" tIns="45718" rIns="91348" bIns="45718">
            <a:spAutoFit/>
          </a:bodyPr>
          <a:lstStyle/>
          <a:p>
            <a:pPr algn="ctr"/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69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09600" y="2514603"/>
            <a:ext cx="2540000" cy="2933700"/>
            <a:chOff x="96" y="1968"/>
            <a:chExt cx="1596" cy="1848"/>
          </a:xfrm>
        </p:grpSpPr>
        <p:pic>
          <p:nvPicPr>
            <p:cNvPr id="6166" name="Picture 6" descr="H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68"/>
              <a:ext cx="1596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7" name="Group 9"/>
            <p:cNvGrpSpPr>
              <a:grpSpLocks/>
            </p:cNvGrpSpPr>
            <p:nvPr/>
          </p:nvGrpSpPr>
          <p:grpSpPr bwMode="auto">
            <a:xfrm>
              <a:off x="736" y="2792"/>
              <a:ext cx="464" cy="288"/>
              <a:chOff x="768" y="2808"/>
              <a:chExt cx="464" cy="288"/>
            </a:xfrm>
          </p:grpSpPr>
          <p:sp>
            <p:nvSpPr>
              <p:cNvPr id="6168" name="Rectangle 10"/>
              <p:cNvSpPr>
                <a:spLocks noChangeArrowheads="1"/>
              </p:cNvSpPr>
              <p:nvPr/>
            </p:nvSpPr>
            <p:spPr bwMode="auto">
              <a:xfrm>
                <a:off x="768" y="2808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9" name="AutoShape 11"/>
              <p:cNvSpPr>
                <a:spLocks noChangeArrowheads="1"/>
              </p:cNvSpPr>
              <p:nvPr/>
            </p:nvSpPr>
            <p:spPr bwMode="auto">
              <a:xfrm rot="-3556708">
                <a:off x="1020" y="2692"/>
                <a:ext cx="88" cy="336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572000" y="2590824"/>
            <a:ext cx="2540000" cy="2924175"/>
            <a:chOff x="1920" y="1950"/>
            <a:chExt cx="1614" cy="1842"/>
          </a:xfrm>
        </p:grpSpPr>
        <p:pic>
          <p:nvPicPr>
            <p:cNvPr id="6161" name="Picture 7" descr="H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50"/>
              <a:ext cx="1614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4"/>
            <p:cNvGrpSpPr>
              <a:grpSpLocks/>
            </p:cNvGrpSpPr>
            <p:nvPr/>
          </p:nvGrpSpPr>
          <p:grpSpPr bwMode="auto">
            <a:xfrm>
              <a:off x="2453" y="2286"/>
              <a:ext cx="763" cy="528"/>
              <a:chOff x="2453" y="2286"/>
              <a:chExt cx="763" cy="528"/>
            </a:xfrm>
          </p:grpSpPr>
          <p:sp>
            <p:nvSpPr>
              <p:cNvPr id="6163" name="Rectangle 15"/>
              <p:cNvSpPr>
                <a:spLocks noChangeArrowheads="1"/>
              </p:cNvSpPr>
              <p:nvPr/>
            </p:nvSpPr>
            <p:spPr bwMode="auto">
              <a:xfrm>
                <a:off x="2640" y="2286"/>
                <a:ext cx="19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AutoShape 16"/>
              <p:cNvSpPr>
                <a:spLocks noChangeArrowheads="1"/>
              </p:cNvSpPr>
              <p:nvPr/>
            </p:nvSpPr>
            <p:spPr bwMode="auto">
              <a:xfrm rot="5400000">
                <a:off x="2952" y="2454"/>
                <a:ext cx="48" cy="480"/>
              </a:xfrm>
              <a:prstGeom prst="flowChartDecisi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5" name="AutoShape 17"/>
              <p:cNvSpPr>
                <a:spLocks noChangeArrowheads="1"/>
              </p:cNvSpPr>
              <p:nvPr/>
            </p:nvSpPr>
            <p:spPr bwMode="auto">
              <a:xfrm rot="3667768">
                <a:off x="2557" y="2634"/>
                <a:ext cx="76" cy="283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8636000" y="2590804"/>
            <a:ext cx="2540000" cy="2992438"/>
            <a:chOff x="3792" y="1920"/>
            <a:chExt cx="1614" cy="1885"/>
          </a:xfrm>
        </p:grpSpPr>
        <p:grpSp>
          <p:nvGrpSpPr>
            <p:cNvPr id="6155" name="Group 19"/>
            <p:cNvGrpSpPr>
              <a:grpSpLocks/>
            </p:cNvGrpSpPr>
            <p:nvPr/>
          </p:nvGrpSpPr>
          <p:grpSpPr bwMode="auto">
            <a:xfrm>
              <a:off x="3792" y="1920"/>
              <a:ext cx="1614" cy="1842"/>
              <a:chOff x="3792" y="1920"/>
              <a:chExt cx="1614" cy="1842"/>
            </a:xfrm>
          </p:grpSpPr>
          <p:pic>
            <p:nvPicPr>
              <p:cNvPr id="6157" name="Picture 7" descr="HO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920"/>
                <a:ext cx="1614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8" name="Rectangle 21"/>
              <p:cNvSpPr>
                <a:spLocks noChangeArrowheads="1"/>
              </p:cNvSpPr>
              <p:nvPr/>
            </p:nvSpPr>
            <p:spPr bwMode="auto">
              <a:xfrm>
                <a:off x="4544" y="2240"/>
                <a:ext cx="144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9" name="AutoShape 22"/>
              <p:cNvSpPr>
                <a:spLocks noChangeArrowheads="1"/>
              </p:cNvSpPr>
              <p:nvPr/>
            </p:nvSpPr>
            <p:spPr bwMode="auto">
              <a:xfrm rot="-1931821">
                <a:off x="4453" y="2264"/>
                <a:ext cx="57" cy="432"/>
              </a:xfrm>
              <a:prstGeom prst="flowChartDecisi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0" name="AutoShape 23"/>
              <p:cNvSpPr>
                <a:spLocks noChangeArrowheads="1"/>
              </p:cNvSpPr>
              <p:nvPr/>
            </p:nvSpPr>
            <p:spPr bwMode="auto">
              <a:xfrm rot="5217740">
                <a:off x="4372" y="2494"/>
                <a:ext cx="92" cy="381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56" name="Text Box 24"/>
            <p:cNvSpPr txBox="1">
              <a:spLocks noChangeArrowheads="1"/>
            </p:cNvSpPr>
            <p:nvPr/>
          </p:nvSpPr>
          <p:spPr bwMode="auto">
            <a:xfrm>
              <a:off x="4544" y="3437"/>
              <a:ext cx="288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875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09600" y="5424639"/>
            <a:ext cx="2540000" cy="6976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21880" tIns="60940" rIns="121880" bIns="6094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87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00" b="1">
                <a:solidFill>
                  <a:srgbClr val="FF0000"/>
                </a:solidFill>
                <a:latin typeface=".VnTime" pitchFamily="34" charset="0"/>
              </a:rPr>
              <a:t>4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vi-VN" sz="37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000500" y="5488064"/>
            <a:ext cx="3454400" cy="69245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21880" tIns="60940" rIns="121880" bIns="6094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87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giờ 15 phút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924800" y="5410222"/>
            <a:ext cx="3962400" cy="12618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21880" tIns="60940" rIns="121880" bIns="6094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87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00" b="1">
                <a:solidFill>
                  <a:srgbClr val="0000FF"/>
                </a:solidFill>
                <a:latin typeface=".VnTime" pitchFamily="34" charset="0"/>
              </a:rPr>
              <a:t>8 </a:t>
            </a:r>
            <a:r>
              <a:rPr lang="en-US" altLang="vi-VN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altLang="vi-VN" sz="3700" b="1">
                <a:solidFill>
                  <a:srgbClr val="0000FF"/>
                </a:solidFill>
                <a:latin typeface=".VnTime" pitchFamily="34" charset="0"/>
              </a:rPr>
              <a:t>55 </a:t>
            </a:r>
            <a:r>
              <a:rPr lang="en-US" altLang="vi-VN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 hay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giờ kém </a:t>
            </a:r>
            <a:r>
              <a:rPr lang="en-US" altLang="vi-VN" sz="3700" b="1">
                <a:solidFill>
                  <a:srgbClr val="FF0000"/>
                </a:solidFill>
                <a:latin typeface=".VnTime" pitchFamily="34" charset="0"/>
              </a:rPr>
              <a:t>5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en-US" altLang="vi-VN" sz="37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577592" y="319167"/>
            <a:ext cx="9082591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1852" tIns="80927" rIns="161852" bIns="8092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22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</a:t>
            </a:r>
            <a:r>
              <a:rPr lang="en-US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ngày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</a:t>
            </a:r>
            <a:r>
              <a:rPr lang="en-US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  </a:t>
            </a:r>
            <a:r>
              <a:rPr lang="en-US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202</a:t>
            </a:r>
            <a:r>
              <a:rPr lang="vi-VN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29" name="Oval 114"/>
          <p:cNvSpPr>
            <a:spLocks noChangeArrowheads="1"/>
          </p:cNvSpPr>
          <p:nvPr/>
        </p:nvSpPr>
        <p:spPr bwMode="auto">
          <a:xfrm>
            <a:off x="1272879" y="1677863"/>
            <a:ext cx="1916599" cy="830313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0" tIns="60900" rIns="121800" bIns="60900" anchor="ctr"/>
          <a:lstStyle/>
          <a:p>
            <a:pPr algn="ctr" defTabSz="1217850"/>
            <a:r>
              <a:rPr lang="en-US" sz="3300" b="1" u="sng" kern="0" dirty="0" err="1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300" b="1" u="sng" kern="0" dirty="0">
                <a:solidFill>
                  <a:prstClr val="white"/>
                </a:solidFill>
                <a:latin typeface="HP001 5 hàng" pitchFamily="34" charset="0"/>
              </a:rPr>
              <a:t> 1</a:t>
            </a:r>
            <a:r>
              <a:rPr lang="en-US" sz="3300" b="1" kern="0" dirty="0">
                <a:solidFill>
                  <a:prstClr val="white"/>
                </a:solidFill>
                <a:latin typeface="HP001 5 hàng" pitchFamily="34" charset="0"/>
              </a:rPr>
              <a:t>:</a:t>
            </a:r>
            <a:r>
              <a:rPr lang="en-US" sz="33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324008" y="877256"/>
            <a:ext cx="4298205" cy="6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0" tIns="60685" rIns="121370" bIns="6068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68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31" name="Text Box 248"/>
          <p:cNvSpPr txBox="1">
            <a:spLocks noChangeArrowheads="1"/>
          </p:cNvSpPr>
          <p:nvPr/>
        </p:nvSpPr>
        <p:spPr bwMode="auto">
          <a:xfrm>
            <a:off x="3193319" y="1814756"/>
            <a:ext cx="4656015" cy="66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00" tIns="60900" rIns="121800" bIns="60900">
            <a:spAutoFit/>
          </a:bodyPr>
          <a:lstStyle/>
          <a:p>
            <a:pPr defTabSz="1217850">
              <a:spcBef>
                <a:spcPct val="50000"/>
              </a:spcBef>
            </a:pP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Đồng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hồ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chỉ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mấy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giờ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31845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635000" y="2535374"/>
            <a:ext cx="4826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</a:t>
            </a:r>
            <a:r>
              <a:rPr lang="en-US" sz="3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endParaRPr lang="en-US" sz="27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117600" y="2535449"/>
            <a:ext cx="21336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2700" b="1" dirty="0">
                <a:latin typeface=".VnAvant" panose="020B7200000000000000" pitchFamily="34" charset="0"/>
              </a:rPr>
              <a:t>: </a:t>
            </a:r>
            <a:r>
              <a:rPr lang="en-US" sz="3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343400" y="2520708"/>
            <a:ext cx="8382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III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143503" y="2504413"/>
            <a:ext cx="22733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  <a:endParaRPr lang="en-US" sz="37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8128000" y="2539760"/>
            <a:ext cx="9144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IV</a:t>
            </a:r>
            <a:r>
              <a:rPr lang="en-US" sz="3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8851903" y="2550947"/>
            <a:ext cx="24257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2700" b="1" dirty="0">
                <a:solidFill>
                  <a:prstClr val="black"/>
                </a:solidFill>
                <a:latin typeface=".VnAvant" panose="020B7200000000000000" pitchFamily="34" charset="0"/>
              </a:rPr>
              <a:t>: </a:t>
            </a:r>
            <a:r>
              <a:rPr lang="en-US" sz="3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609600" y="3645917"/>
            <a:ext cx="15748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VI</a:t>
            </a:r>
            <a:r>
              <a:rPr lang="en-US" sz="2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700" b="1" dirty="0">
                <a:latin typeface=".VnTimeH" panose="020B7200000000000000" pitchFamily="34" charset="0"/>
              </a:rPr>
              <a:t>: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498600" y="3646311"/>
            <a:ext cx="17526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Sáu</a:t>
            </a: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267203" y="3614981"/>
            <a:ext cx="10541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VII</a:t>
            </a:r>
            <a:endParaRPr lang="en-US" sz="27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181660" y="3613053"/>
            <a:ext cx="2235199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8128000" y="3597812"/>
            <a:ext cx="9144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IX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8851903" y="3613309"/>
            <a:ext cx="24257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609600" y="4609350"/>
            <a:ext cx="812800" cy="61552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XI</a:t>
            </a: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257300" y="4606175"/>
            <a:ext cx="2235200" cy="61552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200" b="1" dirty="0">
                <a:latin typeface=".VnAvant" panose="020B7200000000000000" pitchFamily="34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một</a:t>
            </a:r>
            <a:endParaRPr lang="en-US" sz="32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267203" y="4548740"/>
            <a:ext cx="12827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VIII</a:t>
            </a:r>
            <a:r>
              <a:rPr lang="en-US" sz="3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8128000" y="4568224"/>
            <a:ext cx="11176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XII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9029700" y="4570368"/>
            <a:ext cx="25400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hai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321303" y="4545443"/>
            <a:ext cx="20955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 </a:t>
            </a:r>
            <a:r>
              <a:rPr lang="en-US" sz="3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Oval 115"/>
          <p:cNvSpPr>
            <a:spLocks noChangeArrowheads="1"/>
          </p:cNvSpPr>
          <p:nvPr/>
        </p:nvSpPr>
        <p:spPr bwMode="auto">
          <a:xfrm>
            <a:off x="464949" y="1580838"/>
            <a:ext cx="1689307" cy="8290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4" tIns="60897" rIns="121794" bIns="60897" anchor="ctr"/>
          <a:lstStyle/>
          <a:p>
            <a:pPr algn="ctr" defTabSz="1217790"/>
            <a:r>
              <a:rPr lang="en-US" sz="37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7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2</a:t>
            </a: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119053" y="1732806"/>
            <a:ext cx="9907635" cy="6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794" tIns="60897" rIns="121794" bIns="60897">
            <a:spAutoFit/>
          </a:bodyPr>
          <a:lstStyle/>
          <a:p>
            <a:pPr lvl="0" defTabSz="1217970">
              <a:spcBef>
                <a:spcPct val="20000"/>
              </a:spcBef>
            </a:pP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III, IV, VI, VII, IX, XI, VIII, XII.</a:t>
            </a:r>
          </a:p>
        </p:txBody>
      </p:sp>
    </p:spTree>
    <p:extLst>
      <p:ext uri="{BB962C8B-B14F-4D97-AF65-F5344CB8AC3E}">
        <p14:creationId xmlns:p14="http://schemas.microsoft.com/office/powerpoint/2010/main" val="10124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84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9" grpId="0" animBg="1"/>
      <p:bldP spid="58511" grpId="0" animBg="1"/>
      <p:bldP spid="58512" grpId="0" animBg="1"/>
      <p:bldP spid="585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392</Words>
  <Application>Microsoft Office PowerPoint</Application>
  <PresentationFormat>Widescreen</PresentationFormat>
  <Paragraphs>105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等线</vt:lpstr>
      <vt:lpstr>等线 Light</vt:lpstr>
      <vt:lpstr>.VnAvant</vt:lpstr>
      <vt:lpstr>.VnTime</vt:lpstr>
      <vt:lpstr>.VnTimeH</vt:lpstr>
      <vt:lpstr>Arial</vt:lpstr>
      <vt:lpstr>Calibri</vt:lpstr>
      <vt:lpstr>HP001 5 hàng</vt:lpstr>
      <vt:lpstr>Times New Roman</vt:lpstr>
      <vt:lpstr>Office 主题​​</vt:lpstr>
      <vt:lpstr>4_Office Theme</vt:lpstr>
      <vt:lpstr>Office Theme</vt:lpstr>
      <vt:lpstr>5_Office Theme</vt:lpstr>
      <vt:lpstr>2_Office Theme</vt:lpstr>
      <vt:lpstr>1_Office Theme</vt:lpstr>
      <vt:lpstr>3_Office Theme</vt:lpstr>
      <vt:lpstr>6_Office Theme</vt:lpstr>
      <vt:lpstr>8_Office Theme</vt:lpstr>
      <vt:lpstr>10_Office Theme</vt:lpstr>
      <vt:lpstr>9_Office Theme</vt:lpstr>
      <vt:lpstr>12_Office Theme</vt:lpstr>
      <vt:lpstr>7_Office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Admin</cp:lastModifiedBy>
  <cp:revision>119</cp:revision>
  <dcterms:created xsi:type="dcterms:W3CDTF">2017-07-28T06:53:08Z</dcterms:created>
  <dcterms:modified xsi:type="dcterms:W3CDTF">2022-02-28T02:28:30Z</dcterms:modified>
</cp:coreProperties>
</file>