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7" r:id="rId2"/>
    <p:sldId id="269" r:id="rId3"/>
    <p:sldId id="270" r:id="rId4"/>
    <p:sldId id="271" r:id="rId5"/>
    <p:sldId id="263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FFFF"/>
    <a:srgbClr val="CC6600"/>
    <a:srgbClr val="006600"/>
    <a:srgbClr val="FF0000"/>
    <a:srgbClr val="FF9999"/>
    <a:srgbClr val="FF99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9" autoAdjust="0"/>
    <p:restoredTop sz="94660"/>
  </p:normalViewPr>
  <p:slideViewPr>
    <p:cSldViewPr showGuides="1">
      <p:cViewPr varScale="1">
        <p:scale>
          <a:sx n="64" d="100"/>
          <a:sy n="64" d="100"/>
        </p:scale>
        <p:origin x="1506" y="78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07D97-745E-48F4-B905-68A10E1E7062}" type="datetimeFigureOut">
              <a:rPr lang="en-US" smtClean="0"/>
              <a:t>28/2/2022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65E1A-0B07-486A-B662-BC4BACA73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36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C84C37-3C5F-492E-BE99-3E9CC7C9B6A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249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C84C37-3C5F-492E-BE99-3E9CC7C9B6A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003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C84C37-3C5F-492E-BE99-3E9CC7C9B6A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749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65E1A-0B07-486A-B662-BC4BACA73F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5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A114-505B-4118-900E-2BBAA2E5B6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81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7BBD-99BB-42DE-A151-5538F905B29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79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85B2-0C32-43CD-956A-5B13DB773AC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81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3DE-7E8E-46CF-939F-DE5DD10F41F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9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7FCF-F2A4-4630-8C49-1306C65ED4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92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F506-99AC-4D33-9F6B-BD7F5A2C548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66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74F2-DA4F-4A34-BB61-DFE57995361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43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6254-947F-4A9E-BBA3-B3BF4AC6FE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48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592-1472-4059-904B-0A0DAA83AE4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37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9724-991C-43AF-BA90-9C4EED7CCF5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61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3FF76-9966-4BB2-8A9B-5090B272823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57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BE415-BC9D-4048-8CA8-7DD6268C3C5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65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81000"/>
            <a:ext cx="48768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GIANG BIÊN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2302996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1125" y="332232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 (TRANG 120)</a:t>
            </a:r>
          </a:p>
        </p:txBody>
      </p:sp>
    </p:spTree>
    <p:extLst>
      <p:ext uri="{BB962C8B-B14F-4D97-AF65-F5344CB8AC3E}">
        <p14:creationId xmlns:p14="http://schemas.microsoft.com/office/powerpoint/2010/main" val="3044588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ChangeArrowheads="1"/>
          </p:cNvSpPr>
          <p:nvPr/>
        </p:nvSpPr>
        <p:spPr bwMode="auto">
          <a:xfrm>
            <a:off x="381000" y="152400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</p:txBody>
      </p:sp>
      <p:sp>
        <p:nvSpPr>
          <p:cNvPr id="8195" name="Rectangle 27"/>
          <p:cNvSpPr>
            <a:spLocks noChangeArrowheads="1"/>
          </p:cNvSpPr>
          <p:nvPr/>
        </p:nvSpPr>
        <p:spPr bwMode="auto">
          <a:xfrm>
            <a:off x="177800" y="977900"/>
            <a:ext cx="33528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>
                <a:latin typeface="Times New Roman" panose="02020603050405020304" pitchFamily="18" charset="0"/>
              </a:rPr>
              <a:t>a) 821 × 4</a:t>
            </a:r>
          </a:p>
          <a:p>
            <a:endParaRPr lang="en-US" altLang="en-US" sz="3200" dirty="0">
              <a:latin typeface="Times New Roman" panose="02020603050405020304" pitchFamily="18" charset="0"/>
            </a:endParaRPr>
          </a:p>
          <a:p>
            <a:r>
              <a:rPr lang="en-US" altLang="en-US" sz="3200" dirty="0">
                <a:latin typeface="Times New Roman" panose="02020603050405020304" pitchFamily="18" charset="0"/>
              </a:rPr>
              <a:t>    3284 : 4</a:t>
            </a:r>
          </a:p>
          <a:p>
            <a:endParaRPr lang="vi-VN" altLang="en-US" sz="2400" dirty="0"/>
          </a:p>
        </p:txBody>
      </p:sp>
      <p:sp>
        <p:nvSpPr>
          <p:cNvPr id="8196" name="Rectangle 39"/>
          <p:cNvSpPr>
            <a:spLocks noChangeArrowheads="1"/>
          </p:cNvSpPr>
          <p:nvPr/>
        </p:nvSpPr>
        <p:spPr bwMode="auto">
          <a:xfrm>
            <a:off x="4964113" y="977900"/>
            <a:ext cx="32575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>
                <a:latin typeface="Times New Roman" panose="02020603050405020304" pitchFamily="18" charset="0"/>
              </a:rPr>
              <a:t>b) 1012 × 5</a:t>
            </a:r>
          </a:p>
          <a:p>
            <a:r>
              <a:rPr lang="en-US" altLang="en-US" sz="3200" dirty="0">
                <a:solidFill>
                  <a:srgbClr val="660066"/>
                </a:solidFill>
                <a:latin typeface="Times New Roman" panose="02020603050405020304" pitchFamily="18" charset="0"/>
              </a:rPr>
              <a:t>         </a:t>
            </a:r>
          </a:p>
          <a:p>
            <a:r>
              <a:rPr lang="en-US" altLang="en-US" sz="3200" dirty="0">
                <a:latin typeface="Times New Roman" panose="02020603050405020304" pitchFamily="18" charset="0"/>
              </a:rPr>
              <a:t>      5060 : 5</a:t>
            </a:r>
            <a:endParaRPr lang="vi-VN" alt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304800" y="2667000"/>
            <a:ext cx="1555750" cy="1754326"/>
            <a:chOff x="304800" y="2667000"/>
            <a:chExt cx="1555750" cy="1754326"/>
          </a:xfrm>
        </p:grpSpPr>
        <p:sp>
          <p:nvSpPr>
            <p:cNvPr id="7" name="Line 13"/>
            <p:cNvSpPr>
              <a:spLocks noChangeShapeType="1"/>
            </p:cNvSpPr>
            <p:nvPr/>
          </p:nvSpPr>
          <p:spPr bwMode="auto">
            <a:xfrm>
              <a:off x="525463" y="4343400"/>
              <a:ext cx="10969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04800" y="2667000"/>
              <a:ext cx="1555750" cy="1754326"/>
              <a:chOff x="157163" y="2971800"/>
              <a:chExt cx="1555750" cy="1754326"/>
            </a:xfrm>
          </p:grpSpPr>
          <p:sp>
            <p:nvSpPr>
              <p:cNvPr id="22" name="TextBox 21"/>
              <p:cNvSpPr txBox="1">
                <a:spLocks noChangeArrowheads="1"/>
              </p:cNvSpPr>
              <p:nvPr/>
            </p:nvSpPr>
            <p:spPr bwMode="auto">
              <a:xfrm>
                <a:off x="461963" y="2971800"/>
                <a:ext cx="1250950" cy="1754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821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4</a:t>
                </a:r>
              </a:p>
            </p:txBody>
          </p:sp>
          <p:sp>
            <p:nvSpPr>
              <p:cNvPr id="23" name="Text Box 14"/>
              <p:cNvSpPr txBox="1">
                <a:spLocks noChangeArrowheads="1"/>
              </p:cNvSpPr>
              <p:nvPr/>
            </p:nvSpPr>
            <p:spPr bwMode="auto">
              <a:xfrm>
                <a:off x="157163" y="3581400"/>
                <a:ext cx="5334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600" dirty="0">
                    <a:latin typeface="Times New Roman" panose="02020603050405020304" pitchFamily="18" charset="0"/>
                  </a:rPr>
                  <a:t>×</a:t>
                </a:r>
                <a:endParaRPr lang="en-US" alt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381000" y="4315692"/>
            <a:ext cx="1633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3284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391971" y="3692935"/>
            <a:ext cx="1219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821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37400" y="2893000"/>
            <a:ext cx="1808258" cy="1298000"/>
            <a:chOff x="2237400" y="2893000"/>
            <a:chExt cx="1808258" cy="1298000"/>
          </a:xfrm>
        </p:grpSpPr>
        <p:sp>
          <p:nvSpPr>
            <p:cNvPr id="6" name="Text Box 12"/>
            <p:cNvSpPr txBox="1">
              <a:spLocks noChangeArrowheads="1"/>
            </p:cNvSpPr>
            <p:nvPr/>
          </p:nvSpPr>
          <p:spPr bwMode="auto">
            <a:xfrm>
              <a:off x="2237400" y="2893000"/>
              <a:ext cx="111163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dirty="0">
                  <a:latin typeface="Times New Roman" panose="02020603050405020304" pitchFamily="18" charset="0"/>
                </a:rPr>
                <a:t>3284</a:t>
              </a:r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 flipV="1">
              <a:off x="3391971" y="3451194"/>
              <a:ext cx="65368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 flipH="1">
              <a:off x="3352800" y="3044328"/>
              <a:ext cx="29167" cy="1146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12"/>
            <p:cNvSpPr txBox="1">
              <a:spLocks noChangeArrowheads="1"/>
            </p:cNvSpPr>
            <p:nvPr/>
          </p:nvSpPr>
          <p:spPr bwMode="auto">
            <a:xfrm>
              <a:off x="3487910" y="2893000"/>
              <a:ext cx="40467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dirty="0"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952998" y="2745800"/>
            <a:ext cx="1395161" cy="3416320"/>
            <a:chOff x="5159664" y="2745800"/>
            <a:chExt cx="1188498" cy="3416320"/>
          </a:xfrm>
        </p:grpSpPr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5476033" y="4419600"/>
              <a:ext cx="739936" cy="2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5333999" y="2745800"/>
              <a:ext cx="1014163" cy="3416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1012</a:t>
              </a:r>
            </a:p>
            <a:p>
              <a:pPr>
                <a:lnSpc>
                  <a:spcPct val="150000"/>
                </a:lnSpc>
              </a:pPr>
              <a:r>
                <a:rPr lang="en-US" alt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5</a:t>
              </a:r>
            </a:p>
          </p:txBody>
        </p:sp>
        <p:sp>
          <p:nvSpPr>
            <p:cNvPr id="38" name="Text Box 14"/>
            <p:cNvSpPr txBox="1">
              <a:spLocks noChangeArrowheads="1"/>
            </p:cNvSpPr>
            <p:nvPr/>
          </p:nvSpPr>
          <p:spPr bwMode="auto">
            <a:xfrm>
              <a:off x="5159664" y="3276600"/>
              <a:ext cx="533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dirty="0">
                  <a:latin typeface="Times New Roman" panose="02020603050405020304" pitchFamily="18" charset="0"/>
                </a:rPr>
                <a:t>×</a:t>
              </a:r>
              <a:endPara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248564" y="4382656"/>
            <a:ext cx="1633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5060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906484" y="3692934"/>
            <a:ext cx="1219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1012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774225" y="2895600"/>
            <a:ext cx="2217374" cy="1447800"/>
            <a:chOff x="6774225" y="2895600"/>
            <a:chExt cx="2217374" cy="1447800"/>
          </a:xfrm>
        </p:grpSpPr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6774225" y="2895600"/>
              <a:ext cx="111163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dirty="0">
                  <a:latin typeface="Times New Roman" panose="02020603050405020304" pitchFamily="18" charset="0"/>
                </a:rPr>
                <a:t>5060</a:t>
              </a:r>
            </a:p>
          </p:txBody>
        </p:sp>
        <p:sp>
          <p:nvSpPr>
            <p:cNvPr id="45" name="Line 16"/>
            <p:cNvSpPr>
              <a:spLocks noChangeShapeType="1"/>
            </p:cNvSpPr>
            <p:nvPr/>
          </p:nvSpPr>
          <p:spPr bwMode="auto">
            <a:xfrm>
              <a:off x="7943160" y="3437263"/>
              <a:ext cx="1048439" cy="139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6"/>
            <p:cNvSpPr>
              <a:spLocks noChangeShapeType="1"/>
            </p:cNvSpPr>
            <p:nvPr/>
          </p:nvSpPr>
          <p:spPr bwMode="auto">
            <a:xfrm>
              <a:off x="7918792" y="3046928"/>
              <a:ext cx="6007" cy="12964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Text Box 12"/>
            <p:cNvSpPr txBox="1">
              <a:spLocks noChangeArrowheads="1"/>
            </p:cNvSpPr>
            <p:nvPr/>
          </p:nvSpPr>
          <p:spPr bwMode="auto">
            <a:xfrm>
              <a:off x="8024735" y="2895600"/>
              <a:ext cx="40467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dirty="0">
                  <a:latin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313708" y="3505200"/>
            <a:ext cx="10390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08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  04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0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81800" y="3413879"/>
            <a:ext cx="1447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 06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   10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0</a:t>
            </a:r>
          </a:p>
        </p:txBody>
      </p:sp>
    </p:spTree>
    <p:extLst>
      <p:ext uri="{BB962C8B-B14F-4D97-AF65-F5344CB8AC3E}">
        <p14:creationId xmlns:p14="http://schemas.microsoft.com/office/powerpoint/2010/main" val="24249560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196" grpId="0"/>
      <p:bldP spid="2" grpId="0"/>
      <p:bldP spid="34" grpId="0"/>
      <p:bldP spid="40" grpId="0"/>
      <p:bldP spid="46" grpId="0"/>
      <p:bldP spid="5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ChangeArrowheads="1"/>
          </p:cNvSpPr>
          <p:nvPr/>
        </p:nvSpPr>
        <p:spPr bwMode="auto">
          <a:xfrm>
            <a:off x="0" y="228600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</p:txBody>
      </p:sp>
      <p:sp>
        <p:nvSpPr>
          <p:cNvPr id="8195" name="Rectangle 27"/>
          <p:cNvSpPr>
            <a:spLocks noChangeArrowheads="1"/>
          </p:cNvSpPr>
          <p:nvPr/>
        </p:nvSpPr>
        <p:spPr bwMode="auto">
          <a:xfrm>
            <a:off x="177800" y="977900"/>
            <a:ext cx="33528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>
                <a:latin typeface="Times New Roman" panose="02020603050405020304" pitchFamily="18" charset="0"/>
              </a:rPr>
              <a:t>c) 308 × 7</a:t>
            </a:r>
          </a:p>
          <a:p>
            <a:endParaRPr lang="en-US" altLang="en-US" sz="3200" dirty="0">
              <a:latin typeface="Times New Roman" panose="02020603050405020304" pitchFamily="18" charset="0"/>
            </a:endParaRPr>
          </a:p>
          <a:p>
            <a:r>
              <a:rPr lang="en-US" altLang="en-US" sz="3200" dirty="0">
                <a:latin typeface="Times New Roman" panose="02020603050405020304" pitchFamily="18" charset="0"/>
              </a:rPr>
              <a:t>    2156 : 7</a:t>
            </a:r>
          </a:p>
          <a:p>
            <a:endParaRPr lang="vi-VN" altLang="en-US" sz="2400" dirty="0"/>
          </a:p>
        </p:txBody>
      </p:sp>
      <p:sp>
        <p:nvSpPr>
          <p:cNvPr id="8196" name="Rectangle 39"/>
          <p:cNvSpPr>
            <a:spLocks noChangeArrowheads="1"/>
          </p:cNvSpPr>
          <p:nvPr/>
        </p:nvSpPr>
        <p:spPr bwMode="auto">
          <a:xfrm>
            <a:off x="4964113" y="977900"/>
            <a:ext cx="32575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>
                <a:latin typeface="Times New Roman" panose="02020603050405020304" pitchFamily="18" charset="0"/>
              </a:rPr>
              <a:t>d) 1230 × 6</a:t>
            </a:r>
          </a:p>
          <a:p>
            <a:r>
              <a:rPr lang="en-US" altLang="en-US" sz="3200" dirty="0">
                <a:solidFill>
                  <a:srgbClr val="660066"/>
                </a:solidFill>
                <a:latin typeface="Times New Roman" panose="02020603050405020304" pitchFamily="18" charset="0"/>
              </a:rPr>
              <a:t>         </a:t>
            </a:r>
          </a:p>
          <a:p>
            <a:r>
              <a:rPr lang="en-US" altLang="en-US" sz="3200" dirty="0">
                <a:latin typeface="Times New Roman" panose="02020603050405020304" pitchFamily="18" charset="0"/>
              </a:rPr>
              <a:t>      7380 : 6</a:t>
            </a:r>
            <a:endParaRPr lang="vi-VN" altLang="en-US" sz="3200" dirty="0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237400" y="2893000"/>
            <a:ext cx="1111633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2156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  05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    56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      0</a:t>
            </a:r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>
            <a:off x="525463" y="4343400"/>
            <a:ext cx="1096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60388" y="2667000"/>
            <a:ext cx="12509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308</a:t>
            </a:r>
          </a:p>
          <a:p>
            <a:pPr>
              <a:lnSpc>
                <a:spcPct val="150000"/>
              </a:lnSpc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7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233363" y="3221038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×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Line 16"/>
          <p:cNvSpPr>
            <a:spLocks noChangeShapeType="1"/>
          </p:cNvSpPr>
          <p:nvPr/>
        </p:nvSpPr>
        <p:spPr bwMode="auto">
          <a:xfrm flipV="1">
            <a:off x="3391971" y="3451194"/>
            <a:ext cx="653687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9552" y="4374145"/>
            <a:ext cx="1633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2156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451569" y="3692935"/>
            <a:ext cx="1219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308</a:t>
            </a: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H="1">
            <a:off x="3357351" y="3044328"/>
            <a:ext cx="24617" cy="21372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3487910" y="2893000"/>
            <a:ext cx="4046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6774225" y="2895600"/>
            <a:ext cx="111163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7380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13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  18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    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      0</a:t>
            </a: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5062288" y="4422200"/>
            <a:ext cx="1096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097213" y="2745800"/>
            <a:ext cx="12509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1230</a:t>
            </a:r>
          </a:p>
          <a:p>
            <a:pPr>
              <a:lnSpc>
                <a:spcPct val="150000"/>
              </a:lnSpc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6</a:t>
            </a: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4770188" y="3299838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×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Line 16"/>
          <p:cNvSpPr>
            <a:spLocks noChangeShapeType="1"/>
          </p:cNvSpPr>
          <p:nvPr/>
        </p:nvSpPr>
        <p:spPr bwMode="auto">
          <a:xfrm>
            <a:off x="7943160" y="3437263"/>
            <a:ext cx="1048439" cy="139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097213" y="4443557"/>
            <a:ext cx="1633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7380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906484" y="3692934"/>
            <a:ext cx="1219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1230</a:t>
            </a:r>
          </a:p>
        </p:txBody>
      </p:sp>
      <p:sp>
        <p:nvSpPr>
          <p:cNvPr id="42" name="Line 16"/>
          <p:cNvSpPr>
            <a:spLocks noChangeShapeType="1"/>
          </p:cNvSpPr>
          <p:nvPr/>
        </p:nvSpPr>
        <p:spPr bwMode="auto">
          <a:xfrm flipH="1">
            <a:off x="7894176" y="3046928"/>
            <a:ext cx="24617" cy="21372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8024735" y="2895600"/>
            <a:ext cx="4046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587436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6" grpId="0"/>
      <p:bldP spid="7" grpId="0" animBg="1"/>
      <p:bldP spid="22" grpId="0"/>
      <p:bldP spid="23" grpId="0"/>
      <p:bldP spid="25" grpId="0" animBg="1"/>
      <p:bldP spid="2" grpId="0"/>
      <p:bldP spid="34" grpId="0"/>
      <p:bldP spid="21" grpId="0" animBg="1"/>
      <p:bldP spid="26" grpId="0"/>
      <p:bldP spid="28" grpId="0"/>
      <p:bldP spid="29" grpId="0" animBg="1"/>
      <p:bldP spid="37" grpId="0"/>
      <p:bldP spid="38" grpId="0"/>
      <p:bldP spid="39" grpId="0" animBg="1"/>
      <p:bldP spid="40" grpId="0"/>
      <p:bldP spid="41" grpId="0"/>
      <p:bldP spid="42" grpId="0" animBg="1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ChangeArrowheads="1"/>
          </p:cNvSpPr>
          <p:nvPr/>
        </p:nvSpPr>
        <p:spPr bwMode="auto">
          <a:xfrm>
            <a:off x="0" y="228600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</p:txBody>
      </p:sp>
      <p:sp>
        <p:nvSpPr>
          <p:cNvPr id="8195" name="Rectangle 27"/>
          <p:cNvSpPr>
            <a:spLocks noChangeArrowheads="1"/>
          </p:cNvSpPr>
          <p:nvPr/>
        </p:nvSpPr>
        <p:spPr bwMode="auto">
          <a:xfrm>
            <a:off x="177800" y="977900"/>
            <a:ext cx="3352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>
                <a:latin typeface="Times New Roman" panose="02020603050405020304" pitchFamily="18" charset="0"/>
              </a:rPr>
              <a:t>a) 4691 : 2</a:t>
            </a:r>
          </a:p>
          <a:p>
            <a:endParaRPr lang="en-US" altLang="en-US" sz="3200" dirty="0">
              <a:latin typeface="Times New Roman" panose="02020603050405020304" pitchFamily="18" charset="0"/>
            </a:endParaRPr>
          </a:p>
          <a:p>
            <a:r>
              <a:rPr lang="en-US" altLang="en-US" sz="3200" dirty="0">
                <a:latin typeface="Times New Roman" panose="02020603050405020304" pitchFamily="18" charset="0"/>
              </a:rPr>
              <a:t>b) 1230 : 3</a:t>
            </a:r>
          </a:p>
          <a:p>
            <a:endParaRPr lang="vi-VN" altLang="en-US" sz="2400" dirty="0"/>
          </a:p>
        </p:txBody>
      </p:sp>
      <p:sp>
        <p:nvSpPr>
          <p:cNvPr id="8196" name="Rectangle 39"/>
          <p:cNvSpPr>
            <a:spLocks noChangeArrowheads="1"/>
          </p:cNvSpPr>
          <p:nvPr/>
        </p:nvSpPr>
        <p:spPr bwMode="auto">
          <a:xfrm>
            <a:off x="4964113" y="977900"/>
            <a:ext cx="32575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>
                <a:latin typeface="Times New Roman" panose="02020603050405020304" pitchFamily="18" charset="0"/>
              </a:rPr>
              <a:t>c) 1607 : 4</a:t>
            </a:r>
          </a:p>
          <a:p>
            <a:r>
              <a:rPr lang="en-US" altLang="en-US" sz="3200" dirty="0">
                <a:solidFill>
                  <a:srgbClr val="660066"/>
                </a:solidFill>
                <a:latin typeface="Times New Roman" panose="02020603050405020304" pitchFamily="18" charset="0"/>
              </a:rPr>
              <a:t>         </a:t>
            </a:r>
          </a:p>
          <a:p>
            <a:r>
              <a:rPr lang="en-US" altLang="en-US" sz="3200" dirty="0">
                <a:latin typeface="Times New Roman" panose="02020603050405020304" pitchFamily="18" charset="0"/>
              </a:rPr>
              <a:t>d) 1038 : 5</a:t>
            </a:r>
            <a:endParaRPr lang="vi-VN" altLang="en-US" sz="3200" dirty="0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76200" y="2893000"/>
            <a:ext cx="1111633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4691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06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09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  11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    1</a:t>
            </a:r>
          </a:p>
        </p:txBody>
      </p:sp>
      <p:sp>
        <p:nvSpPr>
          <p:cNvPr id="25" name="Line 16"/>
          <p:cNvSpPr>
            <a:spLocks noChangeShapeType="1"/>
          </p:cNvSpPr>
          <p:nvPr/>
        </p:nvSpPr>
        <p:spPr bwMode="auto">
          <a:xfrm flipV="1">
            <a:off x="1022713" y="3451194"/>
            <a:ext cx="653687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34" name="TextBox 33"/>
          <p:cNvSpPr txBox="1"/>
          <p:nvPr/>
        </p:nvSpPr>
        <p:spPr>
          <a:xfrm>
            <a:off x="1014479" y="3583399"/>
            <a:ext cx="1219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2345</a:t>
            </a: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H="1">
            <a:off x="988093" y="3044328"/>
            <a:ext cx="24617" cy="21372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1118652" y="2893000"/>
            <a:ext cx="4046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057400" y="2895600"/>
            <a:ext cx="1111633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1230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03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  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    0</a:t>
            </a:r>
          </a:p>
        </p:txBody>
      </p:sp>
      <p:sp>
        <p:nvSpPr>
          <p:cNvPr id="39" name="Line 16"/>
          <p:cNvSpPr>
            <a:spLocks noChangeShapeType="1"/>
          </p:cNvSpPr>
          <p:nvPr/>
        </p:nvSpPr>
        <p:spPr bwMode="auto">
          <a:xfrm>
            <a:off x="3020785" y="3437263"/>
            <a:ext cx="713371" cy="119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41" name="TextBox 40"/>
          <p:cNvSpPr txBox="1"/>
          <p:nvPr/>
        </p:nvSpPr>
        <p:spPr>
          <a:xfrm>
            <a:off x="2984108" y="3541041"/>
            <a:ext cx="1219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410</a:t>
            </a:r>
          </a:p>
        </p:txBody>
      </p:sp>
      <p:sp>
        <p:nvSpPr>
          <p:cNvPr id="42" name="Line 16"/>
          <p:cNvSpPr>
            <a:spLocks noChangeShapeType="1"/>
          </p:cNvSpPr>
          <p:nvPr/>
        </p:nvSpPr>
        <p:spPr bwMode="auto">
          <a:xfrm flipH="1">
            <a:off x="2971800" y="3046928"/>
            <a:ext cx="24617" cy="21372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3307910" y="2895600"/>
            <a:ext cx="4046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925554" y="2904935"/>
            <a:ext cx="1111633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1607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  07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    3</a:t>
            </a: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5902020" y="3463129"/>
            <a:ext cx="653687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17" name="TextBox 16"/>
          <p:cNvSpPr txBox="1"/>
          <p:nvPr/>
        </p:nvSpPr>
        <p:spPr>
          <a:xfrm>
            <a:off x="5983097" y="3583399"/>
            <a:ext cx="1219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401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5867400" y="3056263"/>
            <a:ext cx="24617" cy="21372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5966441" y="2916892"/>
            <a:ext cx="4046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7440154" y="2907535"/>
            <a:ext cx="1111633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1038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03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  38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    3</a:t>
            </a:r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 flipV="1">
            <a:off x="8400361" y="3437263"/>
            <a:ext cx="591239" cy="10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3" name="TextBox 22"/>
          <p:cNvSpPr txBox="1"/>
          <p:nvPr/>
        </p:nvSpPr>
        <p:spPr>
          <a:xfrm>
            <a:off x="8375994" y="3549385"/>
            <a:ext cx="1219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207</a:t>
            </a:r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 flipH="1">
            <a:off x="8351377" y="3048000"/>
            <a:ext cx="24617" cy="21372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8437344" y="2919624"/>
            <a:ext cx="4046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53687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 animBg="1"/>
      <p:bldP spid="34" grpId="0"/>
      <p:bldP spid="21" grpId="0" animBg="1"/>
      <p:bldP spid="26" grpId="0"/>
      <p:bldP spid="28" grpId="0"/>
      <p:bldP spid="39" grpId="0" animBg="1"/>
      <p:bldP spid="41" grpId="0"/>
      <p:bldP spid="42" grpId="0" animBg="1"/>
      <p:bldP spid="43" grpId="0"/>
      <p:bldP spid="15" grpId="0"/>
      <p:bldP spid="16" grpId="0" animBg="1"/>
      <p:bldP spid="17" grpId="0"/>
      <p:bldP spid="18" grpId="0" animBg="1"/>
      <p:bldP spid="19" grpId="0"/>
      <p:bldP spid="20" grpId="0"/>
      <p:bldP spid="22" grpId="0" animBg="1"/>
      <p:bldP spid="23" grpId="0"/>
      <p:bldP spid="24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04800" y="0"/>
            <a:ext cx="83439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306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381000"/>
            <a:ext cx="1905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352800" y="381000"/>
            <a:ext cx="382905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914400" y="914400"/>
            <a:ext cx="4038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851563" y="914400"/>
            <a:ext cx="266057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600200" y="1447800"/>
            <a:ext cx="152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37038" y="2131367"/>
            <a:ext cx="2660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7800" y="2593032"/>
            <a:ext cx="6743700" cy="279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306 × 5 = 1530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1530 : 9 = 170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170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101" y="228600"/>
            <a:ext cx="906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95m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429000"/>
            <a:ext cx="5715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 × 3 = 285 (m)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(285 + 95) × 2 = 760 (m)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760m </a:t>
            </a:r>
          </a:p>
        </p:txBody>
      </p:sp>
      <p:sp>
        <p:nvSpPr>
          <p:cNvPr id="6" name="Rectangle 5"/>
          <p:cNvSpPr/>
          <p:nvPr/>
        </p:nvSpPr>
        <p:spPr>
          <a:xfrm>
            <a:off x="2362200" y="1447800"/>
            <a:ext cx="4419600" cy="1600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0" y="1981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0" y="685800"/>
            <a:ext cx="1905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638800" y="685800"/>
            <a:ext cx="1905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1143000"/>
            <a:ext cx="1905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066800"/>
            <a:ext cx="1905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05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48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552</TotalTime>
  <Words>351</Words>
  <Application>Microsoft Office PowerPoint</Application>
  <PresentationFormat>On-screen Show (4:3)</PresentationFormat>
  <Paragraphs>110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0982850176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Quang Nam</dc:creator>
  <cp:lastModifiedBy>Admin</cp:lastModifiedBy>
  <cp:revision>54</cp:revision>
  <dcterms:created xsi:type="dcterms:W3CDTF">2002-01-01T08:07:18Z</dcterms:created>
  <dcterms:modified xsi:type="dcterms:W3CDTF">2022-02-28T00:46:18Z</dcterms:modified>
</cp:coreProperties>
</file>