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77" r:id="rId3"/>
    <p:sldId id="296" r:id="rId4"/>
    <p:sldId id="290" r:id="rId5"/>
    <p:sldId id="291" r:id="rId6"/>
    <p:sldId id="292" r:id="rId7"/>
    <p:sldId id="260" r:id="rId8"/>
    <p:sldId id="261" r:id="rId9"/>
    <p:sldId id="262" r:id="rId10"/>
    <p:sldId id="264" r:id="rId11"/>
    <p:sldId id="297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64" d="100"/>
          <a:sy n="64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D5C6-DA29-4424-8059-8574ED67F1D0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CFA5-E92D-4545-8548-F69E7CECD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365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66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3E61-ECD0-4BE4-9534-35560669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5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337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7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46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06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1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48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3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024C-3A24-4F2D-87A8-664719427D11}" type="datetimeFigureOut">
              <a:rPr lang="en-US" smtClean="0"/>
              <a:pPr/>
              <a:t>28/3/2022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EB21-5AD1-4C92-8339-A6A8B02BF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de-thuong-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12"/>
            <a:ext cx="6934200" cy="4187588"/>
          </a:xfrm>
          <a:prstGeom prst="rect">
            <a:avLst/>
          </a:prstGeom>
        </p:spPr>
      </p:pic>
      <p:pic>
        <p:nvPicPr>
          <p:cNvPr id="3" name="ChuEchCon-BaoTram_5fa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96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dirty="0">
                <a:latin typeface="+mj-lt"/>
              </a:rPr>
              <a:t>Con phải đến bác thợ rèn để xem lại bộ móng</a:t>
            </a:r>
            <a:r>
              <a:rPr lang="en-US" sz="2800" dirty="0">
                <a:latin typeface="+mj-lt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3405FB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343400" y="1999465"/>
            <a:ext cx="2971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810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</p:spTree>
    <p:extLst>
      <p:ext uri="{BB962C8B-B14F-4D97-AF65-F5344CB8AC3E}">
        <p14:creationId xmlns:p14="http://schemas.microsoft.com/office/powerpoint/2010/main" val="4663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0782" y="381001"/>
            <a:ext cx="9144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</a:rPr>
              <a:t> a)  Con </a:t>
            </a:r>
            <a:r>
              <a:rPr lang="en-US" sz="3200" dirty="0" err="1">
                <a:latin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móng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dirty="0">
                <a:latin typeface="Times New Roman" pitchFamily="18" charset="0"/>
              </a:rPr>
              <a:t>  c)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muông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25908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</a:rPr>
              <a:t>h</a:t>
            </a:r>
            <a:r>
              <a:rPr lang="en-US" sz="3200" dirty="0" err="1">
                <a:latin typeface="Times New Roman" pitchFamily="18" charset="0"/>
              </a:rPr>
              <a:t>ội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5240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761"/>
            <a:ext cx="9144000" cy="53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720781" y="856465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1294448"/>
            <a:ext cx="1371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712" y="2362200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29497" y="303987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c) Ngày mai, muông thú trong rừng mở hội thi chạy để chọn con vật nhanh nhất</a:t>
            </a:r>
            <a:r>
              <a:rPr lang="en-US" sz="2800" dirty="0">
                <a:latin typeface="+mj-lt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696200" y="781853"/>
            <a:ext cx="1143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1106129"/>
            <a:ext cx="2743200" cy="368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6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2400"/>
            <a:ext cx="883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0" y="1066800"/>
            <a:ext cx="9144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a)  Con phải đến bác thợ rèn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để xem lại bộ móng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905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971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Ngày mai, muông thú trong rừng mở hội thi chạy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chọn con vật nhanh 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724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79021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109"/>
            <a:ext cx="91440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13" y="1274618"/>
            <a:ext cx="824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714" y="1968972"/>
            <a:ext cx="5097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Là bộ phận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bố mẹ vui lòng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758496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3914" y="3505200"/>
            <a:ext cx="258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 đầu câu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481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KL: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947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828800" y="1713271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23622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 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</a:rPr>
              <a:t> nay con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</a:rPr>
              <a:t> à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Vâng</a:t>
            </a:r>
            <a:r>
              <a:rPr lang="en-US" sz="2400" dirty="0">
                <a:latin typeface="Times New Roman" pitchFamily="18" charset="0"/>
              </a:rPr>
              <a:t>      Con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Long         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.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</a:rPr>
              <a:t> 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Sao con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              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</a:rPr>
              <a:t> !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</a:rPr>
              <a:t> !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478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3.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than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truyện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0" y="3048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29600" y="3429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38600" y="48768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90800" y="26670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1753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929581" y="995516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52400" y="14478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</a:rPr>
              <a:t> 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</a:rPr>
              <a:t> nay con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</a:rPr>
              <a:t> à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Vâng</a:t>
            </a:r>
            <a:r>
              <a:rPr lang="en-US" sz="2400" dirty="0">
                <a:latin typeface="Times New Roman" pitchFamily="18" charset="0"/>
              </a:rPr>
              <a:t>      Con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Long          </a:t>
            </a:r>
            <a:r>
              <a:rPr lang="en-US" sz="2400" dirty="0" err="1">
                <a:latin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.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</a:rPr>
              <a:t> :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Sao con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              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cấm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</a:rPr>
              <a:t> ! </a:t>
            </a:r>
            <a:r>
              <a:rPr lang="en-US" sz="2400" dirty="0" err="1">
                <a:latin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</a:rPr>
              <a:t> !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667000" y="2057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72000" y="2438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47800" y="2819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0" y="28194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38600" y="4267200"/>
            <a:ext cx="3810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51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90948" y="3771900"/>
            <a:ext cx="4442952" cy="685800"/>
          </a:xfrm>
          <a:solidFill>
            <a:srgbClr val="FFFF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nhằm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685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</a:rPr>
              <a:t>và sử dụng </a:t>
            </a:r>
            <a:r>
              <a:rPr lang="en-US" sz="2400" dirty="0" err="1">
                <a:latin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</a:rPr>
              <a:t> dung  </a:t>
            </a:r>
            <a:r>
              <a:rPr lang="vi-VN" sz="2400" dirty="0">
                <a:latin typeface="Times New Roman" pitchFamily="18" charset="0"/>
              </a:rPr>
              <a:t>câu cụ thể để điền dấu câu cho chính xác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6629400" y="33528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5029200" y="3886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90948" y="5270090"/>
            <a:ext cx="4442952" cy="6735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629400" y="4953000"/>
            <a:ext cx="8382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 dirty="0">
                <a:latin typeface="Times New Roman" pitchFamily="18" charset="0"/>
              </a:rPr>
              <a:t>!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5029200" y="5410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90948" y="2273710"/>
            <a:ext cx="4442952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4953000" y="2362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629400" y="1905000"/>
            <a:ext cx="685800" cy="9906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6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04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p" animBg="1"/>
      <p:bldP spid="24593" grpId="0" build="p"/>
      <p:bldP spid="24594" grpId="0" animBg="1"/>
      <p:bldP spid="24595" grpId="0" animBg="1"/>
      <p:bldP spid="24596" grpId="0" build="p" animBg="1"/>
      <p:bldP spid="24597" grpId="0" animBg="1"/>
      <p:bldP spid="24598" grpId="0" animBg="1"/>
      <p:bldP spid="24599" grpId="0" build="p" animBg="1"/>
      <p:bldP spid="24601" grpId="0" animBg="1"/>
      <p:bldP spid="246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BT2,3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85, 86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784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9905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804" y="1371600"/>
            <a:ext cx="676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98120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031" y="2753380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0" y="3245005"/>
            <a:ext cx="82477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9131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2667000"/>
            <a:ext cx="8839200" cy="11970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NHÂN HÓA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CÁCH ĐẶT VÀ TRẢ LỜI CÂU HỎI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DẤU CHẤM, CHẤM HỎI, CHẤM THAN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1752600"/>
            <a:ext cx="4038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0"/>
            <a:ext cx="7924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27265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>
                <a:solidFill>
                  <a:srgbClr val="060ABA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1.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dạo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buồm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14350" indent="-514350">
              <a:buAutoNum type="alphaLcPeriod" startAt="2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lù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đắp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4" descr="be luc binh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3999" cy="6019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3" descr="Xel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144000" cy="5943600"/>
          </a:xfrm>
          <a:noFill/>
          <a:ln>
            <a:solidFill>
              <a:schemeClr val="folHlink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Rot="1" noChangeArrowheads="1"/>
          </p:cNvSpPr>
          <p:nvPr/>
        </p:nvSpPr>
        <p:spPr bwMode="auto">
          <a:xfrm>
            <a:off x="0" y="12954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FontTx/>
              <a:buAutoNum type="alphaLcParenR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dạo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buồm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38200" indent="-838200" algn="ctr"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90800" y="3124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Rot="1" noChangeArrowheads="1"/>
          </p:cNvSpPr>
          <p:nvPr/>
        </p:nvSpPr>
        <p:spPr bwMode="auto">
          <a:xfrm>
            <a:off x="0" y="32766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buAutoNum type="alphaLcParenR" startAt="2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lù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đắp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38200" indent="-838200" algn="ctr"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38200" indent="-838200">
              <a:buAutoNum type="alphaLcParenR" startAt="2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590800" y="510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66578" name="AutoShape 18"/>
          <p:cNvSpPr>
            <a:spLocks/>
          </p:cNvSpPr>
          <p:nvPr/>
        </p:nvSpPr>
        <p:spPr bwMode="auto">
          <a:xfrm>
            <a:off x="4419600" y="1371600"/>
            <a:ext cx="76200" cy="11430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5029200" y="1524000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err="1">
                <a:latin typeface="Times New Roman" pitchFamily="18" charset="0"/>
              </a:rPr>
              <a:t>Bèo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405FB"/>
                </a:solidFill>
                <a:latin typeface="Times New Roman" pitchFamily="18" charset="0"/>
              </a:rPr>
              <a:t>Tôi</a:t>
            </a:r>
            <a:endParaRPr lang="en-US" sz="2800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66583" name="AutoShape 23"/>
          <p:cNvSpPr>
            <a:spLocks/>
          </p:cNvSpPr>
          <p:nvPr/>
        </p:nvSpPr>
        <p:spPr bwMode="auto">
          <a:xfrm>
            <a:off x="4343400" y="3276600"/>
            <a:ext cx="76200" cy="12954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-76200" y="5181600"/>
            <a:ext cx="9144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</a:rPr>
              <a:t>Cách xưng hô ấy có tác dụng làm cho ta có cảm giác bèo lục bình và xe lu giống như một người bạn gần gũi đang nói chuyện cùng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vi-VN" sz="2800" i="1" dirty="0">
                <a:solidFill>
                  <a:srgbClr val="FF0000"/>
                </a:solidFill>
                <a:latin typeface="Times New Roman" pitchFamily="18" charset="0"/>
              </a:rPr>
              <a:t> ta.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5029200" y="3352800"/>
            <a:ext cx="304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sz="2800" dirty="0">
                <a:latin typeface="Times New Roman" pitchFamily="18" charset="0"/>
              </a:rPr>
              <a:t>Chiếc xe lu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</a:rPr>
              <a:t>tự xưng là </a:t>
            </a:r>
            <a:r>
              <a:rPr lang="en-US" sz="2800" dirty="0" err="1">
                <a:solidFill>
                  <a:srgbClr val="3405FB"/>
                </a:solidFill>
                <a:latin typeface="Times New Roman" pitchFamily="18" charset="0"/>
              </a:rPr>
              <a:t>Tớ</a:t>
            </a:r>
            <a:endParaRPr lang="en-US" sz="2800" dirty="0">
              <a:solidFill>
                <a:srgbClr val="3405FB"/>
              </a:solidFill>
              <a:latin typeface="Times New Roman" pitchFamily="18" charset="0"/>
            </a:endParaRPr>
          </a:p>
        </p:txBody>
      </p:sp>
      <p:sp>
        <p:nvSpPr>
          <p:cNvPr id="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?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095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66578" grpId="0" animBg="1"/>
      <p:bldP spid="66580" grpId="0"/>
      <p:bldP spid="66583" grpId="0" animBg="1"/>
      <p:bldP spid="66601" grpId="0"/>
      <p:bldP spid="66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414045"/>
            <a:ext cx="8763000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855" y="197920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405FB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84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0782" y="381001"/>
            <a:ext cx="91440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?”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</a:rPr>
              <a:t> a)  Con </a:t>
            </a:r>
            <a:r>
              <a:rPr lang="en-US" sz="3200" dirty="0" err="1">
                <a:latin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móng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dirty="0">
                <a:latin typeface="Times New Roman" pitchFamily="18" charset="0"/>
              </a:rPr>
              <a:t>  c)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mai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muông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thú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2590800"/>
            <a:ext cx="9144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Hồng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lễ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</a:rPr>
              <a:t>h</a:t>
            </a:r>
            <a:r>
              <a:rPr lang="en-US" sz="3200" dirty="0" err="1">
                <a:latin typeface="Times New Roman" pitchFamily="18" charset="0"/>
              </a:rPr>
              <a:t>ội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tưởng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2606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5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1070</Words>
  <Application>Microsoft Office PowerPoint</Application>
  <PresentationFormat>On-screen Show (4:3)</PresentationFormat>
  <Paragraphs>81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 Bài 1. Trong những câu thơ sau, cây cối và sự vật tự xưng là gì? Cách xưng hô ấy có tác dụng gì?</vt:lpstr>
      <vt:lpstr>Bèo lục bình</vt:lpstr>
      <vt:lpstr>Chiếc xe lu</vt:lpstr>
      <vt:lpstr>        Bài 1. Trong những câu thơ sau, cây cối và sự vật tự xưng là gì?                        Cách xưng hô ấy có tác dụng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:  Để làm bố mẹ vui lòng, em cố gắng học giỏi.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HT-0981 958 466</dc:creator>
  <cp:lastModifiedBy>Admin</cp:lastModifiedBy>
  <cp:revision>100</cp:revision>
  <dcterms:created xsi:type="dcterms:W3CDTF">2016-03-17T04:48:08Z</dcterms:created>
  <dcterms:modified xsi:type="dcterms:W3CDTF">2022-03-28T02:25:23Z</dcterms:modified>
</cp:coreProperties>
</file>