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2" r:id="rId4"/>
    <p:sldId id="274" r:id="rId5"/>
    <p:sldId id="270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0000"/>
    <a:srgbClr val="0000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 autoAdjust="0"/>
    <p:restoredTop sz="94660"/>
  </p:normalViewPr>
  <p:slideViewPr>
    <p:cSldViewPr>
      <p:cViewPr varScale="1">
        <p:scale>
          <a:sx n="68" d="100"/>
          <a:sy n="68" d="100"/>
        </p:scale>
        <p:origin x="5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F36A0-ECC2-484D-986C-7E028D90C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AF7AB-9424-41C1-B8A0-C968304F2E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D479D-D2DD-416E-A667-734713455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F9F2A-A3A1-4DBA-A4CA-1F9D889D37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44158-92C1-4674-8FBA-50EA13DBF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EE644-CF94-4B1B-91D7-50BB9ADC33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CB88B-4ABC-44DC-9616-F51B2F965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012AA-36F9-4B78-814E-CA5F2806E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67EB2-D1F2-493D-8559-A4BC95FE3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63E8B-E457-44B8-B64B-F2979EAF8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227E4-70C8-4E48-AFAB-E8B416804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A8CBAC-0124-40E1-A58B-1C53A86192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2800">
                <a:solidFill>
                  <a:schemeClr val="tx1"/>
                </a:solidFill>
              </a:rPr>
            </a:br>
            <a:r>
              <a:rPr lang="en-US" sz="2800" u="sng">
                <a:solidFill>
                  <a:schemeClr val="tx1"/>
                </a:solidFill>
              </a:rPr>
              <a:t>Chính tả</a:t>
            </a:r>
            <a:endParaRPr lang="en-US" sz="2800" u="sng">
              <a:solidFill>
                <a:srgbClr val="FFFF00"/>
              </a:solidFill>
            </a:endParaRPr>
          </a:p>
        </p:txBody>
      </p:sp>
      <p:pic>
        <p:nvPicPr>
          <p:cNvPr id="4100" name="Picture 4" descr="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981200"/>
            <a:ext cx="7772400" cy="4419600"/>
          </a:xfrm>
          <a:noFill/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133600" y="12192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2362200" y="1295400"/>
            <a:ext cx="579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2286000" y="9906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2286000" y="9906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2286000" y="13716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676400" y="1295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99"/>
                </a:solidFill>
              </a:rPr>
              <a:t>Một mái nhà chung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br>
              <a:rPr lang="en-US" sz="2800">
                <a:solidFill>
                  <a:schemeClr val="tx1"/>
                </a:solidFill>
              </a:rPr>
            </a:br>
            <a:br>
              <a:rPr lang="en-US" sz="2800">
                <a:solidFill>
                  <a:schemeClr val="tx1"/>
                </a:solidFill>
              </a:rPr>
            </a:br>
            <a:r>
              <a:rPr lang="en-US" sz="2800" u="sng">
                <a:solidFill>
                  <a:schemeClr val="tx1"/>
                </a:solidFill>
              </a:rPr>
              <a:t>Chính tả</a:t>
            </a:r>
            <a:br>
              <a:rPr lang="en-US" sz="2800" u="sng">
                <a:solidFill>
                  <a:schemeClr val="tx1"/>
                </a:solidFill>
              </a:rPr>
            </a:br>
            <a:r>
              <a:rPr lang="en-US" sz="2800" b="1">
                <a:solidFill>
                  <a:srgbClr val="000099"/>
                </a:solidFill>
              </a:rPr>
              <a:t>Một mái nhà chung</a:t>
            </a:r>
            <a:br>
              <a:rPr lang="en-US" sz="4000">
                <a:solidFill>
                  <a:srgbClr val="000099"/>
                </a:solidFill>
              </a:rPr>
            </a:br>
            <a:endParaRPr lang="en-US" sz="4000">
              <a:solidFill>
                <a:srgbClr val="000099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600200"/>
            <a:ext cx="5638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Mái nhà của chim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Lợp nghìn lá biếc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Mái nhà của cá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Sóng xanh rập rình.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Mái nhà của dím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Sâu trong lòng </a:t>
            </a:r>
            <a:r>
              <a:rPr lang="vi-VN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đ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ất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Mái nhà của ốc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Tròn vo bên mình.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Mái nhà của 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Nghiêng giàn gấc </a:t>
            </a:r>
            <a:r>
              <a:rPr lang="vi-VN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đ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Mái nhà của bạn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Hoa giấy lợp hồng.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br>
              <a:rPr lang="en-US" sz="2800">
                <a:solidFill>
                  <a:schemeClr val="tx1"/>
                </a:solidFill>
              </a:rPr>
            </a:br>
            <a:r>
              <a:rPr lang="en-US" sz="2800" u="sng">
                <a:solidFill>
                  <a:schemeClr val="tx1"/>
                </a:solidFill>
              </a:rPr>
              <a:t>Chính tả</a:t>
            </a:r>
            <a:endParaRPr lang="en-US" sz="2800" u="sng">
              <a:solidFill>
                <a:srgbClr val="FFFF00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33600" y="12192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362200" y="1295400"/>
            <a:ext cx="579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0" y="9906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286000" y="9906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286000" y="13716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676400" y="1295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99"/>
                </a:solidFill>
              </a:rPr>
              <a:t>Một mái nhà chung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eaLnBrk="1" hangingPunct="1"/>
            <a:br>
              <a:rPr lang="en-US" sz="2800">
                <a:solidFill>
                  <a:schemeClr val="tx1"/>
                </a:solidFill>
              </a:rPr>
            </a:br>
            <a:br>
              <a:rPr lang="en-US" sz="2800">
                <a:solidFill>
                  <a:schemeClr val="tx1"/>
                </a:solidFill>
              </a:rPr>
            </a:br>
            <a:r>
              <a:rPr lang="en-US" sz="2800" u="sng">
                <a:solidFill>
                  <a:schemeClr val="tx1"/>
                </a:solidFill>
              </a:rPr>
              <a:t>Chính tả</a:t>
            </a:r>
            <a:br>
              <a:rPr lang="en-US" sz="2800" u="sng">
                <a:solidFill>
                  <a:schemeClr val="tx1"/>
                </a:solidFill>
              </a:rPr>
            </a:br>
            <a:r>
              <a:rPr lang="en-US" sz="2800">
                <a:solidFill>
                  <a:srgbClr val="000099"/>
                </a:solidFill>
              </a:rPr>
              <a:t>Một mái nhà chung</a:t>
            </a:r>
            <a:br>
              <a:rPr lang="en-US" sz="4000">
                <a:solidFill>
                  <a:srgbClr val="000099"/>
                </a:solidFill>
              </a:rPr>
            </a:br>
            <a:endParaRPr lang="en-US" sz="4000">
              <a:solidFill>
                <a:srgbClr val="000099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600200"/>
            <a:ext cx="5410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Mái nhà của chim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Lợp nghìn lá biếc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Mái nhà của cá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Sóng xanh rập rình.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Mái nhà của dím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Sâu trong lòng </a:t>
            </a:r>
            <a:r>
              <a:rPr lang="vi-VN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đ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ất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Mái nhà của ốc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Tròn vo bên mình.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Mái nhà của 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Nghiêng giàn gấc </a:t>
            </a:r>
            <a:r>
              <a:rPr lang="vi-VN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đ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Mái nhà của bạn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Hoa giấy lợp hồng.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4724400" y="22860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4724400" y="30480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3352800" y="59436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-76200" y="0"/>
            <a:ext cx="9296400" cy="6934200"/>
            <a:chOff x="-48" y="0"/>
            <a:chExt cx="5856" cy="4368"/>
          </a:xfrm>
        </p:grpSpPr>
        <p:pic>
          <p:nvPicPr>
            <p:cNvPr id="6148" name="Picture 5" descr="ABARBLYL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65"/>
              <a:ext cx="576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" name="Picture 6" descr="ABARBLYL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69"/>
              <a:ext cx="561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7" descr="WhitecornerFlow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96" y="0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8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9" descr="1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2" y="3420"/>
              <a:ext cx="9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0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504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1" descr="anim1690[1]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-1464" y="2128"/>
              <a:ext cx="32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2" descr="WhitecornerFlow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256511">
              <a:off x="4896" y="3504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3" descr="anim1690[1]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4008" y="2136"/>
              <a:ext cx="32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2" name="Picture 14" descr="Untitled-1 copy"/>
          <p:cNvPicPr>
            <a:picLocks noGrp="1" noChangeAspect="1" noChangeArrowheads="1"/>
          </p:cNvPicPr>
          <p:nvPr>
            <p:ph type="title"/>
          </p:nvPr>
        </p:nvPicPr>
        <p:blipFill>
          <a:blip r:embed="rId8" cstate="print"/>
          <a:srcRect t="9639"/>
          <a:stretch>
            <a:fillRect/>
          </a:stretch>
        </p:blipFill>
        <p:spPr>
          <a:xfrm>
            <a:off x="2362200" y="914400"/>
            <a:ext cx="4267200" cy="5715000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br>
              <a:rPr lang="en-US" sz="2800">
                <a:solidFill>
                  <a:schemeClr val="tx1"/>
                </a:solidFill>
              </a:rPr>
            </a:br>
            <a:r>
              <a:rPr lang="en-US" sz="2800" u="sng">
                <a:solidFill>
                  <a:schemeClr val="tx1"/>
                </a:solidFill>
              </a:rPr>
              <a:t>Chính tả</a:t>
            </a:r>
            <a:endParaRPr lang="en-US" sz="2800" u="sng">
              <a:solidFill>
                <a:srgbClr val="FFFF00"/>
              </a:solidFill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133600" y="12192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362200" y="1295400"/>
            <a:ext cx="579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286000" y="9906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286000" y="9906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286000" y="13716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1676400" y="13716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99"/>
                </a:solidFill>
              </a:rPr>
              <a:t>Một mái nhà chung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15400" cy="624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    2. Điền vào chỗ trống:</a:t>
            </a:r>
          </a:p>
          <a:p>
            <a:pPr eaLnBrk="1" hangingPunct="1">
              <a:buFontTx/>
              <a:buNone/>
            </a:pPr>
            <a:r>
              <a:rPr lang="en-US"/>
              <a:t>      </a:t>
            </a:r>
            <a:r>
              <a:rPr lang="en-US" b="1"/>
              <a:t>tr</a:t>
            </a:r>
            <a:r>
              <a:rPr lang="en-US"/>
              <a:t> hay </a:t>
            </a:r>
            <a:r>
              <a:rPr lang="en-US" b="1"/>
              <a:t>ch</a:t>
            </a:r>
            <a:r>
              <a:rPr lang="en-US"/>
              <a:t> </a:t>
            </a:r>
          </a:p>
          <a:p>
            <a:pPr algn="ctr" eaLnBrk="1" hangingPunct="1">
              <a:buFontTx/>
              <a:buNone/>
            </a:pPr>
            <a:r>
              <a:rPr lang="en-US"/>
              <a:t>         Mèo con </a:t>
            </a:r>
            <a:r>
              <a:rPr lang="vi-VN"/>
              <a:t>đ</a:t>
            </a:r>
            <a:r>
              <a:rPr lang="en-US"/>
              <a:t>i học ban....</a:t>
            </a:r>
            <a:r>
              <a:rPr lang="vi-VN"/>
              <a:t>ư</a:t>
            </a:r>
            <a:r>
              <a:rPr lang="en-US"/>
              <a:t>a</a:t>
            </a:r>
          </a:p>
          <a:p>
            <a:pPr algn="ctr" eaLnBrk="1" hangingPunct="1">
              <a:buFontTx/>
              <a:buNone/>
            </a:pPr>
            <a:r>
              <a:rPr lang="en-US"/>
              <a:t>         Nón nan không </a:t>
            </a:r>
            <a:r>
              <a:rPr lang="vi-VN"/>
              <a:t>đ</a:t>
            </a:r>
            <a:r>
              <a:rPr lang="en-US"/>
              <a:t>ội, ..ời m</a:t>
            </a:r>
            <a:r>
              <a:rPr lang="vi-VN"/>
              <a:t>ư</a:t>
            </a:r>
            <a:r>
              <a:rPr lang="en-US"/>
              <a:t>a ào ào</a:t>
            </a:r>
          </a:p>
          <a:p>
            <a:pPr algn="ctr" eaLnBrk="1" hangingPunct="1">
              <a:buFontTx/>
              <a:buNone/>
            </a:pPr>
            <a:r>
              <a:rPr lang="en-US"/>
              <a:t>              Hiên ....e không ....ịu nép vào</a:t>
            </a:r>
          </a:p>
          <a:p>
            <a:pPr algn="ctr" eaLnBrk="1" hangingPunct="1">
              <a:buFontTx/>
              <a:buNone/>
            </a:pPr>
            <a:r>
              <a:rPr lang="en-US"/>
              <a:t>       Tối về sổ mũi còn gào “meo meo”.</a:t>
            </a:r>
          </a:p>
          <a:p>
            <a:pPr algn="ctr" eaLnBrk="1" hangingPunct="1">
              <a:buFontTx/>
              <a:buNone/>
            </a:pPr>
            <a:r>
              <a:rPr lang="en-US"/>
              <a:t>                                                </a:t>
            </a:r>
            <a:r>
              <a:rPr lang="en-US" sz="2400"/>
              <a:t>Nguyễn Hoàng Mai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181600" y="33528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tr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352800" y="38862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ch</a:t>
            </a:r>
            <a:r>
              <a:rPr lang="en-US" sz="3200"/>
              <a:t>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57800" y="38862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ch</a:t>
            </a:r>
            <a:r>
              <a:rPr lang="en-US" sz="3200"/>
              <a:t> 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47800" y="457200"/>
            <a:ext cx="701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457200" y="228600"/>
            <a:ext cx="822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sz="2800"/>
            </a:br>
            <a:r>
              <a:rPr lang="en-US" sz="2800" u="sng"/>
              <a:t>Ch</a:t>
            </a:r>
            <a:r>
              <a:rPr lang="en-US" sz="2800" u="sng">
                <a:solidFill>
                  <a:schemeClr val="tx2"/>
                </a:solidFill>
              </a:rPr>
              <a:t>ính tả</a:t>
            </a:r>
          </a:p>
          <a:p>
            <a:r>
              <a:rPr lang="en-US" sz="2800">
                <a:solidFill>
                  <a:srgbClr val="000099"/>
                </a:solidFill>
              </a:rPr>
              <a:t>Một mái nhà chung</a:t>
            </a:r>
          </a:p>
          <a:p>
            <a:endParaRPr lang="en-US" sz="2800" u="sng">
              <a:solidFill>
                <a:schemeClr val="tx2"/>
              </a:solidFill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019800" y="27432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tr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218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Default Design</vt:lpstr>
      <vt:lpstr> Chính tả</vt:lpstr>
      <vt:lpstr>  Chính tả Một mái nhà chung </vt:lpstr>
      <vt:lpstr> Chính tả</vt:lpstr>
      <vt:lpstr>  Chính tả Một mái nhà chung </vt:lpstr>
      <vt:lpstr>PowerPoint Presentation</vt:lpstr>
      <vt:lpstr> Chính tả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cty tien minh</dc:creator>
  <cp:lastModifiedBy>M0</cp:lastModifiedBy>
  <cp:revision>10</cp:revision>
  <dcterms:created xsi:type="dcterms:W3CDTF">2009-04-13T14:10:15Z</dcterms:created>
  <dcterms:modified xsi:type="dcterms:W3CDTF">2022-04-25T03:13:16Z</dcterms:modified>
</cp:coreProperties>
</file>