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6" r:id="rId2"/>
    <p:sldId id="277" r:id="rId3"/>
    <p:sldId id="278" r:id="rId4"/>
    <p:sldId id="300" r:id="rId5"/>
    <p:sldId id="301" r:id="rId6"/>
    <p:sldId id="315" r:id="rId7"/>
    <p:sldId id="280" r:id="rId8"/>
    <p:sldId id="316" r:id="rId9"/>
    <p:sldId id="287" r:id="rId10"/>
    <p:sldId id="286" r:id="rId11"/>
    <p:sldId id="285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84" r:id="rId20"/>
    <p:sldId id="288" r:id="rId21"/>
    <p:sldId id="289" r:id="rId22"/>
    <p:sldId id="290" r:id="rId23"/>
    <p:sldId id="292" r:id="rId24"/>
    <p:sldId id="291" r:id="rId25"/>
    <p:sldId id="293" r:id="rId26"/>
    <p:sldId id="294" r:id="rId27"/>
    <p:sldId id="295" r:id="rId28"/>
    <p:sldId id="297" r:id="rId29"/>
    <p:sldId id="296" r:id="rId30"/>
    <p:sldId id="314" r:id="rId31"/>
    <p:sldId id="298" r:id="rId32"/>
    <p:sldId id="279" r:id="rId33"/>
    <p:sldId id="309" r:id="rId34"/>
    <p:sldId id="310" r:id="rId35"/>
    <p:sldId id="311" r:id="rId36"/>
    <p:sldId id="312" r:id="rId37"/>
    <p:sldId id="313" r:id="rId38"/>
    <p:sldId id="299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3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16970-F2BB-4303-83C3-6EA735E9A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3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7A26888-26BF-4ADD-90D7-47E40FF4938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916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05435" y="402647"/>
            <a:ext cx="9766808" cy="4658392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289899" y="1598811"/>
            <a:ext cx="1684116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25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2974015" y="2452891"/>
            <a:ext cx="1684116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04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2653601" y="3018429"/>
            <a:ext cx="936175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ea typeface="字魂20号-石头体" panose="02010600010101010101" pitchFamily="2" charset="-122"/>
                <a:cs typeface="Times New Roman" panose="02020603050405020304" pitchFamily="18" charset="0"/>
              </a:rPr>
              <a:t>TẬP ĐỌC- KỂ CHUYỆN</a:t>
            </a:r>
          </a:p>
        </p:txBody>
      </p:sp>
    </p:spTree>
    <p:extLst>
      <p:ext uri="{BB962C8B-B14F-4D97-AF65-F5344CB8AC3E}">
        <p14:creationId xmlns:p14="http://schemas.microsoft.com/office/powerpoint/2010/main" val="2354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204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06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5C87601-2E1A-4017-92AB-1160D702B598}"/>
              </a:ext>
            </a:extLst>
          </p:cNvPr>
          <p:cNvSpPr/>
          <p:nvPr/>
        </p:nvSpPr>
        <p:spPr>
          <a:xfrm>
            <a:off x="4178987" y="1959454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id="{55552BC9-820E-4E50-9948-C8E90A6DF162}"/>
              </a:ext>
            </a:extLst>
          </p:cNvPr>
          <p:cNvSpPr/>
          <p:nvPr/>
        </p:nvSpPr>
        <p:spPr>
          <a:xfrm>
            <a:off x="4876080" y="2212801"/>
            <a:ext cx="4099153" cy="72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87" y="2052380"/>
            <a:ext cx="651515" cy="651515"/>
          </a:xfrm>
          <a:prstGeom prst="rect">
            <a:avLst/>
          </a:prstGeom>
        </p:spPr>
      </p:pic>
      <p:sp>
        <p:nvSpPr>
          <p:cNvPr id="15" name="双波形 14">
            <a:extLst>
              <a:ext uri="{FF2B5EF4-FFF2-40B4-BE49-F238E27FC236}">
                <a16:creationId xmlns:a16="http://schemas.microsoft.com/office/drawing/2014/main" id="{312E388D-76FF-45B9-B112-6230CB9FE7E3}"/>
              </a:ext>
            </a:extLst>
          </p:cNvPr>
          <p:cNvSpPr/>
          <p:nvPr/>
        </p:nvSpPr>
        <p:spPr>
          <a:xfrm>
            <a:off x="4178988" y="3551137"/>
            <a:ext cx="4406212" cy="1054730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887">
            <a:extLst>
              <a:ext uri="{FF2B5EF4-FFF2-40B4-BE49-F238E27FC236}">
                <a16:creationId xmlns:a16="http://schemas.microsoft.com/office/drawing/2014/main" id="{94068571-5B5F-4DD2-8081-77034DF1148E}"/>
              </a:ext>
            </a:extLst>
          </p:cNvPr>
          <p:cNvSpPr/>
          <p:nvPr/>
        </p:nvSpPr>
        <p:spPr>
          <a:xfrm>
            <a:off x="4961001" y="3810134"/>
            <a:ext cx="3342503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B37DC97-743F-4FF7-9DDE-5615A11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3627978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5C87601-2E1A-4017-92AB-1160D702B598}"/>
              </a:ext>
            </a:extLst>
          </p:cNvPr>
          <p:cNvSpPr/>
          <p:nvPr/>
        </p:nvSpPr>
        <p:spPr>
          <a:xfrm>
            <a:off x="4178987" y="1959454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id="{55552BC9-820E-4E50-9948-C8E90A6DF162}"/>
              </a:ext>
            </a:extLst>
          </p:cNvPr>
          <p:cNvSpPr/>
          <p:nvPr/>
        </p:nvSpPr>
        <p:spPr>
          <a:xfrm>
            <a:off x="4876080" y="2256916"/>
            <a:ext cx="4099153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87" y="2052380"/>
            <a:ext cx="651515" cy="651515"/>
          </a:xfrm>
          <a:prstGeom prst="rect">
            <a:avLst/>
          </a:prstGeom>
        </p:spPr>
      </p:pic>
      <p:sp>
        <p:nvSpPr>
          <p:cNvPr id="15" name="双波形 14">
            <a:extLst>
              <a:ext uri="{FF2B5EF4-FFF2-40B4-BE49-F238E27FC236}">
                <a16:creationId xmlns:a16="http://schemas.microsoft.com/office/drawing/2014/main" id="{312E388D-76FF-45B9-B112-6230CB9FE7E3}"/>
              </a:ext>
            </a:extLst>
          </p:cNvPr>
          <p:cNvSpPr/>
          <p:nvPr/>
        </p:nvSpPr>
        <p:spPr>
          <a:xfrm>
            <a:off x="4178988" y="3551137"/>
            <a:ext cx="4406212" cy="1054730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887">
            <a:extLst>
              <a:ext uri="{FF2B5EF4-FFF2-40B4-BE49-F238E27FC236}">
                <a16:creationId xmlns:a16="http://schemas.microsoft.com/office/drawing/2014/main" id="{94068571-5B5F-4DD2-8081-77034DF1148E}"/>
              </a:ext>
            </a:extLst>
          </p:cNvPr>
          <p:cNvSpPr/>
          <p:nvPr/>
        </p:nvSpPr>
        <p:spPr>
          <a:xfrm>
            <a:off x="4961001" y="3810134"/>
            <a:ext cx="3342503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B37DC97-743F-4FF7-9DDE-5615A11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3627978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5C87601-2E1A-4017-92AB-1160D702B598}"/>
              </a:ext>
            </a:extLst>
          </p:cNvPr>
          <p:cNvSpPr/>
          <p:nvPr/>
        </p:nvSpPr>
        <p:spPr>
          <a:xfrm>
            <a:off x="4224565" y="2194902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id="{55552BC9-820E-4E50-9948-C8E90A6DF162}"/>
              </a:ext>
            </a:extLst>
          </p:cNvPr>
          <p:cNvSpPr/>
          <p:nvPr/>
        </p:nvSpPr>
        <p:spPr>
          <a:xfrm>
            <a:off x="4876080" y="2256916"/>
            <a:ext cx="4099153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2430350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4648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4572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7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7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53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295400" y="4800600"/>
            <a:ext cx="6248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"/>
            <a:ext cx="8915400" cy="49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70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077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4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4916347" y="0"/>
            <a:ext cx="4227653" cy="51435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8363789-BC05-45C5-89DF-5163EA602CCC}"/>
              </a:ext>
            </a:extLst>
          </p:cNvPr>
          <p:cNvSpPr/>
          <p:nvPr/>
        </p:nvSpPr>
        <p:spPr>
          <a:xfrm>
            <a:off x="999193" y="1667933"/>
            <a:ext cx="4343274" cy="260561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云形 12">
            <a:extLst>
              <a:ext uri="{FF2B5EF4-FFF2-40B4-BE49-F238E27FC236}">
                <a16:creationId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4255256" y="1137414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905000" y="2709333"/>
            <a:ext cx="293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2171"/>
            <a:ext cx="5694744" cy="5143500"/>
          </a:xfrm>
          <a:prstGeom prst="rect">
            <a:avLst/>
          </a:prstGeom>
        </p:spPr>
      </p:pic>
      <p:sp>
        <p:nvSpPr>
          <p:cNvPr id="4" name="波形 3">
            <a:extLst>
              <a:ext uri="{FF2B5EF4-FFF2-40B4-BE49-F238E27FC236}">
                <a16:creationId xmlns:a16="http://schemas.microsoft.com/office/drawing/2014/main" id="{0800922B-D6F3-4EF7-9FEC-3F3CA7C21952}"/>
              </a:ext>
            </a:extLst>
          </p:cNvPr>
          <p:cNvSpPr/>
          <p:nvPr/>
        </p:nvSpPr>
        <p:spPr>
          <a:xfrm rot="21289599">
            <a:off x="4887176" y="937045"/>
            <a:ext cx="4121772" cy="1137540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0D5956-9916-4B3A-8060-23DFEDF5D3F8}"/>
              </a:ext>
            </a:extLst>
          </p:cNvPr>
          <p:cNvSpPr txBox="1"/>
          <p:nvPr/>
        </p:nvSpPr>
        <p:spPr>
          <a:xfrm>
            <a:off x="5694744" y="1224969"/>
            <a:ext cx="389798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rgbClr val="008687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KHỞI ĐỘNG</a:t>
            </a:r>
            <a:endParaRPr lang="zh-CN" altLang="en-US" sz="3200" b="1" dirty="0">
              <a:solidFill>
                <a:srgbClr val="008687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28607" y="291573"/>
            <a:ext cx="5172275" cy="4851920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4013199" y="148444"/>
            <a:ext cx="5049097" cy="2839095"/>
          </a:xfrm>
          <a:prstGeom prst="wedgeRectCallout">
            <a:avLst>
              <a:gd name="adj1" fmla="val 34616"/>
              <a:gd name="adj2" fmla="val 61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261">
            <a:extLst>
              <a:ext uri="{FF2B5EF4-FFF2-40B4-BE49-F238E27FC236}">
                <a16:creationId xmlns:a16="http://schemas.microsoft.com/office/drawing/2014/main" id="{33039074-F5BA-482B-960B-8A68F1AD9E6A}"/>
              </a:ext>
            </a:extLst>
          </p:cNvPr>
          <p:cNvGrpSpPr/>
          <p:nvPr/>
        </p:nvGrpSpPr>
        <p:grpSpPr>
          <a:xfrm>
            <a:off x="4155056" y="430989"/>
            <a:ext cx="350715" cy="317156"/>
            <a:chOff x="0" y="0"/>
            <a:chExt cx="935237" cy="845748"/>
          </a:xfrm>
        </p:grpSpPr>
        <p:sp>
          <p:nvSpPr>
            <p:cNvPr id="5" name="Shape 1259">
              <a:extLst>
                <a:ext uri="{FF2B5EF4-FFF2-40B4-BE49-F238E27FC236}">
                  <a16:creationId xmlns:a16="http://schemas.microsoft.com/office/drawing/2014/main" id="{1E11591D-94A8-47B2-B62C-7640FF5C708F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Shape 1260">
              <a:extLst>
                <a:ext uri="{FF2B5EF4-FFF2-40B4-BE49-F238E27FC236}">
                  <a16:creationId xmlns:a16="http://schemas.microsoft.com/office/drawing/2014/main" id="{9C770CC5-E19A-4175-A7FB-61B6A39208C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9EBBFC3D-15CF-4112-9911-8EBDBEBFFCEB}"/>
              </a:ext>
            </a:extLst>
          </p:cNvPr>
          <p:cNvGrpSpPr/>
          <p:nvPr/>
        </p:nvGrpSpPr>
        <p:grpSpPr>
          <a:xfrm>
            <a:off x="4330414" y="2408645"/>
            <a:ext cx="350715" cy="317156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39377717-342C-4C60-A4A4-635A7BC9DFA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E8248CC6-5982-4971-A1B7-55B431637DB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81129" y="505120"/>
            <a:ext cx="41750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47A20C-488B-402E-AAC2-54E135DBB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0"/>
          <a:stretch/>
        </p:blipFill>
        <p:spPr>
          <a:xfrm>
            <a:off x="1433955" y="1980122"/>
            <a:ext cx="3691675" cy="3248045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id="{06102F41-A106-482D-82E8-7FC45BB79277}"/>
              </a:ext>
            </a:extLst>
          </p:cNvPr>
          <p:cNvSpPr/>
          <p:nvPr/>
        </p:nvSpPr>
        <p:spPr>
          <a:xfrm>
            <a:off x="30844" y="208423"/>
            <a:ext cx="4194753" cy="225892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 khách ao ước 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gặp bác sĩ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Y-éc-xanh vì tò mò</a:t>
            </a:r>
            <a:endParaRPr lang="vi-VN" sz="2400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" name="云形 8">
            <a:extLst>
              <a:ext uri="{FF2B5EF4-FFF2-40B4-BE49-F238E27FC236}">
                <a16:creationId xmlns:a16="http://schemas.microsoft.com/office/drawing/2014/main" id="{B04921BC-1644-4FB0-91E4-BDBE7549EBBD}"/>
              </a:ext>
            </a:extLst>
          </p:cNvPr>
          <p:cNvSpPr/>
          <p:nvPr/>
        </p:nvSpPr>
        <p:spPr>
          <a:xfrm>
            <a:off x="4511373" y="0"/>
            <a:ext cx="4547960" cy="27770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61" y="657443"/>
            <a:ext cx="4683403" cy="46834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325" flipH="1">
            <a:off x="3168501" y="-384212"/>
            <a:ext cx="4782336" cy="5108767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40D22BCB-87C3-432F-856F-4E505DDAC635}"/>
              </a:ext>
            </a:extLst>
          </p:cNvPr>
          <p:cNvSpPr/>
          <p:nvPr/>
        </p:nvSpPr>
        <p:spPr>
          <a:xfrm>
            <a:off x="4334641" y="1653128"/>
            <a:ext cx="3530892" cy="133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Y-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4458645" y="1158277"/>
            <a:ext cx="350715" cy="317156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6070136" y="3238537"/>
            <a:ext cx="350715" cy="317156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3674534" y="718158"/>
            <a:ext cx="4952999" cy="389536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47" y="-35375"/>
            <a:ext cx="1307985" cy="13079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1189688"/>
            <a:ext cx="3437468" cy="3423836"/>
          </a:xfrm>
          <a:prstGeom prst="rect">
            <a:avLst/>
          </a:prstGeom>
        </p:spPr>
      </p:pic>
      <p:sp>
        <p:nvSpPr>
          <p:cNvPr id="9" name="Shape 750">
            <a:extLst>
              <a:ext uri="{FF2B5EF4-FFF2-40B4-BE49-F238E27FC236}">
                <a16:creationId xmlns:a16="http://schemas.microsoft.com/office/drawing/2014/main" id="{F1960E36-0AF4-47DE-AAAC-9E68FD6619B4}"/>
              </a:ext>
            </a:extLst>
          </p:cNvPr>
          <p:cNvSpPr txBox="1">
            <a:spLocks/>
          </p:cNvSpPr>
          <p:nvPr/>
        </p:nvSpPr>
        <p:spPr>
          <a:xfrm>
            <a:off x="3674534" y="2240042"/>
            <a:ext cx="4570638" cy="43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Autofit/>
          </a:bodyPr>
          <a:lstStyle>
            <a:lvl1pPr marL="0" marR="0" indent="0" algn="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525252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  <a:sym typeface="Lato Bold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309563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EA6C71-53C3-4490-B7D5-2602885D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270000"/>
            <a:ext cx="4170718" cy="4170718"/>
          </a:xfrm>
          <a:prstGeom prst="rect">
            <a:avLst/>
          </a:prstGeom>
        </p:spPr>
      </p:pic>
      <p:sp>
        <p:nvSpPr>
          <p:cNvPr id="3" name="流程图: 文档 2">
            <a:extLst>
              <a:ext uri="{FF2B5EF4-FFF2-40B4-BE49-F238E27FC236}">
                <a16:creationId xmlns:a16="http://schemas.microsoft.com/office/drawing/2014/main" id="{C7EFC797-14B9-4BAD-B58B-270AF753B5FE}"/>
              </a:ext>
            </a:extLst>
          </p:cNvPr>
          <p:cNvSpPr/>
          <p:nvPr/>
        </p:nvSpPr>
        <p:spPr>
          <a:xfrm>
            <a:off x="207777" y="516466"/>
            <a:ext cx="5842000" cy="4190851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1334">
            <a:extLst>
              <a:ext uri="{FF2B5EF4-FFF2-40B4-BE49-F238E27FC236}">
                <a16:creationId xmlns:a16="http://schemas.microsoft.com/office/drawing/2014/main" id="{DB2FE6DA-A333-438C-BF17-0D2652F12FA8}"/>
              </a:ext>
            </a:extLst>
          </p:cNvPr>
          <p:cNvGrpSpPr/>
          <p:nvPr/>
        </p:nvGrpSpPr>
        <p:grpSpPr>
          <a:xfrm>
            <a:off x="895017" y="3903312"/>
            <a:ext cx="333697" cy="290789"/>
            <a:chOff x="0" y="0"/>
            <a:chExt cx="889857" cy="775435"/>
          </a:xfrm>
        </p:grpSpPr>
        <p:sp>
          <p:nvSpPr>
            <p:cNvPr id="6" name="Shape 1331">
              <a:extLst>
                <a:ext uri="{FF2B5EF4-FFF2-40B4-BE49-F238E27FC236}">
                  <a16:creationId xmlns:a16="http://schemas.microsoft.com/office/drawing/2014/main" id="{0E7654E1-B143-4ACC-BC5B-4D5B62485CBE}"/>
                </a:ext>
              </a:extLst>
            </p:cNvPr>
            <p:cNvSpPr/>
            <p:nvPr/>
          </p:nvSpPr>
          <p:spPr>
            <a:xfrm>
              <a:off x="0" y="0"/>
              <a:ext cx="889858" cy="48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10800"/>
                  </a:lnTo>
                  <a:lnTo>
                    <a:pt x="10817" y="0"/>
                  </a:lnTo>
                  <a:lnTo>
                    <a:pt x="21600" y="10800"/>
                  </a:lnTo>
                  <a:lnTo>
                    <a:pt x="10817" y="21600"/>
                  </a:lnTo>
                  <a:close/>
                  <a:moveTo>
                    <a:pt x="3010" y="10800"/>
                  </a:moveTo>
                  <a:lnTo>
                    <a:pt x="10817" y="18638"/>
                  </a:lnTo>
                  <a:lnTo>
                    <a:pt x="18590" y="10800"/>
                  </a:lnTo>
                  <a:lnTo>
                    <a:pt x="10817" y="2901"/>
                  </a:lnTo>
                  <a:lnTo>
                    <a:pt x="3010" y="10800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332">
              <a:extLst>
                <a:ext uri="{FF2B5EF4-FFF2-40B4-BE49-F238E27FC236}">
                  <a16:creationId xmlns:a16="http://schemas.microsoft.com/office/drawing/2014/main" id="{DD618F27-D39F-4432-82FD-80A974F25DFD}"/>
                </a:ext>
              </a:extLst>
            </p:cNvPr>
            <p:cNvSpPr/>
            <p:nvPr/>
          </p:nvSpPr>
          <p:spPr>
            <a:xfrm>
              <a:off x="18065" y="355284"/>
              <a:ext cx="853720" cy="2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184"/>
                  </a:lnTo>
                  <a:lnTo>
                    <a:pt x="624" y="0"/>
                  </a:lnTo>
                  <a:lnTo>
                    <a:pt x="10817" y="16172"/>
                  </a:lnTo>
                  <a:lnTo>
                    <a:pt x="21011" y="0"/>
                  </a:lnTo>
                  <a:lnTo>
                    <a:pt x="21600" y="4184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333">
              <a:extLst>
                <a:ext uri="{FF2B5EF4-FFF2-40B4-BE49-F238E27FC236}">
                  <a16:creationId xmlns:a16="http://schemas.microsoft.com/office/drawing/2014/main" id="{EA99D80A-532F-4200-B2BB-66E16BD135E0}"/>
                </a:ext>
              </a:extLst>
            </p:cNvPr>
            <p:cNvSpPr/>
            <p:nvPr/>
          </p:nvSpPr>
          <p:spPr>
            <a:xfrm>
              <a:off x="18065" y="511850"/>
              <a:ext cx="853720" cy="26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388"/>
                  </a:lnTo>
                  <a:lnTo>
                    <a:pt x="624" y="0"/>
                  </a:lnTo>
                  <a:lnTo>
                    <a:pt x="10817" y="15975"/>
                  </a:lnTo>
                  <a:lnTo>
                    <a:pt x="21011" y="0"/>
                  </a:lnTo>
                  <a:lnTo>
                    <a:pt x="21600" y="4388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354">
            <a:extLst>
              <a:ext uri="{FF2B5EF4-FFF2-40B4-BE49-F238E27FC236}">
                <a16:creationId xmlns:a16="http://schemas.microsoft.com/office/drawing/2014/main" id="{A6E5BBFD-ACF1-4CD9-BEF4-562C80070CF3}"/>
              </a:ext>
            </a:extLst>
          </p:cNvPr>
          <p:cNvGrpSpPr/>
          <p:nvPr/>
        </p:nvGrpSpPr>
        <p:grpSpPr>
          <a:xfrm>
            <a:off x="884185" y="758493"/>
            <a:ext cx="333697" cy="333698"/>
            <a:chOff x="0" y="0"/>
            <a:chExt cx="889857" cy="889857"/>
          </a:xfrm>
        </p:grpSpPr>
        <p:sp>
          <p:nvSpPr>
            <p:cNvPr id="12" name="Shape 1337">
              <a:extLst>
                <a:ext uri="{FF2B5EF4-FFF2-40B4-BE49-F238E27FC236}">
                  <a16:creationId xmlns:a16="http://schemas.microsoft.com/office/drawing/2014/main" id="{BC77352E-4D28-4FCB-8F64-9EAF2C677DCD}"/>
                </a:ext>
              </a:extLst>
            </p:cNvPr>
            <p:cNvSpPr/>
            <p:nvPr/>
          </p:nvSpPr>
          <p:spPr>
            <a:xfrm>
              <a:off x="0" y="834381"/>
              <a:ext cx="889858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38">
              <a:extLst>
                <a:ext uri="{FF2B5EF4-FFF2-40B4-BE49-F238E27FC236}">
                  <a16:creationId xmlns:a16="http://schemas.microsoft.com/office/drawing/2014/main" id="{E09C5616-8517-44EA-906C-84FD2A884181}"/>
                </a:ext>
              </a:extLst>
            </p:cNvPr>
            <p:cNvSpPr/>
            <p:nvPr/>
          </p:nvSpPr>
          <p:spPr>
            <a:xfrm>
              <a:off x="0" y="0"/>
              <a:ext cx="55471" cy="88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39">
              <a:extLst>
                <a:ext uri="{FF2B5EF4-FFF2-40B4-BE49-F238E27FC236}">
                  <a16:creationId xmlns:a16="http://schemas.microsoft.com/office/drawing/2014/main" id="{3BA730AC-F36A-42DC-916F-AE5397FC4597}"/>
                </a:ext>
              </a:extLst>
            </p:cNvPr>
            <p:cNvSpPr/>
            <p:nvPr/>
          </p:nvSpPr>
          <p:spPr>
            <a:xfrm>
              <a:off x="192985" y="777621"/>
              <a:ext cx="5550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340">
              <a:extLst>
                <a:ext uri="{FF2B5EF4-FFF2-40B4-BE49-F238E27FC236}">
                  <a16:creationId xmlns:a16="http://schemas.microsoft.com/office/drawing/2014/main" id="{30D85A75-DD25-44B9-BA8B-D44FCB6D24A7}"/>
                </a:ext>
              </a:extLst>
            </p:cNvPr>
            <p:cNvSpPr/>
            <p:nvPr/>
          </p:nvSpPr>
          <p:spPr>
            <a:xfrm>
              <a:off x="30650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1341">
              <a:extLst>
                <a:ext uri="{FF2B5EF4-FFF2-40B4-BE49-F238E27FC236}">
                  <a16:creationId xmlns:a16="http://schemas.microsoft.com/office/drawing/2014/main" id="{36AFC776-9356-4D53-9A96-1DBC8B9C161B}"/>
                </a:ext>
              </a:extLst>
            </p:cNvPr>
            <p:cNvSpPr/>
            <p:nvPr/>
          </p:nvSpPr>
          <p:spPr>
            <a:xfrm>
              <a:off x="414351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342">
              <a:extLst>
                <a:ext uri="{FF2B5EF4-FFF2-40B4-BE49-F238E27FC236}">
                  <a16:creationId xmlns:a16="http://schemas.microsoft.com/office/drawing/2014/main" id="{A9D01368-E44E-4D6C-B616-C9257B7F52A0}"/>
                </a:ext>
              </a:extLst>
            </p:cNvPr>
            <p:cNvSpPr/>
            <p:nvPr/>
          </p:nvSpPr>
          <p:spPr>
            <a:xfrm>
              <a:off x="52787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343">
              <a:extLst>
                <a:ext uri="{FF2B5EF4-FFF2-40B4-BE49-F238E27FC236}">
                  <a16:creationId xmlns:a16="http://schemas.microsoft.com/office/drawing/2014/main" id="{7052503F-7093-4E44-A8EE-2BCF513EA5CB}"/>
                </a:ext>
              </a:extLst>
            </p:cNvPr>
            <p:cNvSpPr/>
            <p:nvPr/>
          </p:nvSpPr>
          <p:spPr>
            <a:xfrm>
              <a:off x="641393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344">
              <a:extLst>
                <a:ext uri="{FF2B5EF4-FFF2-40B4-BE49-F238E27FC236}">
                  <a16:creationId xmlns:a16="http://schemas.microsoft.com/office/drawing/2014/main" id="{71EDD35D-BA85-4585-9BFB-62DE094B9535}"/>
                </a:ext>
              </a:extLst>
            </p:cNvPr>
            <p:cNvSpPr/>
            <p:nvPr/>
          </p:nvSpPr>
          <p:spPr>
            <a:xfrm>
              <a:off x="749238" y="777621"/>
              <a:ext cx="5547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345">
              <a:extLst>
                <a:ext uri="{FF2B5EF4-FFF2-40B4-BE49-F238E27FC236}">
                  <a16:creationId xmlns:a16="http://schemas.microsoft.com/office/drawing/2014/main" id="{17D8B8A0-4428-47F1-86CA-46DF513B36CB}"/>
                </a:ext>
              </a:extLst>
            </p:cNvPr>
            <p:cNvSpPr/>
            <p:nvPr/>
          </p:nvSpPr>
          <p:spPr>
            <a:xfrm>
              <a:off x="56759" y="664098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46">
              <a:extLst>
                <a:ext uri="{FF2B5EF4-FFF2-40B4-BE49-F238E27FC236}">
                  <a16:creationId xmlns:a16="http://schemas.microsoft.com/office/drawing/2014/main" id="{64071C4F-D97A-4C6C-A29A-2D4240BC282D}"/>
                </a:ext>
              </a:extLst>
            </p:cNvPr>
            <p:cNvSpPr/>
            <p:nvPr/>
          </p:nvSpPr>
          <p:spPr>
            <a:xfrm>
              <a:off x="56759" y="556254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347">
              <a:extLst>
                <a:ext uri="{FF2B5EF4-FFF2-40B4-BE49-F238E27FC236}">
                  <a16:creationId xmlns:a16="http://schemas.microsoft.com/office/drawing/2014/main" id="{5AAC3D19-D087-4EC7-9CE1-CC6676787F50}"/>
                </a:ext>
              </a:extLst>
            </p:cNvPr>
            <p:cNvSpPr/>
            <p:nvPr/>
          </p:nvSpPr>
          <p:spPr>
            <a:xfrm>
              <a:off x="56759" y="442733"/>
              <a:ext cx="55472" cy="5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348">
              <a:extLst>
                <a:ext uri="{FF2B5EF4-FFF2-40B4-BE49-F238E27FC236}">
                  <a16:creationId xmlns:a16="http://schemas.microsoft.com/office/drawing/2014/main" id="{CDAEF250-DE5D-4400-94DE-4D29CB3ECD91}"/>
                </a:ext>
              </a:extLst>
            </p:cNvPr>
            <p:cNvSpPr/>
            <p:nvPr/>
          </p:nvSpPr>
          <p:spPr>
            <a:xfrm>
              <a:off x="56759" y="329212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1349">
              <a:extLst>
                <a:ext uri="{FF2B5EF4-FFF2-40B4-BE49-F238E27FC236}">
                  <a16:creationId xmlns:a16="http://schemas.microsoft.com/office/drawing/2014/main" id="{3B58FDC6-BC32-40DA-AE2E-EC63FE01BA85}"/>
                </a:ext>
              </a:extLst>
            </p:cNvPr>
            <p:cNvSpPr/>
            <p:nvPr/>
          </p:nvSpPr>
          <p:spPr>
            <a:xfrm>
              <a:off x="56759" y="221365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350">
              <a:extLst>
                <a:ext uri="{FF2B5EF4-FFF2-40B4-BE49-F238E27FC236}">
                  <a16:creationId xmlns:a16="http://schemas.microsoft.com/office/drawing/2014/main" id="{CF74E972-3142-46F0-A6B1-D54E8716C2F0}"/>
                </a:ext>
              </a:extLst>
            </p:cNvPr>
            <p:cNvSpPr/>
            <p:nvPr/>
          </p:nvSpPr>
          <p:spPr>
            <a:xfrm>
              <a:off x="56759" y="107844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351">
              <a:extLst>
                <a:ext uri="{FF2B5EF4-FFF2-40B4-BE49-F238E27FC236}">
                  <a16:creationId xmlns:a16="http://schemas.microsoft.com/office/drawing/2014/main" id="{3F18FEED-532B-42A4-A1C8-D8E85AE92561}"/>
                </a:ext>
              </a:extLst>
            </p:cNvPr>
            <p:cNvSpPr/>
            <p:nvPr/>
          </p:nvSpPr>
          <p:spPr>
            <a:xfrm>
              <a:off x="192985" y="329212"/>
              <a:ext cx="168984" cy="39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8535"/>
                  </a:moveTo>
                  <a:lnTo>
                    <a:pt x="14455" y="18535"/>
                  </a:lnTo>
                  <a:lnTo>
                    <a:pt x="14455" y="3137"/>
                  </a:lnTo>
                  <a:lnTo>
                    <a:pt x="7311" y="3137"/>
                  </a:lnTo>
                  <a:lnTo>
                    <a:pt x="7311" y="18535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1352">
              <a:extLst>
                <a:ext uri="{FF2B5EF4-FFF2-40B4-BE49-F238E27FC236}">
                  <a16:creationId xmlns:a16="http://schemas.microsoft.com/office/drawing/2014/main" id="{D88BAAE4-0C9D-4696-AD7A-853DC4BFF4B0}"/>
                </a:ext>
              </a:extLst>
            </p:cNvPr>
            <p:cNvSpPr/>
            <p:nvPr/>
          </p:nvSpPr>
          <p:spPr>
            <a:xfrm>
              <a:off x="414351" y="107844"/>
              <a:ext cx="168983" cy="61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649"/>
                  </a:moveTo>
                  <a:lnTo>
                    <a:pt x="14455" y="19649"/>
                  </a:lnTo>
                  <a:lnTo>
                    <a:pt x="14455" y="1997"/>
                  </a:lnTo>
                  <a:lnTo>
                    <a:pt x="7311" y="1997"/>
                  </a:lnTo>
                  <a:lnTo>
                    <a:pt x="7311" y="19649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1353">
              <a:extLst>
                <a:ext uri="{FF2B5EF4-FFF2-40B4-BE49-F238E27FC236}">
                  <a16:creationId xmlns:a16="http://schemas.microsoft.com/office/drawing/2014/main" id="{853CD918-BD21-4B98-8CB7-45A312F8B943}"/>
                </a:ext>
              </a:extLst>
            </p:cNvPr>
            <p:cNvSpPr/>
            <p:nvPr/>
          </p:nvSpPr>
          <p:spPr>
            <a:xfrm>
              <a:off x="641393" y="221365"/>
              <a:ext cx="168983" cy="4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212"/>
                  </a:moveTo>
                  <a:lnTo>
                    <a:pt x="14455" y="19212"/>
                  </a:lnTo>
                  <a:lnTo>
                    <a:pt x="14455" y="2388"/>
                  </a:lnTo>
                  <a:lnTo>
                    <a:pt x="7311" y="2388"/>
                  </a:lnTo>
                  <a:lnTo>
                    <a:pt x="7311" y="19212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流程图: 文档 30">
            <a:extLst>
              <a:ext uri="{FF2B5EF4-FFF2-40B4-BE49-F238E27FC236}">
                <a16:creationId xmlns:a16="http://schemas.microsoft.com/office/drawing/2014/main" id="{4FBA3D62-780E-43FC-9970-1E5CA4FA4156}"/>
              </a:ext>
            </a:extLst>
          </p:cNvPr>
          <p:cNvSpPr/>
          <p:nvPr/>
        </p:nvSpPr>
        <p:spPr>
          <a:xfrm>
            <a:off x="635687" y="590625"/>
            <a:ext cx="4986180" cy="3868948"/>
          </a:xfrm>
          <a:prstGeom prst="flowChartDocument">
            <a:avLst/>
          </a:prstGeom>
          <a:noFill/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814" y="1755520"/>
            <a:ext cx="4682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6289D5-2713-44C0-A98C-EFF8F081D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2399" b="24000"/>
          <a:stretch/>
        </p:blipFill>
        <p:spPr>
          <a:xfrm>
            <a:off x="-577121" y="0"/>
            <a:ext cx="5869773" cy="5164213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id="{9B25551F-32CD-4682-8344-998104735343}"/>
              </a:ext>
            </a:extLst>
          </p:cNvPr>
          <p:cNvSpPr/>
          <p:nvPr/>
        </p:nvSpPr>
        <p:spPr>
          <a:xfrm>
            <a:off x="4670351" y="956048"/>
            <a:ext cx="4295849" cy="26135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64E07E8D-7D5A-451A-A150-4633F13E8BC3}"/>
              </a:ext>
            </a:extLst>
          </p:cNvPr>
          <p:cNvSpPr/>
          <p:nvPr/>
        </p:nvSpPr>
        <p:spPr>
          <a:xfrm>
            <a:off x="5106385" y="1804970"/>
            <a:ext cx="3772251" cy="777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云形 14">
            <a:extLst>
              <a:ext uri="{FF2B5EF4-FFF2-40B4-BE49-F238E27FC236}">
                <a16:creationId xmlns:a16="http://schemas.microsoft.com/office/drawing/2014/main" id="{8C968DF5-3013-443B-921D-80A7C375D454}"/>
              </a:ext>
            </a:extLst>
          </p:cNvPr>
          <p:cNvSpPr/>
          <p:nvPr/>
        </p:nvSpPr>
        <p:spPr>
          <a:xfrm>
            <a:off x="4572000" y="956048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4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57C815-8F4E-4D39-BE9D-739D1EFD5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r="-1647" b="24000"/>
          <a:stretch/>
        </p:blipFill>
        <p:spPr>
          <a:xfrm>
            <a:off x="-672916" y="1287798"/>
            <a:ext cx="5951699" cy="39713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5837CD-C312-4D7C-AFCF-E348C652F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14461" y="66041"/>
            <a:ext cx="4923137" cy="4026285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12733" y="1169264"/>
            <a:ext cx="37676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8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-251460" y="1557347"/>
            <a:ext cx="4175617" cy="36931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33" y="-166163"/>
            <a:ext cx="5723467" cy="5080132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D77FA01B-15E4-4C23-92B1-E74F9AF283E0}"/>
              </a:ext>
            </a:extLst>
          </p:cNvPr>
          <p:cNvGrpSpPr/>
          <p:nvPr/>
        </p:nvGrpSpPr>
        <p:grpSpPr>
          <a:xfrm>
            <a:off x="6885712" y="928407"/>
            <a:ext cx="350715" cy="317156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7FB66E47-D719-4948-B6C3-E113113DAC7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49AC5139-0294-4156-BEC4-AEC4351DB9B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271432" y="1657762"/>
            <a:ext cx="402166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084285-CEF9-4BA5-ADEB-1F67392CB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350" y="0"/>
            <a:ext cx="7290567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B29A15-A659-4BEE-AA02-D5863BE5F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517">
            <a:off x="4175603" y="260830"/>
            <a:ext cx="4818014" cy="4042804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id="{8435BFBC-CF73-4A70-9387-445ED9008FF2}"/>
              </a:ext>
            </a:extLst>
          </p:cNvPr>
          <p:cNvSpPr/>
          <p:nvPr/>
        </p:nvSpPr>
        <p:spPr>
          <a:xfrm>
            <a:off x="6101038" y="912479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591308" y="1866733"/>
            <a:ext cx="3986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蛋糕&#10;&#10;描述已自动生成">
            <a:extLst>
              <a:ext uri="{FF2B5EF4-FFF2-40B4-BE49-F238E27FC236}">
                <a16:creationId xmlns:a16="http://schemas.microsoft.com/office/drawing/2014/main" id="{5B507A1D-1571-471D-80F4-4FEE59E0F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8" t="17555" r="2398" b="19112"/>
          <a:stretch/>
        </p:blipFill>
        <p:spPr>
          <a:xfrm>
            <a:off x="-130572" y="755983"/>
            <a:ext cx="4086538" cy="3631533"/>
          </a:xfrm>
          <a:prstGeom prst="rect">
            <a:avLst/>
          </a:prstGeom>
        </p:spPr>
      </p:pic>
      <p:sp>
        <p:nvSpPr>
          <p:cNvPr id="7" name="双波形 6">
            <a:extLst>
              <a:ext uri="{FF2B5EF4-FFF2-40B4-BE49-F238E27FC236}">
                <a16:creationId xmlns:a16="http://schemas.microsoft.com/office/drawing/2014/main" id="{F2DA29EE-0C95-4B45-9DFF-164E7770A68F}"/>
              </a:ext>
            </a:extLst>
          </p:cNvPr>
          <p:cNvSpPr/>
          <p:nvPr/>
        </p:nvSpPr>
        <p:spPr>
          <a:xfrm>
            <a:off x="3955965" y="1256992"/>
            <a:ext cx="4790101" cy="246834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Y-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74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" y="1376443"/>
            <a:ext cx="9143999" cy="3738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9259" y="1011801"/>
            <a:ext cx="7532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EA6C71-53C3-4490-B7D5-2602885D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270000"/>
            <a:ext cx="4170718" cy="4170718"/>
          </a:xfrm>
          <a:prstGeom prst="rect">
            <a:avLst/>
          </a:prstGeom>
        </p:spPr>
      </p:pic>
      <p:sp>
        <p:nvSpPr>
          <p:cNvPr id="3" name="流程图: 文档 2">
            <a:extLst>
              <a:ext uri="{FF2B5EF4-FFF2-40B4-BE49-F238E27FC236}">
                <a16:creationId xmlns:a16="http://schemas.microsoft.com/office/drawing/2014/main" id="{C7EFC797-14B9-4BAD-B58B-270AF753B5FE}"/>
              </a:ext>
            </a:extLst>
          </p:cNvPr>
          <p:cNvSpPr/>
          <p:nvPr/>
        </p:nvSpPr>
        <p:spPr>
          <a:xfrm>
            <a:off x="207777" y="516466"/>
            <a:ext cx="5842000" cy="4190851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1334">
            <a:extLst>
              <a:ext uri="{FF2B5EF4-FFF2-40B4-BE49-F238E27FC236}">
                <a16:creationId xmlns:a16="http://schemas.microsoft.com/office/drawing/2014/main" id="{DB2FE6DA-A333-438C-BF17-0D2652F12FA8}"/>
              </a:ext>
            </a:extLst>
          </p:cNvPr>
          <p:cNvGrpSpPr/>
          <p:nvPr/>
        </p:nvGrpSpPr>
        <p:grpSpPr>
          <a:xfrm>
            <a:off x="895017" y="3903312"/>
            <a:ext cx="333697" cy="290789"/>
            <a:chOff x="0" y="0"/>
            <a:chExt cx="889857" cy="775435"/>
          </a:xfrm>
        </p:grpSpPr>
        <p:sp>
          <p:nvSpPr>
            <p:cNvPr id="6" name="Shape 1331">
              <a:extLst>
                <a:ext uri="{FF2B5EF4-FFF2-40B4-BE49-F238E27FC236}">
                  <a16:creationId xmlns:a16="http://schemas.microsoft.com/office/drawing/2014/main" id="{0E7654E1-B143-4ACC-BC5B-4D5B62485CBE}"/>
                </a:ext>
              </a:extLst>
            </p:cNvPr>
            <p:cNvSpPr/>
            <p:nvPr/>
          </p:nvSpPr>
          <p:spPr>
            <a:xfrm>
              <a:off x="0" y="0"/>
              <a:ext cx="889858" cy="48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10800"/>
                  </a:lnTo>
                  <a:lnTo>
                    <a:pt x="10817" y="0"/>
                  </a:lnTo>
                  <a:lnTo>
                    <a:pt x="21600" y="10800"/>
                  </a:lnTo>
                  <a:lnTo>
                    <a:pt x="10817" y="21600"/>
                  </a:lnTo>
                  <a:close/>
                  <a:moveTo>
                    <a:pt x="3010" y="10800"/>
                  </a:moveTo>
                  <a:lnTo>
                    <a:pt x="10817" y="18638"/>
                  </a:lnTo>
                  <a:lnTo>
                    <a:pt x="18590" y="10800"/>
                  </a:lnTo>
                  <a:lnTo>
                    <a:pt x="10817" y="2901"/>
                  </a:lnTo>
                  <a:lnTo>
                    <a:pt x="3010" y="10800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332">
              <a:extLst>
                <a:ext uri="{FF2B5EF4-FFF2-40B4-BE49-F238E27FC236}">
                  <a16:creationId xmlns:a16="http://schemas.microsoft.com/office/drawing/2014/main" id="{DD618F27-D39F-4432-82FD-80A974F25DFD}"/>
                </a:ext>
              </a:extLst>
            </p:cNvPr>
            <p:cNvSpPr/>
            <p:nvPr/>
          </p:nvSpPr>
          <p:spPr>
            <a:xfrm>
              <a:off x="18065" y="355284"/>
              <a:ext cx="853720" cy="2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184"/>
                  </a:lnTo>
                  <a:lnTo>
                    <a:pt x="624" y="0"/>
                  </a:lnTo>
                  <a:lnTo>
                    <a:pt x="10817" y="16172"/>
                  </a:lnTo>
                  <a:lnTo>
                    <a:pt x="21011" y="0"/>
                  </a:lnTo>
                  <a:lnTo>
                    <a:pt x="21600" y="4184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333">
              <a:extLst>
                <a:ext uri="{FF2B5EF4-FFF2-40B4-BE49-F238E27FC236}">
                  <a16:creationId xmlns:a16="http://schemas.microsoft.com/office/drawing/2014/main" id="{EA99D80A-532F-4200-B2BB-66E16BD135E0}"/>
                </a:ext>
              </a:extLst>
            </p:cNvPr>
            <p:cNvSpPr/>
            <p:nvPr/>
          </p:nvSpPr>
          <p:spPr>
            <a:xfrm>
              <a:off x="18065" y="511850"/>
              <a:ext cx="853720" cy="26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388"/>
                  </a:lnTo>
                  <a:lnTo>
                    <a:pt x="624" y="0"/>
                  </a:lnTo>
                  <a:lnTo>
                    <a:pt x="10817" y="15975"/>
                  </a:lnTo>
                  <a:lnTo>
                    <a:pt x="21011" y="0"/>
                  </a:lnTo>
                  <a:lnTo>
                    <a:pt x="21600" y="4388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354">
            <a:extLst>
              <a:ext uri="{FF2B5EF4-FFF2-40B4-BE49-F238E27FC236}">
                <a16:creationId xmlns:a16="http://schemas.microsoft.com/office/drawing/2014/main" id="{A6E5BBFD-ACF1-4CD9-BEF4-562C80070CF3}"/>
              </a:ext>
            </a:extLst>
          </p:cNvPr>
          <p:cNvGrpSpPr/>
          <p:nvPr/>
        </p:nvGrpSpPr>
        <p:grpSpPr>
          <a:xfrm>
            <a:off x="884185" y="758493"/>
            <a:ext cx="333697" cy="333698"/>
            <a:chOff x="0" y="0"/>
            <a:chExt cx="889857" cy="889857"/>
          </a:xfrm>
        </p:grpSpPr>
        <p:sp>
          <p:nvSpPr>
            <p:cNvPr id="12" name="Shape 1337">
              <a:extLst>
                <a:ext uri="{FF2B5EF4-FFF2-40B4-BE49-F238E27FC236}">
                  <a16:creationId xmlns:a16="http://schemas.microsoft.com/office/drawing/2014/main" id="{BC77352E-4D28-4FCB-8F64-9EAF2C677DCD}"/>
                </a:ext>
              </a:extLst>
            </p:cNvPr>
            <p:cNvSpPr/>
            <p:nvPr/>
          </p:nvSpPr>
          <p:spPr>
            <a:xfrm>
              <a:off x="0" y="834381"/>
              <a:ext cx="889858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38">
              <a:extLst>
                <a:ext uri="{FF2B5EF4-FFF2-40B4-BE49-F238E27FC236}">
                  <a16:creationId xmlns:a16="http://schemas.microsoft.com/office/drawing/2014/main" id="{E09C5616-8517-44EA-906C-84FD2A884181}"/>
                </a:ext>
              </a:extLst>
            </p:cNvPr>
            <p:cNvSpPr/>
            <p:nvPr/>
          </p:nvSpPr>
          <p:spPr>
            <a:xfrm>
              <a:off x="0" y="0"/>
              <a:ext cx="55471" cy="88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39">
              <a:extLst>
                <a:ext uri="{FF2B5EF4-FFF2-40B4-BE49-F238E27FC236}">
                  <a16:creationId xmlns:a16="http://schemas.microsoft.com/office/drawing/2014/main" id="{3BA730AC-F36A-42DC-916F-AE5397FC4597}"/>
                </a:ext>
              </a:extLst>
            </p:cNvPr>
            <p:cNvSpPr/>
            <p:nvPr/>
          </p:nvSpPr>
          <p:spPr>
            <a:xfrm>
              <a:off x="192985" y="777621"/>
              <a:ext cx="5550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340">
              <a:extLst>
                <a:ext uri="{FF2B5EF4-FFF2-40B4-BE49-F238E27FC236}">
                  <a16:creationId xmlns:a16="http://schemas.microsoft.com/office/drawing/2014/main" id="{30D85A75-DD25-44B9-BA8B-D44FCB6D24A7}"/>
                </a:ext>
              </a:extLst>
            </p:cNvPr>
            <p:cNvSpPr/>
            <p:nvPr/>
          </p:nvSpPr>
          <p:spPr>
            <a:xfrm>
              <a:off x="30650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1341">
              <a:extLst>
                <a:ext uri="{FF2B5EF4-FFF2-40B4-BE49-F238E27FC236}">
                  <a16:creationId xmlns:a16="http://schemas.microsoft.com/office/drawing/2014/main" id="{36AFC776-9356-4D53-9A96-1DBC8B9C161B}"/>
                </a:ext>
              </a:extLst>
            </p:cNvPr>
            <p:cNvSpPr/>
            <p:nvPr/>
          </p:nvSpPr>
          <p:spPr>
            <a:xfrm>
              <a:off x="414351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342">
              <a:extLst>
                <a:ext uri="{FF2B5EF4-FFF2-40B4-BE49-F238E27FC236}">
                  <a16:creationId xmlns:a16="http://schemas.microsoft.com/office/drawing/2014/main" id="{A9D01368-E44E-4D6C-B616-C9257B7F52A0}"/>
                </a:ext>
              </a:extLst>
            </p:cNvPr>
            <p:cNvSpPr/>
            <p:nvPr/>
          </p:nvSpPr>
          <p:spPr>
            <a:xfrm>
              <a:off x="52787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343">
              <a:extLst>
                <a:ext uri="{FF2B5EF4-FFF2-40B4-BE49-F238E27FC236}">
                  <a16:creationId xmlns:a16="http://schemas.microsoft.com/office/drawing/2014/main" id="{7052503F-7093-4E44-A8EE-2BCF513EA5CB}"/>
                </a:ext>
              </a:extLst>
            </p:cNvPr>
            <p:cNvSpPr/>
            <p:nvPr/>
          </p:nvSpPr>
          <p:spPr>
            <a:xfrm>
              <a:off x="641393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344">
              <a:extLst>
                <a:ext uri="{FF2B5EF4-FFF2-40B4-BE49-F238E27FC236}">
                  <a16:creationId xmlns:a16="http://schemas.microsoft.com/office/drawing/2014/main" id="{71EDD35D-BA85-4585-9BFB-62DE094B9535}"/>
                </a:ext>
              </a:extLst>
            </p:cNvPr>
            <p:cNvSpPr/>
            <p:nvPr/>
          </p:nvSpPr>
          <p:spPr>
            <a:xfrm>
              <a:off x="749238" y="777621"/>
              <a:ext cx="5547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345">
              <a:extLst>
                <a:ext uri="{FF2B5EF4-FFF2-40B4-BE49-F238E27FC236}">
                  <a16:creationId xmlns:a16="http://schemas.microsoft.com/office/drawing/2014/main" id="{17D8B8A0-4428-47F1-86CA-46DF513B36CB}"/>
                </a:ext>
              </a:extLst>
            </p:cNvPr>
            <p:cNvSpPr/>
            <p:nvPr/>
          </p:nvSpPr>
          <p:spPr>
            <a:xfrm>
              <a:off x="56759" y="664098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46">
              <a:extLst>
                <a:ext uri="{FF2B5EF4-FFF2-40B4-BE49-F238E27FC236}">
                  <a16:creationId xmlns:a16="http://schemas.microsoft.com/office/drawing/2014/main" id="{64071C4F-D97A-4C6C-A29A-2D4240BC282D}"/>
                </a:ext>
              </a:extLst>
            </p:cNvPr>
            <p:cNvSpPr/>
            <p:nvPr/>
          </p:nvSpPr>
          <p:spPr>
            <a:xfrm>
              <a:off x="56759" y="556254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347">
              <a:extLst>
                <a:ext uri="{FF2B5EF4-FFF2-40B4-BE49-F238E27FC236}">
                  <a16:creationId xmlns:a16="http://schemas.microsoft.com/office/drawing/2014/main" id="{5AAC3D19-D087-4EC7-9CE1-CC6676787F50}"/>
                </a:ext>
              </a:extLst>
            </p:cNvPr>
            <p:cNvSpPr/>
            <p:nvPr/>
          </p:nvSpPr>
          <p:spPr>
            <a:xfrm>
              <a:off x="56759" y="442733"/>
              <a:ext cx="55472" cy="5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348">
              <a:extLst>
                <a:ext uri="{FF2B5EF4-FFF2-40B4-BE49-F238E27FC236}">
                  <a16:creationId xmlns:a16="http://schemas.microsoft.com/office/drawing/2014/main" id="{CDAEF250-DE5D-4400-94DE-4D29CB3ECD91}"/>
                </a:ext>
              </a:extLst>
            </p:cNvPr>
            <p:cNvSpPr/>
            <p:nvPr/>
          </p:nvSpPr>
          <p:spPr>
            <a:xfrm>
              <a:off x="56759" y="329212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1349">
              <a:extLst>
                <a:ext uri="{FF2B5EF4-FFF2-40B4-BE49-F238E27FC236}">
                  <a16:creationId xmlns:a16="http://schemas.microsoft.com/office/drawing/2014/main" id="{3B58FDC6-BC32-40DA-AE2E-EC63FE01BA85}"/>
                </a:ext>
              </a:extLst>
            </p:cNvPr>
            <p:cNvSpPr/>
            <p:nvPr/>
          </p:nvSpPr>
          <p:spPr>
            <a:xfrm>
              <a:off x="56759" y="221365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350">
              <a:extLst>
                <a:ext uri="{FF2B5EF4-FFF2-40B4-BE49-F238E27FC236}">
                  <a16:creationId xmlns:a16="http://schemas.microsoft.com/office/drawing/2014/main" id="{CF74E972-3142-46F0-A6B1-D54E8716C2F0}"/>
                </a:ext>
              </a:extLst>
            </p:cNvPr>
            <p:cNvSpPr/>
            <p:nvPr/>
          </p:nvSpPr>
          <p:spPr>
            <a:xfrm>
              <a:off x="56759" y="107844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351">
              <a:extLst>
                <a:ext uri="{FF2B5EF4-FFF2-40B4-BE49-F238E27FC236}">
                  <a16:creationId xmlns:a16="http://schemas.microsoft.com/office/drawing/2014/main" id="{3F18FEED-532B-42A4-A1C8-D8E85AE92561}"/>
                </a:ext>
              </a:extLst>
            </p:cNvPr>
            <p:cNvSpPr/>
            <p:nvPr/>
          </p:nvSpPr>
          <p:spPr>
            <a:xfrm>
              <a:off x="192985" y="329212"/>
              <a:ext cx="168984" cy="39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8535"/>
                  </a:moveTo>
                  <a:lnTo>
                    <a:pt x="14455" y="18535"/>
                  </a:lnTo>
                  <a:lnTo>
                    <a:pt x="14455" y="3137"/>
                  </a:lnTo>
                  <a:lnTo>
                    <a:pt x="7311" y="3137"/>
                  </a:lnTo>
                  <a:lnTo>
                    <a:pt x="7311" y="18535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1352">
              <a:extLst>
                <a:ext uri="{FF2B5EF4-FFF2-40B4-BE49-F238E27FC236}">
                  <a16:creationId xmlns:a16="http://schemas.microsoft.com/office/drawing/2014/main" id="{D88BAAE4-0C9D-4696-AD7A-853DC4BFF4B0}"/>
                </a:ext>
              </a:extLst>
            </p:cNvPr>
            <p:cNvSpPr/>
            <p:nvPr/>
          </p:nvSpPr>
          <p:spPr>
            <a:xfrm>
              <a:off x="414351" y="107844"/>
              <a:ext cx="168983" cy="61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649"/>
                  </a:moveTo>
                  <a:lnTo>
                    <a:pt x="14455" y="19649"/>
                  </a:lnTo>
                  <a:lnTo>
                    <a:pt x="14455" y="1997"/>
                  </a:lnTo>
                  <a:lnTo>
                    <a:pt x="7311" y="1997"/>
                  </a:lnTo>
                  <a:lnTo>
                    <a:pt x="7311" y="19649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1353">
              <a:extLst>
                <a:ext uri="{FF2B5EF4-FFF2-40B4-BE49-F238E27FC236}">
                  <a16:creationId xmlns:a16="http://schemas.microsoft.com/office/drawing/2014/main" id="{853CD918-BD21-4B98-8CB7-45A312F8B943}"/>
                </a:ext>
              </a:extLst>
            </p:cNvPr>
            <p:cNvSpPr/>
            <p:nvPr/>
          </p:nvSpPr>
          <p:spPr>
            <a:xfrm>
              <a:off x="641393" y="221365"/>
              <a:ext cx="168983" cy="4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212"/>
                  </a:moveTo>
                  <a:lnTo>
                    <a:pt x="14455" y="19212"/>
                  </a:lnTo>
                  <a:lnTo>
                    <a:pt x="14455" y="2388"/>
                  </a:lnTo>
                  <a:lnTo>
                    <a:pt x="7311" y="2388"/>
                  </a:lnTo>
                  <a:lnTo>
                    <a:pt x="7311" y="19212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流程图: 文档 30">
            <a:extLst>
              <a:ext uri="{FF2B5EF4-FFF2-40B4-BE49-F238E27FC236}">
                <a16:creationId xmlns:a16="http://schemas.microsoft.com/office/drawing/2014/main" id="{4FBA3D62-780E-43FC-9970-1E5CA4FA4156}"/>
              </a:ext>
            </a:extLst>
          </p:cNvPr>
          <p:cNvSpPr/>
          <p:nvPr/>
        </p:nvSpPr>
        <p:spPr>
          <a:xfrm>
            <a:off x="635687" y="590625"/>
            <a:ext cx="4986180" cy="3868948"/>
          </a:xfrm>
          <a:prstGeom prst="flowChartDocument">
            <a:avLst/>
          </a:prstGeom>
          <a:noFill/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814" y="1755520"/>
            <a:ext cx="4682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EFE4F1-368F-437D-8D6B-11D4CA52B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73" y="2133600"/>
            <a:ext cx="3115525" cy="23812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381286-952F-4BC1-BB07-51321D790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53884" flipV="1">
            <a:off x="632662" y="-156135"/>
            <a:ext cx="4849937" cy="5728323"/>
          </a:xfrm>
          <a:prstGeom prst="rect">
            <a:avLst/>
          </a:prstGeom>
        </p:spPr>
      </p:pic>
      <p:sp>
        <p:nvSpPr>
          <p:cNvPr id="9" name="云形 8">
            <a:extLst>
              <a:ext uri="{FF2B5EF4-FFF2-40B4-BE49-F238E27FC236}">
                <a16:creationId xmlns:a16="http://schemas.microsoft.com/office/drawing/2014/main" id="{27510111-8349-4E8E-9B85-12122CAD247D}"/>
              </a:ext>
            </a:extLst>
          </p:cNvPr>
          <p:cNvSpPr/>
          <p:nvPr/>
        </p:nvSpPr>
        <p:spPr>
          <a:xfrm>
            <a:off x="6117620" y="700855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972AF3FF-FB28-4D17-AAE5-67004C47B0B0}"/>
              </a:ext>
            </a:extLst>
          </p:cNvPr>
          <p:cNvSpPr/>
          <p:nvPr/>
        </p:nvSpPr>
        <p:spPr>
          <a:xfrm>
            <a:off x="7268174" y="1352365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93658" y="1245853"/>
            <a:ext cx="45042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Bài tập đọc cho thấy sự gắn bó của bác sĩ Y – éc – xanh với đất Nha Trang, truyện đã đề cao lẽ sống của ông: Sống để yêu thương, giúp đỡ đồng loại.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6565" y="230832"/>
            <a:ext cx="333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HỌC:</a:t>
            </a:r>
          </a:p>
        </p:txBody>
      </p:sp>
    </p:spTree>
    <p:extLst>
      <p:ext uri="{BB962C8B-B14F-4D97-AF65-F5344CB8AC3E}">
        <p14:creationId xmlns:p14="http://schemas.microsoft.com/office/powerpoint/2010/main" val="33962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05435" y="402647"/>
            <a:ext cx="9766808" cy="465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1467" y="2842687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28600" y="0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vi-VN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i="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88" y="954106"/>
            <a:ext cx="4097867" cy="2004071"/>
            <a:chOff x="1056" y="1920"/>
            <a:chExt cx="3456" cy="1824"/>
          </a:xfrm>
        </p:grpSpPr>
        <p:pic>
          <p:nvPicPr>
            <p:cNvPr id="11279" name="Picture 6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21" b="52614"/>
            <a:stretch>
              <a:fillRect/>
            </a:stretch>
          </p:blipFill>
          <p:spPr bwMode="auto">
            <a:xfrm>
              <a:off x="1056" y="1920"/>
              <a:ext cx="3456" cy="182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0" name="Oval 7"/>
            <p:cNvSpPr>
              <a:spLocks noChangeArrowheads="1"/>
            </p:cNvSpPr>
            <p:nvPr/>
          </p:nvSpPr>
          <p:spPr bwMode="auto">
            <a:xfrm>
              <a:off x="1113" y="1920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52470" y="897672"/>
            <a:ext cx="3766595" cy="1959827"/>
            <a:chOff x="1008" y="1776"/>
            <a:chExt cx="3792" cy="1968"/>
          </a:xfrm>
        </p:grpSpPr>
        <p:pic>
          <p:nvPicPr>
            <p:cNvPr id="11277" name="Picture 9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6" r="4262" b="52614"/>
            <a:stretch>
              <a:fillRect/>
            </a:stretch>
          </p:blipFill>
          <p:spPr bwMode="auto">
            <a:xfrm>
              <a:off x="1008" y="1776"/>
              <a:ext cx="3792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8" name="Oval 10"/>
            <p:cNvSpPr>
              <a:spLocks noChangeArrowheads="1"/>
            </p:cNvSpPr>
            <p:nvPr/>
          </p:nvSpPr>
          <p:spPr bwMode="auto">
            <a:xfrm>
              <a:off x="1056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61520" y="3059509"/>
            <a:ext cx="4165601" cy="1998339"/>
            <a:chOff x="672" y="1773"/>
            <a:chExt cx="4224" cy="1971"/>
          </a:xfrm>
        </p:grpSpPr>
        <p:pic>
          <p:nvPicPr>
            <p:cNvPr id="11275" name="Picture 7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4" r="54199"/>
            <a:stretch>
              <a:fillRect/>
            </a:stretch>
          </p:blipFill>
          <p:spPr bwMode="auto">
            <a:xfrm>
              <a:off x="672" y="1776"/>
              <a:ext cx="422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6" name="Oval 8"/>
            <p:cNvSpPr>
              <a:spLocks noChangeArrowheads="1"/>
            </p:cNvSpPr>
            <p:nvPr/>
          </p:nvSpPr>
          <p:spPr bwMode="auto">
            <a:xfrm>
              <a:off x="732" y="1773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963127" y="3056467"/>
            <a:ext cx="3843939" cy="2053579"/>
            <a:chOff x="1008" y="1776"/>
            <a:chExt cx="3984" cy="1968"/>
          </a:xfrm>
        </p:grpSpPr>
        <p:pic>
          <p:nvPicPr>
            <p:cNvPr id="11273" name="Picture 10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1" t="50174" b="1326"/>
            <a:stretch>
              <a:fillRect/>
            </a:stretch>
          </p:blipFill>
          <p:spPr bwMode="auto">
            <a:xfrm>
              <a:off x="1008" y="1776"/>
              <a:ext cx="398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Oval 11"/>
            <p:cNvSpPr>
              <a:spLocks noChangeArrowheads="1"/>
            </p:cNvSpPr>
            <p:nvPr/>
          </p:nvSpPr>
          <p:spPr bwMode="auto">
            <a:xfrm>
              <a:off x="1104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8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5"/>
          <p:cNvGrpSpPr>
            <a:grpSpLocks/>
          </p:cNvGrpSpPr>
          <p:nvPr/>
        </p:nvGrpSpPr>
        <p:grpSpPr bwMode="auto">
          <a:xfrm>
            <a:off x="550333" y="177800"/>
            <a:ext cx="4495800" cy="2264834"/>
            <a:chOff x="1056" y="1920"/>
            <a:chExt cx="3456" cy="1824"/>
          </a:xfrm>
        </p:grpSpPr>
        <p:pic>
          <p:nvPicPr>
            <p:cNvPr id="12295" name="Picture 6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21" b="52614"/>
            <a:stretch>
              <a:fillRect/>
            </a:stretch>
          </p:blipFill>
          <p:spPr bwMode="auto">
            <a:xfrm>
              <a:off x="1056" y="1920"/>
              <a:ext cx="3456" cy="182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Oval 7"/>
            <p:cNvSpPr>
              <a:spLocks noChangeArrowheads="1"/>
            </p:cNvSpPr>
            <p:nvPr/>
          </p:nvSpPr>
          <p:spPr bwMode="auto">
            <a:xfrm>
              <a:off x="1113" y="1920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40134" y="2442634"/>
            <a:ext cx="8686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hạch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8"/>
          <p:cNvGrpSpPr>
            <a:grpSpLocks/>
          </p:cNvGrpSpPr>
          <p:nvPr/>
        </p:nvGrpSpPr>
        <p:grpSpPr bwMode="auto">
          <a:xfrm>
            <a:off x="4648201" y="2379133"/>
            <a:ext cx="3132666" cy="2733675"/>
            <a:chOff x="1008" y="1776"/>
            <a:chExt cx="3792" cy="1968"/>
          </a:xfrm>
        </p:grpSpPr>
        <p:pic>
          <p:nvPicPr>
            <p:cNvPr id="13319" name="Picture 9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76" r="4262" b="52614"/>
            <a:stretch>
              <a:fillRect/>
            </a:stretch>
          </p:blipFill>
          <p:spPr bwMode="auto">
            <a:xfrm>
              <a:off x="1008" y="1776"/>
              <a:ext cx="3792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Oval 10"/>
            <p:cNvSpPr>
              <a:spLocks noChangeArrowheads="1"/>
            </p:cNvSpPr>
            <p:nvPr/>
          </p:nvSpPr>
          <p:spPr bwMode="auto">
            <a:xfrm>
              <a:off x="1056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575734" y="0"/>
            <a:ext cx="6705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toa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ý.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6722533" y="2353734"/>
            <a:ext cx="2362200" cy="2171700"/>
            <a:chOff x="672" y="1773"/>
            <a:chExt cx="4224" cy="1971"/>
          </a:xfrm>
        </p:grpSpPr>
        <p:pic>
          <p:nvPicPr>
            <p:cNvPr id="14344" name="Picture 7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4" r="54199"/>
            <a:stretch>
              <a:fillRect/>
            </a:stretch>
          </p:blipFill>
          <p:spPr bwMode="auto">
            <a:xfrm>
              <a:off x="672" y="1776"/>
              <a:ext cx="422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5" name="Oval 8"/>
            <p:cNvSpPr>
              <a:spLocks noChangeArrowheads="1"/>
            </p:cNvSpPr>
            <p:nvPr/>
          </p:nvSpPr>
          <p:spPr bwMode="auto">
            <a:xfrm>
              <a:off x="732" y="1773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13847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3: 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:                                      - Y-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ư?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?                                                                                                                 Y-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:                                                                    -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93133" y="2465844"/>
            <a:ext cx="6629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vi-VN" sz="2400" b="1" i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4609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9"/>
          <p:cNvGrpSpPr>
            <a:grpSpLocks/>
          </p:cNvGrpSpPr>
          <p:nvPr/>
        </p:nvGrpSpPr>
        <p:grpSpPr bwMode="auto">
          <a:xfrm>
            <a:off x="2650066" y="1543050"/>
            <a:ext cx="4411134" cy="3422650"/>
            <a:chOff x="1008" y="1776"/>
            <a:chExt cx="3984" cy="1968"/>
          </a:xfrm>
        </p:grpSpPr>
        <p:pic>
          <p:nvPicPr>
            <p:cNvPr id="15367" name="Picture 10" descr="TV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1" t="50174" b="1326"/>
            <a:stretch>
              <a:fillRect/>
            </a:stretch>
          </p:blipFill>
          <p:spPr bwMode="auto">
            <a:xfrm>
              <a:off x="1008" y="1776"/>
              <a:ext cx="3984" cy="196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8" name="Oval 11"/>
            <p:cNvSpPr>
              <a:spLocks noChangeArrowheads="1"/>
            </p:cNvSpPr>
            <p:nvPr/>
          </p:nvSpPr>
          <p:spPr bwMode="auto">
            <a:xfrm>
              <a:off x="1104" y="1776"/>
              <a:ext cx="336" cy="288"/>
            </a:xfrm>
            <a:prstGeom prst="ellipse">
              <a:avLst/>
            </a:prstGeom>
            <a:solidFill>
              <a:srgbClr val="00FFFF">
                <a:alpha val="4117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3200" b="1" i="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86267" y="15805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  *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vụn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vi-VN" sz="2800" b="1" i="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89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12F950-D632-4A8D-A7BE-5CC40C32D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685800"/>
            <a:ext cx="3129703" cy="31297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1928F0-5E99-4CCF-A8B0-EC156E20A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90" y="1825365"/>
            <a:ext cx="3318135" cy="3318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2F09B1-02C4-426E-A14D-4F8F60B2B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95461"/>
            <a:ext cx="3200400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190" y="2099994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8333" y="3223469"/>
            <a:ext cx="275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HỌC NỮA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166587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HỌC MÃI</a:t>
            </a:r>
          </a:p>
        </p:txBody>
      </p:sp>
    </p:spTree>
    <p:extLst>
      <p:ext uri="{BB962C8B-B14F-4D97-AF65-F5344CB8AC3E}">
        <p14:creationId xmlns:p14="http://schemas.microsoft.com/office/powerpoint/2010/main" val="10523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4" y="1306845"/>
            <a:ext cx="3505200" cy="28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523064" y="4224469"/>
            <a:ext cx="397086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i="0" dirty="0"/>
              <a:t>Y-</a:t>
            </a:r>
            <a:r>
              <a:rPr lang="en-US" sz="1800" b="1" i="0" dirty="0" err="1"/>
              <a:t>éc</a:t>
            </a:r>
            <a:r>
              <a:rPr lang="en-US" sz="1800" b="1" i="0" dirty="0"/>
              <a:t>-</a:t>
            </a:r>
            <a:r>
              <a:rPr lang="en-US" sz="1800" b="1" i="0" dirty="0" err="1"/>
              <a:t>xanh</a:t>
            </a:r>
            <a:endParaRPr lang="en-US" sz="1800" b="1" i="0" dirty="0"/>
          </a:p>
          <a:p>
            <a:pPr algn="ctr" eaLnBrk="1" hangingPunct="1">
              <a:spcBef>
                <a:spcPct val="50000"/>
              </a:spcBef>
            </a:pPr>
            <a:r>
              <a:rPr lang="en-US" sz="1800" b="1" i="0" dirty="0"/>
              <a:t>(1863 – 1943)</a:t>
            </a:r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0" y="16481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– KỂ CHUYỆN</a:t>
            </a:r>
            <a:endParaRPr lang="en-US" sz="320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72207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32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2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2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2" grpId="0"/>
      <p:bldP spid="30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" y="1376443"/>
            <a:ext cx="9143999" cy="3738052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732088"/>
            <a:ext cx="9144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i="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– KỂ CHUYỆN</a:t>
            </a:r>
            <a:endParaRPr lang="en-US" sz="2800" i="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907412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345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latin typeface="Times New Roman" pitchFamily="18" charset="0"/>
                <a:cs typeface="Times New Roman" pitchFamily="18" charset="0"/>
              </a:rPr>
              <a:t>Đọc nối tiếp câu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30145" cy="5143500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3271457" y="386143"/>
            <a:ext cx="4091325" cy="4707573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7651"/>
            <a:ext cx="2033752" cy="22568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8009" y="3539927"/>
            <a:ext cx="1088564" cy="120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4266" y="177885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2565" y="2302077"/>
            <a:ext cx="188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4951" y="282529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4950" y="334851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3558" y="2301274"/>
            <a:ext cx="200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9065" y="1795790"/>
            <a:ext cx="26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0632" y="2787357"/>
            <a:ext cx="213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0718" y="1466738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0531" y="1076978"/>
            <a:ext cx="33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345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latin typeface="Times New Roman" pitchFamily="18" charset="0"/>
                <a:cs typeface="Times New Roman" pitchFamily="18" charset="0"/>
              </a:rPr>
              <a:t>Đọc nối đoạn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BDFB3270-562B-4246-AC9C-55DAA1DC12C6}"/>
              </a:ext>
            </a:extLst>
          </p:cNvPr>
          <p:cNvSpPr/>
          <p:nvPr/>
        </p:nvSpPr>
        <p:spPr>
          <a:xfrm rot="20961124">
            <a:off x="306817" y="465025"/>
            <a:ext cx="6510985" cy="392778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5285407" y="712338"/>
            <a:ext cx="5492659" cy="4431162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81575" y="1729143"/>
            <a:ext cx="49614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8865" y="922867"/>
            <a:ext cx="16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1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718</Words>
  <Application>Microsoft Office PowerPoint</Application>
  <PresentationFormat>On-screen Show (16:9)</PresentationFormat>
  <Paragraphs>71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等线</vt:lpstr>
      <vt:lpstr>Arial</vt:lpstr>
      <vt:lpstr>Calibri</vt:lpstr>
      <vt:lpstr>Calibri Light</vt:lpstr>
      <vt:lpstr>Times New Roman</vt:lpstr>
      <vt:lpstr>仓耳玄三M W05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M0</cp:lastModifiedBy>
  <cp:revision>123</cp:revision>
  <dcterms:created xsi:type="dcterms:W3CDTF">2019-04-22T08:21:40Z</dcterms:created>
  <dcterms:modified xsi:type="dcterms:W3CDTF">2022-04-25T02:50:27Z</dcterms:modified>
</cp:coreProperties>
</file>