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2"/>
  </p:notesMasterIdLst>
  <p:sldIdLst>
    <p:sldId id="256" r:id="rId2"/>
    <p:sldId id="271" r:id="rId3"/>
    <p:sldId id="257" r:id="rId4"/>
    <p:sldId id="275" r:id="rId5"/>
    <p:sldId id="272" r:id="rId6"/>
    <p:sldId id="269" r:id="rId7"/>
    <p:sldId id="258" r:id="rId8"/>
    <p:sldId id="270" r:id="rId9"/>
    <p:sldId id="273" r:id="rId10"/>
    <p:sldId id="274" r:id="rId11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7F7F"/>
    <a:srgbClr val="FFCCCC"/>
    <a:srgbClr val="FFCCFF"/>
    <a:srgbClr val="D60093"/>
    <a:srgbClr val="0000FF"/>
    <a:srgbClr val="F6882E"/>
    <a:srgbClr val="88D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62" y="42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5DFB2E-46CA-5ADE-F32B-C99F97C16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FFA06-B8DA-52D0-35FD-DBEC416D17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C5767E-D17A-41CD-B915-3A267B0D0D37}" type="datetimeFigureOut">
              <a:rPr lang="en-US"/>
              <a:pPr>
                <a:defRPr/>
              </a:pPr>
              <a:t>14/9/2022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060FAB-7152-62D6-2C94-8F8D68FDA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0283AC-88EC-4C44-BE8F-100226A96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B2DDE-11B0-EACE-A346-FCC1C18DC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79744-FF69-9B88-AE1F-96F48CEA0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572CE2-57B0-4A46-947F-287DD53F5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AAB19A3F-9DBE-797E-3E1C-93516CE772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7FE4828-A55B-6E30-6C37-0C2F8CADD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AE58327E-45EB-4A7B-4406-8E02D96D5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26A96B-923E-42E6-84B9-7D113AF5C0F1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2F3B1DE-CD52-0322-88B1-C657880B4F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000A5D5-3D51-ED13-041A-E638B19AF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AD05C9D-1D6B-69AC-AF03-C2EC93BDE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2B7DE7-643A-4B2D-8313-F13347241152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012E666-6499-A6F8-DA77-6506CCD9B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36189"/>
          <a:stretch>
            <a:fillRect/>
          </a:stretch>
        </p:blipFill>
        <p:spPr bwMode="auto">
          <a:xfrm>
            <a:off x="0" y="-4763"/>
            <a:ext cx="62579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0D649D0-27A8-6BDB-31AC-45DBB90E12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5" b="36189"/>
          <a:stretch>
            <a:fillRect/>
          </a:stretch>
        </p:blipFill>
        <p:spPr bwMode="auto">
          <a:xfrm>
            <a:off x="10034588" y="8439150"/>
            <a:ext cx="6257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3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16874F3-FCEB-164E-2583-C006AE3320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36189"/>
          <a:stretch>
            <a:fillRect/>
          </a:stretch>
        </p:blipFill>
        <p:spPr bwMode="auto">
          <a:xfrm>
            <a:off x="0" y="-4763"/>
            <a:ext cx="62579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C49A029-DB98-E820-35A9-55972A57E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5" b="36189"/>
          <a:stretch>
            <a:fillRect/>
          </a:stretch>
        </p:blipFill>
        <p:spPr bwMode="auto">
          <a:xfrm>
            <a:off x="10034588" y="8439150"/>
            <a:ext cx="6257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98581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24173-53D2-7825-235D-67C6B7B2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588"/>
            <a:ext cx="14578012" cy="9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32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A6E0B2-11E7-1F8A-55BC-9F85A6A1C3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80868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86F5C8-7FF6-6F7C-02BF-6FDF3D5CD4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8525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53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Hình ảnh 7">
            <a:extLst>
              <a:ext uri="{FF2B5EF4-FFF2-40B4-BE49-F238E27FC236}">
                <a16:creationId xmlns:a16="http://schemas.microsoft.com/office/drawing/2014/main" id="{AA46113D-6771-6C78-5957-95DB66E58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913" y="163513"/>
            <a:ext cx="161448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B1E83-8165-58DE-9C7F-F4739C0E59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525" y="-152400"/>
            <a:ext cx="21685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3" r:id="rId6"/>
  </p:sldLayoutIdLst>
  <p:txStyles>
    <p:titleStyle>
      <a:lvl1pPr algn="ctr" defTabSz="1449388" rtl="0" eaLnBrk="0" fontAlgn="base" hangingPunct="0">
        <a:spcBef>
          <a:spcPct val="0"/>
        </a:spcBef>
        <a:spcAft>
          <a:spcPct val="0"/>
        </a:spcAft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49388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2pPr>
      <a:lvl3pPr algn="ctr" defTabSz="1449388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3pPr>
      <a:lvl4pPr algn="ctr" defTabSz="1449388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4pPr>
      <a:lvl5pPr algn="ctr" defTabSz="1449388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449388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449388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449388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449388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42925" indent="-542925" algn="l" defTabSz="1449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25" indent="-452438" algn="l" defTabSz="1449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925" indent="-361950" algn="l" defTabSz="1449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413" indent="-361950" algn="l" defTabSz="1449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313" indent="-361950" algn="l" defTabSz="1449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016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6pPr>
      <a:lvl7pPr marL="4714291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7pPr>
      <a:lvl8pPr marL="5439568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8pPr>
      <a:lvl9pPr marL="6164845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1pPr>
      <a:lvl2pPr marL="725275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2pPr>
      <a:lvl3pPr marL="145055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3pPr>
      <a:lvl4pPr marL="2175827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4pPr>
      <a:lvl5pPr marL="2901103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5pPr>
      <a:lvl6pPr marL="362637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6pPr>
      <a:lvl7pPr marL="4351654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7pPr>
      <a:lvl8pPr marL="507692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8pPr>
      <a:lvl9pPr marL="5802206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control" Target="../activeX/activeX3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control" Target="../activeX/activeX2.xml"/><Relationship Id="rId16" Type="http://schemas.openxmlformats.org/officeDocument/2006/relationships/image" Target="../media/image31.png"/><Relationship Id="rId20" Type="http://schemas.openxmlformats.org/officeDocument/2006/relationships/image" Target="../media/image35.wmf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wmf"/><Relationship Id="rId4" Type="http://schemas.openxmlformats.org/officeDocument/2006/relationships/control" Target="../activeX/activeX4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Hình ảnh 2">
            <a:extLst>
              <a:ext uri="{FF2B5EF4-FFF2-40B4-BE49-F238E27FC236}">
                <a16:creationId xmlns:a16="http://schemas.microsoft.com/office/drawing/2014/main" id="{52AEFAA0-5623-1E65-6E58-3D5B668D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02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Hình ảnh 14">
            <a:extLst>
              <a:ext uri="{FF2B5EF4-FFF2-40B4-BE49-F238E27FC236}">
                <a16:creationId xmlns:a16="http://schemas.microsoft.com/office/drawing/2014/main" id="{D43A7BB9-B0BF-67B4-D08B-3C3CD37B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5045075"/>
            <a:ext cx="112791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Hình ảnh 15">
            <a:extLst>
              <a:ext uri="{FF2B5EF4-FFF2-40B4-BE49-F238E27FC236}">
                <a16:creationId xmlns:a16="http://schemas.microsoft.com/office/drawing/2014/main" id="{65B9C81B-4B52-090C-017E-07F6662C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728788"/>
            <a:ext cx="814546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Hình ảnh 18">
            <a:extLst>
              <a:ext uri="{FF2B5EF4-FFF2-40B4-BE49-F238E27FC236}">
                <a16:creationId xmlns:a16="http://schemas.microsoft.com/office/drawing/2014/main" id="{A0F73739-7627-6A02-A460-2C8ACC1A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88" y="6638925"/>
            <a:ext cx="269875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Hình ảnh 20">
            <a:extLst>
              <a:ext uri="{FF2B5EF4-FFF2-40B4-BE49-F238E27FC236}">
                <a16:creationId xmlns:a16="http://schemas.microsoft.com/office/drawing/2014/main" id="{F285690A-CD6B-D6C7-C3E6-04C0483B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6638925"/>
            <a:ext cx="227488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Hình ảnh 22">
            <a:extLst>
              <a:ext uri="{FF2B5EF4-FFF2-40B4-BE49-F238E27FC236}">
                <a16:creationId xmlns:a16="http://schemas.microsoft.com/office/drawing/2014/main" id="{96474A0C-976A-B313-78BA-E6BE8759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13" y="6032500"/>
            <a:ext cx="2490787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3525CFB-0087-2517-0552-6409716D6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524000"/>
            <a:ext cx="9750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3B24EF9-FF24-08D7-2F04-6CD3836A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497263"/>
            <a:ext cx="64770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Hình ảnh 4">
            <a:extLst>
              <a:ext uri="{FF2B5EF4-FFF2-40B4-BE49-F238E27FC236}">
                <a16:creationId xmlns:a16="http://schemas.microsoft.com/office/drawing/2014/main" id="{F0CCCB05-829A-010E-5725-05254CF0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Hình ảnh 2">
            <a:extLst>
              <a:ext uri="{FF2B5EF4-FFF2-40B4-BE49-F238E27FC236}">
                <a16:creationId xmlns:a16="http://schemas.microsoft.com/office/drawing/2014/main" id="{94EB1849-81FB-5A8D-61F4-8AF41732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72025"/>
            <a:ext cx="61245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0EB2EDC-6669-8FEC-B426-4489F0BCE88B}"/>
              </a:ext>
            </a:extLst>
          </p:cNvPr>
          <p:cNvSpPr/>
          <p:nvPr/>
        </p:nvSpPr>
        <p:spPr>
          <a:xfrm>
            <a:off x="5471319" y="1971288"/>
            <a:ext cx="693651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KHỞI 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ĐỘNG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ình ảnh 2">
            <a:extLst>
              <a:ext uri="{FF2B5EF4-FFF2-40B4-BE49-F238E27FC236}">
                <a16:creationId xmlns:a16="http://schemas.microsoft.com/office/drawing/2014/main" id="{66643A4C-0092-25CD-0D3A-53C4E696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59103" r="60" b="1135"/>
          <a:stretch>
            <a:fillRect/>
          </a:stretch>
        </p:blipFill>
        <p:spPr bwMode="auto">
          <a:xfrm>
            <a:off x="0" y="-33338"/>
            <a:ext cx="16276638" cy="91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95">
            <a:extLst>
              <a:ext uri="{FF2B5EF4-FFF2-40B4-BE49-F238E27FC236}">
                <a16:creationId xmlns:a16="http://schemas.microsoft.com/office/drawing/2014/main" id="{28CF0587-FD5E-C1CE-7490-C55C6A55B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109" y="398514"/>
            <a:ext cx="6267532" cy="2466915"/>
          </a:xfrm>
          <a:prstGeom prst="roundRect">
            <a:avLst>
              <a:gd name="adj" fmla="val 50000"/>
            </a:avLst>
          </a:prstGeom>
          <a:solidFill>
            <a:srgbClr val="7F7F7F">
              <a:alpha val="47843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5400" b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defRPr/>
            </a:pPr>
            <a:r>
              <a:rPr lang="en-GB" altLang="en-US" sz="5400" b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CHIẾC HỘP BÍ ẨN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E6DDD36-DF6D-AA61-6273-BCCBCF042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175" y="1800225"/>
            <a:ext cx="24145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01E899-2817-99A0-DE1B-6B340DB87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2897188"/>
            <a:ext cx="24018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72006D-F812-9989-EA40-BA373B4C7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124"/>
          <a:stretch>
            <a:fillRect/>
          </a:stretch>
        </p:blipFill>
        <p:spPr bwMode="auto">
          <a:xfrm>
            <a:off x="11885613" y="6008688"/>
            <a:ext cx="23241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09FB42-998F-02A5-FC3B-5BD2AA431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5008563"/>
            <a:ext cx="208756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9D36CDC0-6EE2-ABCE-91D8-CC6E766D3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3332163"/>
            <a:ext cx="3121025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98 + 207 = </a:t>
            </a:r>
          </a:p>
        </p:txBody>
      </p:sp>
      <p:sp>
        <p:nvSpPr>
          <p:cNvPr id="36" name="TextBox 50">
            <a:extLst>
              <a:ext uri="{FF2B5EF4-FFF2-40B4-BE49-F238E27FC236}">
                <a16:creationId xmlns:a16="http://schemas.microsoft.com/office/drawing/2014/main" id="{742CA7AF-2090-1691-742F-29C34CF5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5" y="3344863"/>
            <a:ext cx="1198563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305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448B01B7-6417-79EA-7689-A6CD3438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287713"/>
            <a:ext cx="2962275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356 - 85 = </a:t>
            </a:r>
          </a:p>
        </p:txBody>
      </p:sp>
      <p:sp>
        <p:nvSpPr>
          <p:cNvPr id="38" name="TextBox 50">
            <a:extLst>
              <a:ext uri="{FF2B5EF4-FFF2-40B4-BE49-F238E27FC236}">
                <a16:creationId xmlns:a16="http://schemas.microsoft.com/office/drawing/2014/main" id="{1A66A980-4467-2B46-D7EC-AE80663C7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3276600"/>
            <a:ext cx="1198563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271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DE7BBD98-51E0-091A-DB55-33E5CAD94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5649913"/>
            <a:ext cx="3281362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401 - 100 = </a:t>
            </a: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5E366EA5-0E4D-8338-45D0-436879D5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5653088"/>
            <a:ext cx="1198563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301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0825878-129A-B9BD-C238-27327F44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605463"/>
            <a:ext cx="3121025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205 + 67 = </a:t>
            </a:r>
          </a:p>
        </p:txBody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3908ACBF-9C59-6DF7-CA39-62086F720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5605463"/>
            <a:ext cx="1198562" cy="850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Hộp Văn bản 1">
            <a:extLst>
              <a:ext uri="{FF2B5EF4-FFF2-40B4-BE49-F238E27FC236}">
                <a16:creationId xmlns:a16="http://schemas.microsoft.com/office/drawing/2014/main" id="{6FAD6E2F-1F25-5A9F-28A7-00A335449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412750"/>
            <a:ext cx="1196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11267" name="Hộp Văn bản 2">
            <a:extLst>
              <a:ext uri="{FF2B5EF4-FFF2-40B4-BE49-F238E27FC236}">
                <a16:creationId xmlns:a16="http://schemas.microsoft.com/office/drawing/2014/main" id="{CDE5791C-4CF7-71DA-AFC8-61E718C2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538" y="1339850"/>
            <a:ext cx="2057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DDDBDA-3416-5802-B8D5-3CDBC6CE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2238375"/>
            <a:ext cx="937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HP001 4 hàng" panose="020B0603050302020204" pitchFamily="34" charset="0"/>
              </a:rPr>
              <a:t>Ôn tập về hình học và đo lường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Hình ảnh 4">
            <a:extLst>
              <a:ext uri="{FF2B5EF4-FFF2-40B4-BE49-F238E27FC236}">
                <a16:creationId xmlns:a16="http://schemas.microsoft.com/office/drawing/2014/main" id="{CB79ADFC-4EF4-7D1C-3DD4-85776C4E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F8B7427-719B-91E8-8C1D-13A57B346271}"/>
              </a:ext>
            </a:extLst>
          </p:cNvPr>
          <p:cNvSpPr/>
          <p:nvPr/>
        </p:nvSpPr>
        <p:spPr>
          <a:xfrm>
            <a:off x="5471319" y="1971288"/>
            <a:ext cx="627447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Luyện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Tập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292" name="Hình ảnh 3">
            <a:extLst>
              <a:ext uri="{FF2B5EF4-FFF2-40B4-BE49-F238E27FC236}">
                <a16:creationId xmlns:a16="http://schemas.microsoft.com/office/drawing/2014/main" id="{1EBFD993-ADE8-A7FE-17E0-F61524D0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4460875"/>
            <a:ext cx="54102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5" name="Picture 39">
            <a:extLst>
              <a:ext uri="{FF2B5EF4-FFF2-40B4-BE49-F238E27FC236}">
                <a16:creationId xmlns:a16="http://schemas.microsoft.com/office/drawing/2014/main" id="{4E8BD7DA-0DBC-4730-58C9-81573351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29259" r="76819" b="63152"/>
          <a:stretch>
            <a:fillRect/>
          </a:stretch>
        </p:blipFill>
        <p:spPr bwMode="auto">
          <a:xfrm>
            <a:off x="966788" y="733425"/>
            <a:ext cx="1066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2B8FE-37FB-B4E3-FA84-CB2CBF01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333875"/>
            <a:ext cx="4554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- Khối lập phương: 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3E2061-060B-9BFD-495F-8CC257D5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5378450"/>
            <a:ext cx="4984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- Khối hộp chữ nhật: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348AC6-395E-A267-A7FF-13E58FF76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6423025"/>
            <a:ext cx="2506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- Khối trụ: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641CC1-496C-364C-638A-9B97221B2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7543800"/>
            <a:ext cx="28257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- Khối cầu:  </a:t>
            </a:r>
          </a:p>
        </p:txBody>
      </p:sp>
      <p:sp>
        <p:nvSpPr>
          <p:cNvPr id="13319" name="Hộp Văn bản 2">
            <a:extLst>
              <a:ext uri="{FF2B5EF4-FFF2-40B4-BE49-F238E27FC236}">
                <a16:creationId xmlns:a16="http://schemas.microsoft.com/office/drawing/2014/main" id="{DA66362F-54D6-274A-538B-037DA7F0C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598488"/>
            <a:ext cx="1242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 b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Xem các hình sau rồi chỉ ra những đồ vật có dạng khối lập phương, khối hộp chữ nhật, khối trụ, khối cầu:</a:t>
            </a:r>
          </a:p>
        </p:txBody>
      </p:sp>
      <p:pic>
        <p:nvPicPr>
          <p:cNvPr id="13320" name="Hình ảnh 5">
            <a:extLst>
              <a:ext uri="{FF2B5EF4-FFF2-40B4-BE49-F238E27FC236}">
                <a16:creationId xmlns:a16="http://schemas.microsoft.com/office/drawing/2014/main" id="{AE342F40-E301-92C1-ACE3-35A0119F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019300"/>
            <a:ext cx="1625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Hình ảnh 7">
            <a:extLst>
              <a:ext uri="{FF2B5EF4-FFF2-40B4-BE49-F238E27FC236}">
                <a16:creationId xmlns:a16="http://schemas.microsoft.com/office/drawing/2014/main" id="{645E9FDA-5845-662D-6AA2-1FCEFD87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817688"/>
            <a:ext cx="14414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Hình ảnh 9">
            <a:extLst>
              <a:ext uri="{FF2B5EF4-FFF2-40B4-BE49-F238E27FC236}">
                <a16:creationId xmlns:a16="http://schemas.microsoft.com/office/drawing/2014/main" id="{DB6FFC11-D6FB-C6DB-D294-C2094AF3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824038"/>
            <a:ext cx="2819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Hình ảnh 11">
            <a:extLst>
              <a:ext uri="{FF2B5EF4-FFF2-40B4-BE49-F238E27FC236}">
                <a16:creationId xmlns:a16="http://schemas.microsoft.com/office/drawing/2014/main" id="{9D2D7B8E-9ED5-D372-5600-F4EBE239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0" y="1746250"/>
            <a:ext cx="23939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Hình ảnh 13">
            <a:extLst>
              <a:ext uri="{FF2B5EF4-FFF2-40B4-BE49-F238E27FC236}">
                <a16:creationId xmlns:a16="http://schemas.microsoft.com/office/drawing/2014/main" id="{685A09BC-EFA3-EC6E-000D-1990D703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3" y="1879600"/>
            <a:ext cx="1092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Hình ảnh 15">
            <a:extLst>
              <a:ext uri="{FF2B5EF4-FFF2-40B4-BE49-F238E27FC236}">
                <a16:creationId xmlns:a16="http://schemas.microsoft.com/office/drawing/2014/main" id="{48270650-2BF7-CC19-F8B9-AFF6A7E3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2617788"/>
            <a:ext cx="9588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Hình ảnh 17">
            <a:extLst>
              <a:ext uri="{FF2B5EF4-FFF2-40B4-BE49-F238E27FC236}">
                <a16:creationId xmlns:a16="http://schemas.microsoft.com/office/drawing/2014/main" id="{FEBC6AB1-A714-45A5-42D4-5EB3F070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0" y="1198563"/>
            <a:ext cx="1238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Hình ảnh 19">
            <a:extLst>
              <a:ext uri="{FF2B5EF4-FFF2-40B4-BE49-F238E27FC236}">
                <a16:creationId xmlns:a16="http://schemas.microsoft.com/office/drawing/2014/main" id="{2C25CBB3-309A-BBF5-3DAE-9E4F076B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413" y="2227263"/>
            <a:ext cx="13462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Hình ảnh 21">
            <a:extLst>
              <a:ext uri="{FF2B5EF4-FFF2-40B4-BE49-F238E27FC236}">
                <a16:creationId xmlns:a16="http://schemas.microsoft.com/office/drawing/2014/main" id="{4B12E05C-9D87-57F9-E6FC-B1435606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1895475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Hình ảnh 23">
            <a:extLst>
              <a:ext uri="{FF2B5EF4-FFF2-40B4-BE49-F238E27FC236}">
                <a16:creationId xmlns:a16="http://schemas.microsoft.com/office/drawing/2014/main" id="{04C61724-7DB9-D531-CE0F-73BBA48F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1817688"/>
            <a:ext cx="8445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Hình ảnh 25">
            <a:extLst>
              <a:ext uri="{FF2B5EF4-FFF2-40B4-BE49-F238E27FC236}">
                <a16:creationId xmlns:a16="http://schemas.microsoft.com/office/drawing/2014/main" id="{A14DBDE9-C3E4-2088-D0C4-5298CD27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3001963"/>
            <a:ext cx="1943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11049120" imgH="1057320"/>
        </mc:Choice>
        <mc:Fallback>
          <p:control name="TextBox2" r:id="rId1" imgW="11049120" imgH="1057320">
            <p:pic>
              <p:nvPicPr>
                <p:cNvPr id="13332" name="TextBox2">
                  <a:extLst>
                    <a:ext uri="{FF2B5EF4-FFF2-40B4-BE49-F238E27FC236}">
                      <a16:creationId xmlns:a16="http://schemas.microsoft.com/office/drawing/2014/main" id="{EA19132F-5F66-7F60-BE7E-C7BA8F46530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143500" y="5308600"/>
                  <a:ext cx="11049000" cy="1062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2" imgW="13344480" imgH="1057320"/>
        </mc:Choice>
        <mc:Fallback>
          <p:control name="TextBox3" r:id="rId2" imgW="13344480" imgH="1057320">
            <p:pic>
              <p:nvPicPr>
                <p:cNvPr id="13333" name="TextBox3">
                  <a:extLst>
                    <a:ext uri="{FF2B5EF4-FFF2-40B4-BE49-F238E27FC236}">
                      <a16:creationId xmlns:a16="http://schemas.microsoft.com/office/drawing/2014/main" id="{541FF992-95A4-ED6E-FE2B-EA32CE63947B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714625" y="6407150"/>
                  <a:ext cx="13349288" cy="1062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3" imgW="13344480" imgH="1057320"/>
        </mc:Choice>
        <mc:Fallback>
          <p:control name="TextBox4" r:id="rId3" imgW="13344480" imgH="1057320">
            <p:pic>
              <p:nvPicPr>
                <p:cNvPr id="13334" name="TextBox4">
                  <a:extLst>
                    <a:ext uri="{FF2B5EF4-FFF2-40B4-BE49-F238E27FC236}">
                      <a16:creationId xmlns:a16="http://schemas.microsoft.com/office/drawing/2014/main" id="{2028630D-26CD-99BA-BE58-C13819E874E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928938" y="7488238"/>
                  <a:ext cx="13347700" cy="1062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4" imgW="11049120" imgH="1057320"/>
        </mc:Choice>
        <mc:Fallback>
          <p:control name="TextBox1" r:id="rId4" imgW="11049120" imgH="105732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08E10CA9-CC2C-609D-C550-6E48534805F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4786313" y="4098689"/>
                  <a:ext cx="11049000" cy="1062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" grpId="0"/>
      <p:bldP spid="63" grpId="0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1">
            <a:extLst>
              <a:ext uri="{FF2B5EF4-FFF2-40B4-BE49-F238E27FC236}">
                <a16:creationId xmlns:a16="http://schemas.microsoft.com/office/drawing/2014/main" id="{011E2ED1-6D91-2CD3-1822-6F521E64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27963" r="19147" b="58698"/>
          <a:stretch>
            <a:fillRect/>
          </a:stretch>
        </p:blipFill>
        <p:spPr bwMode="auto">
          <a:xfrm>
            <a:off x="519113" y="762000"/>
            <a:ext cx="13331825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41">
            <a:extLst>
              <a:ext uri="{FF2B5EF4-FFF2-40B4-BE49-F238E27FC236}">
                <a16:creationId xmlns:a16="http://schemas.microsoft.com/office/drawing/2014/main" id="{14E5CBAB-9BAA-17FF-C1A6-CEE09965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1" t="44470" r="37057" b="51271"/>
          <a:stretch>
            <a:fillRect/>
          </a:stretch>
        </p:blipFill>
        <p:spPr bwMode="auto">
          <a:xfrm>
            <a:off x="2500313" y="3570288"/>
            <a:ext cx="6915150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1">
            <a:extLst>
              <a:ext uri="{FF2B5EF4-FFF2-40B4-BE49-F238E27FC236}">
                <a16:creationId xmlns:a16="http://schemas.microsoft.com/office/drawing/2014/main" id="{E66339B7-0197-8666-1E94-BE60ED2F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7" t="52551" r="31001" b="42426"/>
          <a:stretch>
            <a:fillRect/>
          </a:stretch>
        </p:blipFill>
        <p:spPr bwMode="auto">
          <a:xfrm>
            <a:off x="2624138" y="4773613"/>
            <a:ext cx="924877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39" name="Picture 43" descr="Thước Kẻ 20cm Deli 6220 | Fast.vn">
            <a:extLst>
              <a:ext uri="{FF2B5EF4-FFF2-40B4-BE49-F238E27FC236}">
                <a16:creationId xmlns:a16="http://schemas.microsoft.com/office/drawing/2014/main" id="{8D326946-64DA-0998-ABA4-A99638DA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43098" r="12531" b="43164"/>
          <a:stretch>
            <a:fillRect/>
          </a:stretch>
        </p:blipFill>
        <p:spPr bwMode="auto">
          <a:xfrm>
            <a:off x="2824163" y="2149475"/>
            <a:ext cx="9483725" cy="130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53CBCE8-75EC-D71D-0F26-10AF7A2B9455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2149475"/>
            <a:ext cx="9067800" cy="1089025"/>
            <a:chOff x="3718718" y="3263539"/>
            <a:chExt cx="9067801" cy="1089809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D50C4AD8-E250-8309-0752-047E7AF12617}"/>
                </a:ext>
              </a:extLst>
            </p:cNvPr>
            <p:cNvSpPr/>
            <p:nvPr/>
          </p:nvSpPr>
          <p:spPr>
            <a:xfrm rot="16200000">
              <a:off x="8017499" y="-1035242"/>
              <a:ext cx="470238" cy="906780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78" name="TextBox 4">
              <a:extLst>
                <a:ext uri="{FF2B5EF4-FFF2-40B4-BE49-F238E27FC236}">
                  <a16:creationId xmlns:a16="http://schemas.microsoft.com/office/drawing/2014/main" id="{8552623C-EAF3-BDE7-462E-D1483A7DB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0541" y="3768573"/>
              <a:ext cx="1300356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20 cm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C346674-F578-51B0-63E4-78CDA587F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3" y="5481638"/>
            <a:ext cx="108743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vantGarde" panose="00000400000000000000" pitchFamily="2" charset="0"/>
                <a:cs typeface="AvantGarde" panose="00000400000000000000" pitchFamily="2" charset="0"/>
              </a:rPr>
              <a:t>b) Vẽ đoạn thẳng MN có độ dài 1 dm.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0E7AEDB-D37C-F579-7679-D6164B21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6"/>
          <a:stretch>
            <a:fillRect/>
          </a:stretch>
        </p:blipFill>
        <p:spPr bwMode="auto">
          <a:xfrm>
            <a:off x="1319213" y="6180138"/>
            <a:ext cx="1374933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8452680-345E-7CAF-DD58-D01F09CC2C26}"/>
              </a:ext>
            </a:extLst>
          </p:cNvPr>
          <p:cNvSpPr/>
          <p:nvPr/>
        </p:nvSpPr>
        <p:spPr>
          <a:xfrm>
            <a:off x="3854450" y="7002463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5C7FF31-8EF7-4213-0ED8-0DEC2DDE5E43}"/>
              </a:ext>
            </a:extLst>
          </p:cNvPr>
          <p:cNvSpPr/>
          <p:nvPr/>
        </p:nvSpPr>
        <p:spPr>
          <a:xfrm>
            <a:off x="8320088" y="69850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D1C3A2-2429-D1A0-DF79-5142FF72B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6237288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7030A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74F3C8-9C6E-32EE-853F-C194C662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75" y="6197600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7030A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3" name="Left Brace 2">
            <a:extLst>
              <a:ext uri="{FF2B5EF4-FFF2-40B4-BE49-F238E27FC236}">
                <a16:creationId xmlns:a16="http://schemas.microsoft.com/office/drawing/2014/main" id="{4F1F5E86-8906-8AF0-0DDB-DA447BD5CEF5}"/>
              </a:ext>
            </a:extLst>
          </p:cNvPr>
          <p:cNvSpPr/>
          <p:nvPr/>
        </p:nvSpPr>
        <p:spPr bwMode="auto">
          <a:xfrm rot="16200000">
            <a:off x="5980113" y="5130800"/>
            <a:ext cx="228600" cy="440372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95D2A6-0E7A-7A2A-502B-C05D0B60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5" y="7651750"/>
            <a:ext cx="1190625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latin typeface="AvantGarde" panose="00000400000000000000" pitchFamily="2" charset="0"/>
                <a:cs typeface="AvantGarde" panose="00000400000000000000" pitchFamily="2" charset="0"/>
              </a:rPr>
              <a:t>1 dm</a:t>
            </a:r>
          </a:p>
        </p:txBody>
      </p:sp>
      <p:pic>
        <p:nvPicPr>
          <p:cNvPr id="15" name="Picture 43" descr="Thước Kẻ 20cm Deli 6220 | Fast.vn">
            <a:extLst>
              <a:ext uri="{FF2B5EF4-FFF2-40B4-BE49-F238E27FC236}">
                <a16:creationId xmlns:a16="http://schemas.microsoft.com/office/drawing/2014/main" id="{60751976-197E-E29C-2111-2618EF05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43098" r="12531" b="43164"/>
          <a:stretch>
            <a:fillRect/>
          </a:stretch>
        </p:blipFill>
        <p:spPr bwMode="auto">
          <a:xfrm>
            <a:off x="3654425" y="7105650"/>
            <a:ext cx="9483725" cy="130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7BCA2CDD-8514-0E9D-27C7-E7E80EFEECD6}"/>
              </a:ext>
            </a:extLst>
          </p:cNvPr>
          <p:cNvCxnSpPr>
            <a:stCxn id="8" idx="6"/>
            <a:endCxn id="9" idx="4"/>
          </p:cNvCxnSpPr>
          <p:nvPr/>
        </p:nvCxnSpPr>
        <p:spPr>
          <a:xfrm>
            <a:off x="3930650" y="7040563"/>
            <a:ext cx="4427538" cy="20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847E-7 -3.61111E-6 L -0.00224 0.321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DB1944EC-864A-D61C-E4D1-7C88B5524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667" t="29852" r="78000" b="63037"/>
          <a:stretch/>
        </p:blipFill>
        <p:spPr bwMode="auto">
          <a:xfrm>
            <a:off x="518319" y="762000"/>
            <a:ext cx="990600" cy="914401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E96B68-36AC-A78C-9DA7-0ECACF672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048000"/>
            <a:ext cx="22574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1D1FF6E-14F2-F0E0-6725-AC2B234D96F0}"/>
              </a:ext>
            </a:extLst>
          </p:cNvPr>
          <p:cNvGrpSpPr>
            <a:grpSpLocks/>
          </p:cNvGrpSpPr>
          <p:nvPr/>
        </p:nvGrpSpPr>
        <p:grpSpPr bwMode="auto">
          <a:xfrm>
            <a:off x="2379663" y="3319463"/>
            <a:ext cx="358775" cy="1041400"/>
            <a:chOff x="3885604" y="1862611"/>
            <a:chExt cx="806824" cy="243793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9D12DE-DBFB-C652-E670-2C8D0B579708}"/>
                </a:ext>
              </a:extLst>
            </p:cNvPr>
            <p:cNvCxnSpPr/>
            <p:nvPr/>
          </p:nvCxnSpPr>
          <p:spPr>
            <a:xfrm flipH="1">
              <a:off x="3885604" y="3241381"/>
              <a:ext cx="806824" cy="1059165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B9E83D-7C73-6287-8828-7977C364D8C6}"/>
                </a:ext>
              </a:extLst>
            </p:cNvPr>
            <p:cNvCxnSpPr/>
            <p:nvPr/>
          </p:nvCxnSpPr>
          <p:spPr>
            <a:xfrm flipV="1">
              <a:off x="4553196" y="1862611"/>
              <a:ext cx="0" cy="1869330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15385A-99CE-7B3B-3E84-E6280C97D2BB}"/>
                </a:ext>
              </a:extLst>
            </p:cNvPr>
            <p:cNvSpPr/>
            <p:nvPr/>
          </p:nvSpPr>
          <p:spPr>
            <a:xfrm>
              <a:off x="4460376" y="3311993"/>
              <a:ext cx="192781" cy="193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763E39D-6098-6183-BEC3-4D10BC5D1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049588"/>
            <a:ext cx="22542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1DB8BD4-1B3B-74EE-0F4C-F0A3977501C7}"/>
              </a:ext>
            </a:extLst>
          </p:cNvPr>
          <p:cNvGrpSpPr>
            <a:grpSpLocks/>
          </p:cNvGrpSpPr>
          <p:nvPr/>
        </p:nvGrpSpPr>
        <p:grpSpPr bwMode="auto">
          <a:xfrm>
            <a:off x="5456238" y="3662363"/>
            <a:ext cx="447675" cy="938212"/>
            <a:chOff x="4406578" y="2735801"/>
            <a:chExt cx="1010136" cy="219957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269C3F-C0D9-6457-100C-EC720355FB44}"/>
                </a:ext>
              </a:extLst>
            </p:cNvPr>
            <p:cNvCxnSpPr/>
            <p:nvPr/>
          </p:nvCxnSpPr>
          <p:spPr>
            <a:xfrm flipH="1">
              <a:off x="4406578" y="2735801"/>
              <a:ext cx="1010136" cy="785296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CF8B344-FF05-F2AC-17C3-63C403BEB3D7}"/>
                </a:ext>
              </a:extLst>
            </p:cNvPr>
            <p:cNvCxnSpPr/>
            <p:nvPr/>
          </p:nvCxnSpPr>
          <p:spPr>
            <a:xfrm flipV="1">
              <a:off x="4553441" y="3063318"/>
              <a:ext cx="0" cy="1872059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9DF382C-B026-B8CA-692F-288BD4244AEE}"/>
                </a:ext>
              </a:extLst>
            </p:cNvPr>
            <p:cNvSpPr/>
            <p:nvPr/>
          </p:nvSpPr>
          <p:spPr>
            <a:xfrm>
              <a:off x="4460308" y="3312677"/>
              <a:ext cx="193430" cy="193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B50466B-374A-BE54-0C20-E95A4376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3065463"/>
            <a:ext cx="225583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A1A909F-C5AC-8804-32E9-15EE99EF5F14}"/>
              </a:ext>
            </a:extLst>
          </p:cNvPr>
          <p:cNvGrpSpPr>
            <a:grpSpLocks/>
          </p:cNvGrpSpPr>
          <p:nvPr/>
        </p:nvGrpSpPr>
        <p:grpSpPr bwMode="auto">
          <a:xfrm>
            <a:off x="8128000" y="3568700"/>
            <a:ext cx="809625" cy="488950"/>
            <a:chOff x="4297351" y="2480301"/>
            <a:chExt cx="1826764" cy="114648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438333-62D7-C2FF-35F8-24871E4D3687}"/>
                </a:ext>
              </a:extLst>
            </p:cNvPr>
            <p:cNvCxnSpPr/>
            <p:nvPr/>
          </p:nvCxnSpPr>
          <p:spPr>
            <a:xfrm>
              <a:off x="4544503" y="2480301"/>
              <a:ext cx="0" cy="1146482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1C2A1E-03C6-7276-6FF2-EEA8F865154A}"/>
                </a:ext>
              </a:extLst>
            </p:cNvPr>
            <p:cNvCxnSpPr/>
            <p:nvPr/>
          </p:nvCxnSpPr>
          <p:spPr>
            <a:xfrm flipH="1">
              <a:off x="4297351" y="3403442"/>
              <a:ext cx="1826764" cy="0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0A1F0A-C170-7421-2A03-FAE3E00B6926}"/>
                </a:ext>
              </a:extLst>
            </p:cNvPr>
            <p:cNvSpPr/>
            <p:nvPr/>
          </p:nvSpPr>
          <p:spPr>
            <a:xfrm>
              <a:off x="4462118" y="3314106"/>
              <a:ext cx="189841" cy="189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E2C5188-523A-C8F5-6F34-1E14F1799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5943600"/>
            <a:ext cx="22558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DEE5404-F786-5DE5-E54D-CE1FF3AFD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945188"/>
            <a:ext cx="2255838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B818150-46B9-4782-14A2-ECACC158B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5959475"/>
            <a:ext cx="22542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763F57B-E9C0-639B-1DC6-2A2B279EBB24}"/>
              </a:ext>
            </a:extLst>
          </p:cNvPr>
          <p:cNvGrpSpPr>
            <a:grpSpLocks/>
          </p:cNvGrpSpPr>
          <p:nvPr/>
        </p:nvGrpSpPr>
        <p:grpSpPr bwMode="auto">
          <a:xfrm>
            <a:off x="8175625" y="6805613"/>
            <a:ext cx="800100" cy="388937"/>
            <a:chOff x="4297354" y="3280891"/>
            <a:chExt cx="1805597" cy="91274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95A970D-5BE0-8340-3A43-5E95727B1F9D}"/>
                </a:ext>
              </a:extLst>
            </p:cNvPr>
            <p:cNvCxnSpPr/>
            <p:nvPr/>
          </p:nvCxnSpPr>
          <p:spPr>
            <a:xfrm flipH="1" flipV="1">
              <a:off x="4354675" y="3280891"/>
              <a:ext cx="1232392" cy="912746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691F0ED-7822-300E-6205-04C1414F7809}"/>
                </a:ext>
              </a:extLst>
            </p:cNvPr>
            <p:cNvCxnSpPr/>
            <p:nvPr/>
          </p:nvCxnSpPr>
          <p:spPr>
            <a:xfrm flipH="1">
              <a:off x="4297354" y="3437362"/>
              <a:ext cx="1805597" cy="0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3E177F9-2780-5322-58DD-27D86491D8A2}"/>
                </a:ext>
              </a:extLst>
            </p:cNvPr>
            <p:cNvSpPr/>
            <p:nvPr/>
          </p:nvSpPr>
          <p:spPr>
            <a:xfrm>
              <a:off x="4462151" y="3314419"/>
              <a:ext cx="189875" cy="1900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A375202-D73B-B45B-FD50-6108DED29848}"/>
              </a:ext>
            </a:extLst>
          </p:cNvPr>
          <p:cNvGrpSpPr>
            <a:grpSpLocks/>
          </p:cNvGrpSpPr>
          <p:nvPr/>
        </p:nvGrpSpPr>
        <p:grpSpPr bwMode="auto">
          <a:xfrm>
            <a:off x="2646363" y="6711950"/>
            <a:ext cx="527050" cy="798513"/>
            <a:chOff x="4406578" y="3064190"/>
            <a:chExt cx="1188455" cy="18711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ECD07CA-FDA4-57A8-376A-843F4DA6C9AE}"/>
                </a:ext>
              </a:extLst>
            </p:cNvPr>
            <p:cNvCxnSpPr/>
            <p:nvPr/>
          </p:nvCxnSpPr>
          <p:spPr>
            <a:xfrm flipH="1">
              <a:off x="4406578" y="3127432"/>
              <a:ext cx="1188455" cy="305044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A0B1D66-2236-B69B-04D0-53E27E12AF2E}"/>
                </a:ext>
              </a:extLst>
            </p:cNvPr>
            <p:cNvCxnSpPr/>
            <p:nvPr/>
          </p:nvCxnSpPr>
          <p:spPr>
            <a:xfrm flipV="1">
              <a:off x="4553344" y="3064190"/>
              <a:ext cx="0" cy="1871187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F2EC524-5F50-355F-FA75-F35D503E1187}"/>
                </a:ext>
              </a:extLst>
            </p:cNvPr>
            <p:cNvSpPr/>
            <p:nvPr/>
          </p:nvSpPr>
          <p:spPr>
            <a:xfrm>
              <a:off x="4460272" y="3313435"/>
              <a:ext cx="193303" cy="1934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ECB18C-67FC-D15C-B63D-4B7CF0297C43}"/>
              </a:ext>
            </a:extLst>
          </p:cNvPr>
          <p:cNvGrpSpPr>
            <a:grpSpLocks/>
          </p:cNvGrpSpPr>
          <p:nvPr/>
        </p:nvGrpSpPr>
        <p:grpSpPr bwMode="auto">
          <a:xfrm>
            <a:off x="5091113" y="6191250"/>
            <a:ext cx="566737" cy="800100"/>
            <a:chOff x="3465774" y="1862611"/>
            <a:chExt cx="1278152" cy="187118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ED0C713-4E81-895D-CAC1-2A09B07E7DEC}"/>
                </a:ext>
              </a:extLst>
            </p:cNvPr>
            <p:cNvCxnSpPr/>
            <p:nvPr/>
          </p:nvCxnSpPr>
          <p:spPr>
            <a:xfrm flipH="1" flipV="1">
              <a:off x="3465774" y="2827906"/>
              <a:ext cx="1278152" cy="671995"/>
            </a:xfrm>
            <a:prstGeom prst="line">
              <a:avLst/>
            </a:prstGeom>
            <a:ln w="1016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20ED723-EE5E-E201-40A3-F983F145BC63}"/>
                </a:ext>
              </a:extLst>
            </p:cNvPr>
            <p:cNvCxnSpPr/>
            <p:nvPr/>
          </p:nvCxnSpPr>
          <p:spPr>
            <a:xfrm flipV="1">
              <a:off x="4554173" y="1862611"/>
              <a:ext cx="0" cy="1871188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736CDAF-E6A7-6BF1-468A-72260841CF63}"/>
                </a:ext>
              </a:extLst>
            </p:cNvPr>
            <p:cNvSpPr/>
            <p:nvPr/>
          </p:nvSpPr>
          <p:spPr>
            <a:xfrm>
              <a:off x="4461087" y="3314268"/>
              <a:ext cx="193334" cy="189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7AF8558-8B80-1931-F080-B58ADF43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3568700"/>
            <a:ext cx="41973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5A1F3-2F24-7891-7618-38034369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575" y="3786188"/>
            <a:ext cx="354647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3718CE83-E34A-651B-EA26-5BED96CC38E0}"/>
              </a:ext>
            </a:extLst>
          </p:cNvPr>
          <p:cNvGrpSpPr>
            <a:grpSpLocks/>
          </p:cNvGrpSpPr>
          <p:nvPr/>
        </p:nvGrpSpPr>
        <p:grpSpPr bwMode="auto">
          <a:xfrm>
            <a:off x="11126788" y="2868613"/>
            <a:ext cx="3346450" cy="893762"/>
            <a:chOff x="11110119" y="3810000"/>
            <a:chExt cx="3345260" cy="892344"/>
          </a:xfrm>
        </p:grpSpPr>
        <p:sp>
          <p:nvSpPr>
            <p:cNvPr id="8" name="Bong bóng Lời nói: Hình bầu dục 7">
              <a:extLst>
                <a:ext uri="{FF2B5EF4-FFF2-40B4-BE49-F238E27FC236}">
                  <a16:creationId xmlns:a16="http://schemas.microsoft.com/office/drawing/2014/main" id="{2109197D-8A44-38CE-3799-3814B46518AA}"/>
                </a:ext>
              </a:extLst>
            </p:cNvPr>
            <p:cNvSpPr/>
            <p:nvPr/>
          </p:nvSpPr>
          <p:spPr>
            <a:xfrm>
              <a:off x="11110119" y="3810000"/>
              <a:ext cx="3345260" cy="892344"/>
            </a:xfrm>
            <a:prstGeom prst="wedgeEllipseCallout">
              <a:avLst>
                <a:gd name="adj1" fmla="val 36676"/>
                <a:gd name="adj2" fmla="val 68338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05" name="Hộp Văn bản 8">
              <a:extLst>
                <a:ext uri="{FF2B5EF4-FFF2-40B4-BE49-F238E27FC236}">
                  <a16:creationId xmlns:a16="http://schemas.microsoft.com/office/drawing/2014/main" id="{DA4B2A95-C1C7-BF15-630E-0B98E9D0F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7414" y="3986810"/>
              <a:ext cx="281066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latin typeface="AvantGarde" panose="00000400000000000000" pitchFamily="2" charset="0"/>
                  <a:cs typeface="AvantGarde" panose="00000400000000000000" pitchFamily="2" charset="0"/>
                </a:rPr>
                <a:t>15 giờ 30 phút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924866-3FE4-4EED-5991-C6A4C768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876300"/>
            <a:ext cx="10875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Quay kim trên mặt đồng hồ để đồng hồ chỉ: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F89B90B-BCFF-5230-A8AA-A85A46C85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3" y="1571625"/>
            <a:ext cx="10875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AutoNum type="alphaLcParenR"/>
            </a:pPr>
            <a:r>
              <a:rPr lang="en-US" altLang="en-US" sz="3200" b="1">
                <a:latin typeface="AvantGarde" panose="00000400000000000000" pitchFamily="2" charset="0"/>
                <a:cs typeface="AvantGarde" panose="00000400000000000000" pitchFamily="2" charset="0"/>
              </a:rPr>
              <a:t>7 giờ, 1 giờ rưỡi, 12 giờ 15 phút.</a:t>
            </a:r>
          </a:p>
          <a:p>
            <a:pPr>
              <a:buFontTx/>
              <a:buAutoNum type="alphaLcParenR"/>
            </a:pPr>
            <a:r>
              <a:rPr lang="en-US" altLang="en-US" sz="3200" b="1">
                <a:latin typeface="AvantGarde" panose="00000400000000000000" pitchFamily="2" charset="0"/>
                <a:cs typeface="AvantGarde" panose="00000400000000000000" pitchFamily="2" charset="0"/>
              </a:rPr>
              <a:t>14 giờ 30 phút, 22 giờ, 16 giờ 15 phút.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Hình ảnh 4">
            <a:extLst>
              <a:ext uri="{FF2B5EF4-FFF2-40B4-BE49-F238E27FC236}">
                <a16:creationId xmlns:a16="http://schemas.microsoft.com/office/drawing/2014/main" id="{4E7C9261-820F-B068-78A6-4B525236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A13F9E7-923E-F661-E701-70EDA6E51CB9}"/>
              </a:ext>
            </a:extLst>
          </p:cNvPr>
          <p:cNvSpPr/>
          <p:nvPr/>
        </p:nvSpPr>
        <p:spPr>
          <a:xfrm>
            <a:off x="6338949" y="2170703"/>
            <a:ext cx="462498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Dặn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dò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436" name="Hình ảnh 3">
            <a:extLst>
              <a:ext uri="{FF2B5EF4-FFF2-40B4-BE49-F238E27FC236}">
                <a16:creationId xmlns:a16="http://schemas.microsoft.com/office/drawing/2014/main" id="{DBA12A30-DAFF-1961-53EB-5D368388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375025"/>
            <a:ext cx="54102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156</Words>
  <Application>Microsoft Office PowerPoint</Application>
  <PresentationFormat>Custom</PresentationFormat>
  <Paragraphs>35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AvantGarde</vt:lpstr>
      <vt:lpstr>Calibri</vt:lpstr>
      <vt:lpstr>HP001 4 hàng</vt:lpstr>
      <vt:lpstr>SVN-Poky's</vt:lpstr>
      <vt:lpstr>SVN-Ziclets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220</cp:revision>
  <dcterms:created xsi:type="dcterms:W3CDTF">2022-07-10T01:37:20Z</dcterms:created>
  <dcterms:modified xsi:type="dcterms:W3CDTF">2022-09-14T12:14:25Z</dcterms:modified>
</cp:coreProperties>
</file>