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0"/>
  </p:notesMasterIdLst>
  <p:sldIdLst>
    <p:sldId id="257" r:id="rId2"/>
    <p:sldId id="265" r:id="rId3"/>
    <p:sldId id="288" r:id="rId4"/>
    <p:sldId id="284" r:id="rId5"/>
    <p:sldId id="296" r:id="rId6"/>
    <p:sldId id="261" r:id="rId7"/>
    <p:sldId id="285" r:id="rId8"/>
    <p:sldId id="289" r:id="rId9"/>
    <p:sldId id="300" r:id="rId10"/>
    <p:sldId id="274" r:id="rId11"/>
    <p:sldId id="305" r:id="rId12"/>
    <p:sldId id="291" r:id="rId13"/>
    <p:sldId id="302" r:id="rId14"/>
    <p:sldId id="303" r:id="rId15"/>
    <p:sldId id="304" r:id="rId16"/>
    <p:sldId id="306" r:id="rId17"/>
    <p:sldId id="307" r:id="rId18"/>
    <p:sldId id="308" r:id="rId19"/>
  </p:sldIdLst>
  <p:sldSz cx="9144000" cy="6858000" type="screen4x3"/>
  <p:notesSz cx="6858000" cy="9144000"/>
  <p:defaultTextStyle>
    <a:defPPr>
      <a:defRPr lang="fr-LU"/>
    </a:defPPr>
    <a:lvl1pPr algn="l" rtl="0" eaLnBrk="0" fontAlgn="base" hangingPunct="0">
      <a:spcBef>
        <a:spcPct val="0"/>
      </a:spcBef>
      <a:spcAft>
        <a:spcPct val="0"/>
      </a:spcAft>
      <a:defRPr sz="4800" u="sng"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4800" u="sng"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4800" u="sng"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4800" u="sng"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4800" u="sng" kern="1200">
        <a:solidFill>
          <a:schemeClr val="tx1"/>
        </a:solidFill>
        <a:latin typeface="VNI-Times" pitchFamily="2" charset="0"/>
        <a:ea typeface="+mn-ea"/>
        <a:cs typeface="+mn-cs"/>
      </a:defRPr>
    </a:lvl5pPr>
    <a:lvl6pPr marL="2286000" algn="l" defTabSz="914400" rtl="0" eaLnBrk="1" latinLnBrk="0" hangingPunct="1">
      <a:defRPr sz="4800" u="sng" kern="1200">
        <a:solidFill>
          <a:schemeClr val="tx1"/>
        </a:solidFill>
        <a:latin typeface="VNI-Times" pitchFamily="2" charset="0"/>
        <a:ea typeface="+mn-ea"/>
        <a:cs typeface="+mn-cs"/>
      </a:defRPr>
    </a:lvl6pPr>
    <a:lvl7pPr marL="2743200" algn="l" defTabSz="914400" rtl="0" eaLnBrk="1" latinLnBrk="0" hangingPunct="1">
      <a:defRPr sz="4800" u="sng" kern="1200">
        <a:solidFill>
          <a:schemeClr val="tx1"/>
        </a:solidFill>
        <a:latin typeface="VNI-Times" pitchFamily="2" charset="0"/>
        <a:ea typeface="+mn-ea"/>
        <a:cs typeface="+mn-cs"/>
      </a:defRPr>
    </a:lvl7pPr>
    <a:lvl8pPr marL="3200400" algn="l" defTabSz="914400" rtl="0" eaLnBrk="1" latinLnBrk="0" hangingPunct="1">
      <a:defRPr sz="4800" u="sng" kern="1200">
        <a:solidFill>
          <a:schemeClr val="tx1"/>
        </a:solidFill>
        <a:latin typeface="VNI-Times" pitchFamily="2" charset="0"/>
        <a:ea typeface="+mn-ea"/>
        <a:cs typeface="+mn-cs"/>
      </a:defRPr>
    </a:lvl8pPr>
    <a:lvl9pPr marL="3657600" algn="l" defTabSz="914400" rtl="0" eaLnBrk="1" latinLnBrk="0" hangingPunct="1">
      <a:defRPr sz="4800" u="sng" kern="1200">
        <a:solidFill>
          <a:schemeClr val="tx1"/>
        </a:solidFill>
        <a:latin typeface="VNI-Times" pitchFamily="2"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9"/>
    <a:srgbClr val="6600CC"/>
    <a:srgbClr val="BBE0E3"/>
    <a:srgbClr val="FF00FF"/>
    <a:srgbClr val="0066FF"/>
    <a:srgbClr val="FF0066"/>
    <a:srgbClr val="00FF00"/>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2407" autoAdjust="0"/>
  </p:normalViewPr>
  <p:slideViewPr>
    <p:cSldViewPr>
      <p:cViewPr>
        <p:scale>
          <a:sx n="75" d="100"/>
          <a:sy n="75" d="100"/>
        </p:scale>
        <p:origin x="-120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u="none">
                <a:latin typeface="Arial" panose="020B0604020202020204" pitchFamily="34" charset="0"/>
              </a:defRPr>
            </a:lvl1pPr>
          </a:lstStyle>
          <a:p>
            <a:pPr>
              <a:defRPr/>
            </a:pPr>
            <a:endParaRPr lang="fr-LU"/>
          </a:p>
        </p:txBody>
      </p:sp>
      <p:sp>
        <p:nvSpPr>
          <p:cNvPr id="634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u="none">
                <a:latin typeface="Arial" panose="020B0604020202020204" pitchFamily="34" charset="0"/>
              </a:defRPr>
            </a:lvl1pPr>
          </a:lstStyle>
          <a:p>
            <a:pPr>
              <a:defRPr/>
            </a:pPr>
            <a:endParaRPr lang="fr-L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34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LU" noProof="0"/>
              <a:t>Click to edit Master text styles</a:t>
            </a:r>
          </a:p>
          <a:p>
            <a:pPr lvl="1"/>
            <a:r>
              <a:rPr lang="fr-LU" noProof="0"/>
              <a:t>Second level</a:t>
            </a:r>
          </a:p>
          <a:p>
            <a:pPr lvl="2"/>
            <a:r>
              <a:rPr lang="fr-LU" noProof="0"/>
              <a:t>Third level</a:t>
            </a:r>
          </a:p>
          <a:p>
            <a:pPr lvl="3"/>
            <a:r>
              <a:rPr lang="fr-LU" noProof="0"/>
              <a:t>Fourth level</a:t>
            </a:r>
          </a:p>
          <a:p>
            <a:pPr lvl="4"/>
            <a:r>
              <a:rPr lang="fr-LU" noProof="0"/>
              <a:t>Fifth level</a:t>
            </a:r>
          </a:p>
        </p:txBody>
      </p:sp>
      <p:sp>
        <p:nvSpPr>
          <p:cNvPr id="634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u="none">
                <a:latin typeface="Arial" panose="020B0604020202020204" pitchFamily="34" charset="0"/>
              </a:defRPr>
            </a:lvl1pPr>
          </a:lstStyle>
          <a:p>
            <a:pPr>
              <a:defRPr/>
            </a:pPr>
            <a:endParaRPr lang="fr-LU"/>
          </a:p>
        </p:txBody>
      </p:sp>
      <p:sp>
        <p:nvSpPr>
          <p:cNvPr id="634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u="none">
                <a:latin typeface="Arial" pitchFamily="34" charset="0"/>
              </a:defRPr>
            </a:lvl1pPr>
          </a:lstStyle>
          <a:p>
            <a:fld id="{9565911A-90DA-47A7-AAE1-F0038B82A798}" type="slidenum">
              <a:rPr lang="fr-LU"/>
              <a:pPr/>
              <a:t>‹#›</a:t>
            </a:fld>
            <a:endParaRPr lang="fr-LU"/>
          </a:p>
        </p:txBody>
      </p:sp>
    </p:spTree>
    <p:extLst>
      <p:ext uri="{BB962C8B-B14F-4D97-AF65-F5344CB8AC3E}">
        <p14:creationId xmlns:p14="http://schemas.microsoft.com/office/powerpoint/2010/main" xmlns="" val="2763430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fr-L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fr-L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A5B94AA-4B10-4838-B74E-787DF3EAE978}" type="slidenum">
              <a:rPr lang="fr-LU" smtClean="0"/>
              <a:pPr/>
              <a:t>‹#›</a:t>
            </a:fld>
            <a:endParaRPr lang="fr-L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fr-LU"/>
          </a:p>
        </p:txBody>
      </p:sp>
      <p:sp>
        <p:nvSpPr>
          <p:cNvPr id="5" name="Footer Placeholder 4"/>
          <p:cNvSpPr>
            <a:spLocks noGrp="1"/>
          </p:cNvSpPr>
          <p:nvPr>
            <p:ph type="ftr" sz="quarter" idx="11"/>
          </p:nvPr>
        </p:nvSpPr>
        <p:spPr/>
        <p:txBody>
          <a:bodyPr/>
          <a:lstStyle>
            <a:extLst/>
          </a:lstStyle>
          <a:p>
            <a:pPr>
              <a:defRPr/>
            </a:pPr>
            <a:endParaRPr lang="fr-LU"/>
          </a:p>
        </p:txBody>
      </p:sp>
      <p:sp>
        <p:nvSpPr>
          <p:cNvPr id="6" name="Slide Number Placeholder 5"/>
          <p:cNvSpPr>
            <a:spLocks noGrp="1"/>
          </p:cNvSpPr>
          <p:nvPr>
            <p:ph type="sldNum" sz="quarter" idx="12"/>
          </p:nvPr>
        </p:nvSpPr>
        <p:spPr/>
        <p:txBody>
          <a:bodyPr/>
          <a:lstStyle>
            <a:extLst/>
          </a:lstStyle>
          <a:p>
            <a:fld id="{63212ED3-9FD1-4352-85B8-1A50500721F4}" type="slidenum">
              <a:rPr lang="fr-LU" smtClean="0"/>
              <a:pPr/>
              <a:t>‹#›</a:t>
            </a:fld>
            <a:endParaRPr lang="fr-L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fr-LU"/>
          </a:p>
        </p:txBody>
      </p:sp>
      <p:sp>
        <p:nvSpPr>
          <p:cNvPr id="5" name="Footer Placeholder 4"/>
          <p:cNvSpPr>
            <a:spLocks noGrp="1"/>
          </p:cNvSpPr>
          <p:nvPr>
            <p:ph type="ftr" sz="quarter" idx="11"/>
          </p:nvPr>
        </p:nvSpPr>
        <p:spPr/>
        <p:txBody>
          <a:bodyPr/>
          <a:lstStyle>
            <a:extLst/>
          </a:lstStyle>
          <a:p>
            <a:pPr>
              <a:defRPr/>
            </a:pPr>
            <a:endParaRPr lang="fr-LU"/>
          </a:p>
        </p:txBody>
      </p:sp>
      <p:sp>
        <p:nvSpPr>
          <p:cNvPr id="6" name="Slide Number Placeholder 5"/>
          <p:cNvSpPr>
            <a:spLocks noGrp="1"/>
          </p:cNvSpPr>
          <p:nvPr>
            <p:ph type="sldNum" sz="quarter" idx="12"/>
          </p:nvPr>
        </p:nvSpPr>
        <p:spPr/>
        <p:txBody>
          <a:bodyPr/>
          <a:lstStyle>
            <a:extLst/>
          </a:lstStyle>
          <a:p>
            <a:fld id="{6C6EB6AB-9295-4183-9D50-3C5C8E2FEFEC}" type="slidenum">
              <a:rPr lang="fr-LU" smtClean="0"/>
              <a:pPr/>
              <a:t>‹#›</a:t>
            </a:fld>
            <a:endParaRPr lang="fr-L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fr-LU"/>
          </a:p>
        </p:txBody>
      </p:sp>
      <p:sp>
        <p:nvSpPr>
          <p:cNvPr id="4" name="Rectangle 5"/>
          <p:cNvSpPr>
            <a:spLocks noGrp="1" noChangeArrowheads="1"/>
          </p:cNvSpPr>
          <p:nvPr>
            <p:ph type="ftr" sz="quarter" idx="11"/>
          </p:nvPr>
        </p:nvSpPr>
        <p:spPr>
          <a:ln/>
        </p:spPr>
        <p:txBody>
          <a:bodyPr/>
          <a:lstStyle>
            <a:lvl1pPr>
              <a:defRPr/>
            </a:lvl1pPr>
          </a:lstStyle>
          <a:p>
            <a:pPr>
              <a:defRPr/>
            </a:pPr>
            <a:endParaRPr lang="fr-LU"/>
          </a:p>
        </p:txBody>
      </p:sp>
      <p:sp>
        <p:nvSpPr>
          <p:cNvPr id="5" name="Rectangle 6"/>
          <p:cNvSpPr>
            <a:spLocks noGrp="1" noChangeArrowheads="1"/>
          </p:cNvSpPr>
          <p:nvPr>
            <p:ph type="sldNum" sz="quarter" idx="12"/>
          </p:nvPr>
        </p:nvSpPr>
        <p:spPr>
          <a:ln/>
        </p:spPr>
        <p:txBody>
          <a:bodyPr/>
          <a:lstStyle>
            <a:lvl1pPr>
              <a:defRPr/>
            </a:lvl1pPr>
          </a:lstStyle>
          <a:p>
            <a:fld id="{33413B8E-AEC4-46B4-8BEF-B463144CE52A}" type="slidenum">
              <a:rPr lang="fr-LU"/>
              <a:pPr/>
              <a:t>‹#›</a:t>
            </a:fld>
            <a:endParaRPr lang="fr-L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fr-LU"/>
          </a:p>
        </p:txBody>
      </p:sp>
      <p:sp>
        <p:nvSpPr>
          <p:cNvPr id="5" name="Footer Placeholder 4"/>
          <p:cNvSpPr>
            <a:spLocks noGrp="1"/>
          </p:cNvSpPr>
          <p:nvPr>
            <p:ph type="ftr" sz="quarter" idx="11"/>
          </p:nvPr>
        </p:nvSpPr>
        <p:spPr/>
        <p:txBody>
          <a:bodyPr/>
          <a:lstStyle>
            <a:extLst/>
          </a:lstStyle>
          <a:p>
            <a:pPr>
              <a:defRPr/>
            </a:pPr>
            <a:endParaRPr lang="fr-LU"/>
          </a:p>
        </p:txBody>
      </p:sp>
      <p:sp>
        <p:nvSpPr>
          <p:cNvPr id="6" name="Slide Number Placeholder 5"/>
          <p:cNvSpPr>
            <a:spLocks noGrp="1"/>
          </p:cNvSpPr>
          <p:nvPr>
            <p:ph type="sldNum" sz="quarter" idx="12"/>
          </p:nvPr>
        </p:nvSpPr>
        <p:spPr/>
        <p:txBody>
          <a:bodyPr/>
          <a:lstStyle>
            <a:extLst/>
          </a:lstStyle>
          <a:p>
            <a:fld id="{9143315A-A781-4CC7-92EC-95F8881FBE91}" type="slidenum">
              <a:rPr lang="fr-LU" smtClean="0"/>
              <a:pPr/>
              <a:t>‹#›</a:t>
            </a:fld>
            <a:endParaRPr lang="fr-L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fr-LU"/>
          </a:p>
        </p:txBody>
      </p:sp>
      <p:sp>
        <p:nvSpPr>
          <p:cNvPr id="5" name="Footer Placeholder 4"/>
          <p:cNvSpPr>
            <a:spLocks noGrp="1"/>
          </p:cNvSpPr>
          <p:nvPr>
            <p:ph type="ftr" sz="quarter" idx="11"/>
          </p:nvPr>
        </p:nvSpPr>
        <p:spPr/>
        <p:txBody>
          <a:bodyPr/>
          <a:lstStyle>
            <a:extLst/>
          </a:lstStyle>
          <a:p>
            <a:pPr>
              <a:defRPr/>
            </a:pPr>
            <a:endParaRPr lang="fr-LU"/>
          </a:p>
        </p:txBody>
      </p:sp>
      <p:sp>
        <p:nvSpPr>
          <p:cNvPr id="6" name="Slide Number Placeholder 5"/>
          <p:cNvSpPr>
            <a:spLocks noGrp="1"/>
          </p:cNvSpPr>
          <p:nvPr>
            <p:ph type="sldNum" sz="quarter" idx="12"/>
          </p:nvPr>
        </p:nvSpPr>
        <p:spPr/>
        <p:txBody>
          <a:bodyPr/>
          <a:lstStyle>
            <a:extLst/>
          </a:lstStyle>
          <a:p>
            <a:fld id="{A0C5F8C9-4335-4543-9F32-7CB30B0E220D}" type="slidenum">
              <a:rPr lang="fr-LU" smtClean="0"/>
              <a:pPr/>
              <a:t>‹#›</a:t>
            </a:fld>
            <a:endParaRPr lang="fr-L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fr-LU"/>
          </a:p>
        </p:txBody>
      </p:sp>
      <p:sp>
        <p:nvSpPr>
          <p:cNvPr id="6" name="Footer Placeholder 5"/>
          <p:cNvSpPr>
            <a:spLocks noGrp="1"/>
          </p:cNvSpPr>
          <p:nvPr>
            <p:ph type="ftr" sz="quarter" idx="11"/>
          </p:nvPr>
        </p:nvSpPr>
        <p:spPr/>
        <p:txBody>
          <a:bodyPr/>
          <a:lstStyle>
            <a:extLst/>
          </a:lstStyle>
          <a:p>
            <a:pPr>
              <a:defRPr/>
            </a:pPr>
            <a:endParaRPr lang="fr-LU"/>
          </a:p>
        </p:txBody>
      </p:sp>
      <p:sp>
        <p:nvSpPr>
          <p:cNvPr id="7" name="Slide Number Placeholder 6"/>
          <p:cNvSpPr>
            <a:spLocks noGrp="1"/>
          </p:cNvSpPr>
          <p:nvPr>
            <p:ph type="sldNum" sz="quarter" idx="12"/>
          </p:nvPr>
        </p:nvSpPr>
        <p:spPr/>
        <p:txBody>
          <a:bodyPr/>
          <a:lstStyle>
            <a:extLst/>
          </a:lstStyle>
          <a:p>
            <a:fld id="{01A97223-667E-4147-A2E0-FC6BC7D6E723}" type="slidenum">
              <a:rPr lang="fr-LU" smtClean="0"/>
              <a:pPr/>
              <a:t>‹#›</a:t>
            </a:fld>
            <a:endParaRPr lang="fr-L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fr-LU"/>
          </a:p>
        </p:txBody>
      </p:sp>
      <p:sp>
        <p:nvSpPr>
          <p:cNvPr id="8" name="Footer Placeholder 7"/>
          <p:cNvSpPr>
            <a:spLocks noGrp="1"/>
          </p:cNvSpPr>
          <p:nvPr>
            <p:ph type="ftr" sz="quarter" idx="11"/>
          </p:nvPr>
        </p:nvSpPr>
        <p:spPr/>
        <p:txBody>
          <a:bodyPr/>
          <a:lstStyle>
            <a:extLst/>
          </a:lstStyle>
          <a:p>
            <a:pPr>
              <a:defRPr/>
            </a:pPr>
            <a:endParaRPr lang="fr-LU"/>
          </a:p>
        </p:txBody>
      </p:sp>
      <p:sp>
        <p:nvSpPr>
          <p:cNvPr id="9" name="Slide Number Placeholder 8"/>
          <p:cNvSpPr>
            <a:spLocks noGrp="1"/>
          </p:cNvSpPr>
          <p:nvPr>
            <p:ph type="sldNum" sz="quarter" idx="12"/>
          </p:nvPr>
        </p:nvSpPr>
        <p:spPr/>
        <p:txBody>
          <a:bodyPr/>
          <a:lstStyle>
            <a:extLst/>
          </a:lstStyle>
          <a:p>
            <a:fld id="{3F291F8B-D2C3-40EC-A1A3-4523768515B3}" type="slidenum">
              <a:rPr lang="fr-LU" smtClean="0"/>
              <a:pPr/>
              <a:t>‹#›</a:t>
            </a:fld>
            <a:endParaRPr lang="fr-L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fr-LU"/>
          </a:p>
        </p:txBody>
      </p:sp>
      <p:sp>
        <p:nvSpPr>
          <p:cNvPr id="4" name="Footer Placeholder 3"/>
          <p:cNvSpPr>
            <a:spLocks noGrp="1"/>
          </p:cNvSpPr>
          <p:nvPr>
            <p:ph type="ftr" sz="quarter" idx="11"/>
          </p:nvPr>
        </p:nvSpPr>
        <p:spPr/>
        <p:txBody>
          <a:bodyPr/>
          <a:lstStyle>
            <a:extLst/>
          </a:lstStyle>
          <a:p>
            <a:pPr>
              <a:defRPr/>
            </a:pPr>
            <a:endParaRPr lang="fr-LU"/>
          </a:p>
        </p:txBody>
      </p:sp>
      <p:sp>
        <p:nvSpPr>
          <p:cNvPr id="5" name="Slide Number Placeholder 4"/>
          <p:cNvSpPr>
            <a:spLocks noGrp="1"/>
          </p:cNvSpPr>
          <p:nvPr>
            <p:ph type="sldNum" sz="quarter" idx="12"/>
          </p:nvPr>
        </p:nvSpPr>
        <p:spPr/>
        <p:txBody>
          <a:bodyPr/>
          <a:lstStyle>
            <a:extLst/>
          </a:lstStyle>
          <a:p>
            <a:fld id="{E10118A6-F397-4AC7-AE85-7C5CB8A1B457}" type="slidenum">
              <a:rPr lang="fr-LU" smtClean="0"/>
              <a:pPr/>
              <a:t>‹#›</a:t>
            </a:fld>
            <a:endParaRPr lang="fr-L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fr-LU"/>
          </a:p>
        </p:txBody>
      </p:sp>
      <p:sp>
        <p:nvSpPr>
          <p:cNvPr id="3" name="Footer Placeholder 2"/>
          <p:cNvSpPr>
            <a:spLocks noGrp="1"/>
          </p:cNvSpPr>
          <p:nvPr>
            <p:ph type="ftr" sz="quarter" idx="11"/>
          </p:nvPr>
        </p:nvSpPr>
        <p:spPr/>
        <p:txBody>
          <a:bodyPr/>
          <a:lstStyle>
            <a:extLst/>
          </a:lstStyle>
          <a:p>
            <a:pPr>
              <a:defRPr/>
            </a:pPr>
            <a:endParaRPr lang="fr-LU"/>
          </a:p>
        </p:txBody>
      </p:sp>
      <p:sp>
        <p:nvSpPr>
          <p:cNvPr id="4" name="Slide Number Placeholder 3"/>
          <p:cNvSpPr>
            <a:spLocks noGrp="1"/>
          </p:cNvSpPr>
          <p:nvPr>
            <p:ph type="sldNum" sz="quarter" idx="12"/>
          </p:nvPr>
        </p:nvSpPr>
        <p:spPr/>
        <p:txBody>
          <a:bodyPr/>
          <a:lstStyle>
            <a:extLst/>
          </a:lstStyle>
          <a:p>
            <a:fld id="{EB3C9DE2-C109-473C-A6BE-8B7647FE9E39}" type="slidenum">
              <a:rPr lang="fr-LU" smtClean="0"/>
              <a:pPr/>
              <a:t>‹#›</a:t>
            </a:fld>
            <a:endParaRPr lang="fr-L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fr-LU"/>
          </a:p>
        </p:txBody>
      </p:sp>
      <p:sp>
        <p:nvSpPr>
          <p:cNvPr id="6" name="Footer Placeholder 5"/>
          <p:cNvSpPr>
            <a:spLocks noGrp="1"/>
          </p:cNvSpPr>
          <p:nvPr>
            <p:ph type="ftr" sz="quarter" idx="11"/>
          </p:nvPr>
        </p:nvSpPr>
        <p:spPr/>
        <p:txBody>
          <a:bodyPr/>
          <a:lstStyle>
            <a:extLst/>
          </a:lstStyle>
          <a:p>
            <a:pPr>
              <a:defRPr/>
            </a:pPr>
            <a:endParaRPr lang="fr-LU"/>
          </a:p>
        </p:txBody>
      </p:sp>
      <p:sp>
        <p:nvSpPr>
          <p:cNvPr id="7" name="Slide Number Placeholder 6"/>
          <p:cNvSpPr>
            <a:spLocks noGrp="1"/>
          </p:cNvSpPr>
          <p:nvPr>
            <p:ph type="sldNum" sz="quarter" idx="12"/>
          </p:nvPr>
        </p:nvSpPr>
        <p:spPr/>
        <p:txBody>
          <a:bodyPr/>
          <a:lstStyle>
            <a:extLst/>
          </a:lstStyle>
          <a:p>
            <a:fld id="{A8AA4008-4C33-43AE-BAF1-D79A81986EAA}" type="slidenum">
              <a:rPr lang="fr-LU" smtClean="0"/>
              <a:pPr/>
              <a:t>‹#›</a:t>
            </a:fld>
            <a:endParaRPr lang="fr-L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fr-L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fr-L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642D468-9C54-4A9E-BB83-CC3EFA5D36B9}" type="slidenum">
              <a:rPr lang="fr-LU" smtClean="0"/>
              <a:pPr/>
              <a:t>‹#›</a:t>
            </a:fld>
            <a:endParaRPr lang="fr-L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fr-L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L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B448199-A65F-4E5C-9F8A-8417E0335013}" type="slidenum">
              <a:rPr lang="fr-LU" smtClean="0"/>
              <a:pPr/>
              <a:t>‹#›</a:t>
            </a:fld>
            <a:endParaRPr lang="fr-L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áº¿t quáº£ hÃ¬nh áº£nh cho background powerpoi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8100"/>
            <a:ext cx="9144000" cy="6819900"/>
          </a:xfrm>
          <a:prstGeom prst="rect">
            <a:avLst/>
          </a:prstGeom>
          <a:ln w="76200">
            <a:solidFill>
              <a:srgbClr val="FF0000"/>
            </a:solidFill>
            <a:miter lim="800000"/>
            <a:headEnd/>
            <a:tailEnd/>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428596" y="1500174"/>
            <a:ext cx="8682304" cy="1790700"/>
          </a:xfrm>
        </p:spPr>
        <p:txBody>
          <a:bodyPr rtlCol="0">
            <a:noAutofit/>
          </a:bodyPr>
          <a:lstStyle/>
          <a:p>
            <a:pPr eaLnBrk="1" fontAlgn="auto" hangingPunct="1">
              <a:spcAft>
                <a:spcPts val="0"/>
              </a:spcAft>
              <a:defRPr/>
            </a:pPr>
            <a:r>
              <a:rPr lang="en-US" sz="7500" b="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KHOA </a:t>
            </a:r>
            <a:r>
              <a:rPr lang="en-US" sz="7500" b="1"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75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457200" y="456555"/>
            <a:ext cx="8229600" cy="5016758"/>
          </a:xfrm>
          <a:prstGeom prst="rect">
            <a:avLst/>
          </a:prstGeom>
          <a:noFill/>
          <a:ln w="9525">
            <a:noFill/>
            <a:miter lim="800000"/>
            <a:headEnd/>
            <a:tailEnd/>
          </a:ln>
          <a:effectLst/>
        </p:spPr>
        <p:txBody>
          <a:bodyPr>
            <a:spAutoFit/>
          </a:bodyPr>
          <a:lstStyle/>
          <a:p>
            <a:pPr algn="just" eaLnBrk="1" hangingPunct="1">
              <a:spcBef>
                <a:spcPct val="50000"/>
              </a:spcBef>
            </a:pPr>
            <a:r>
              <a:rPr lang="fr-LU" sz="4000" b="1" u="none" smtClean="0">
                <a:solidFill>
                  <a:srgbClr val="000099"/>
                </a:solidFill>
              </a:rPr>
              <a:t>     Caàn </a:t>
            </a:r>
            <a:r>
              <a:rPr lang="fr-LU" sz="4000" b="1" u="none">
                <a:solidFill>
                  <a:srgbClr val="000099"/>
                </a:solidFill>
              </a:rPr>
              <a:t>aên phoái hôïp chaát beùo coù nguoàn goác ñoäng vaät vaø chaát beùo coù nguoàn goác thöïc vaät ñeå ñaûm baûo cung caáp ñaày ñuû caùc loaïi chaát beùo cho cô theå. Neân aên ít thöùc aên chöùa nhieàu chaát beùo  ñoäng vaät  ñeå phoøng traùnh caùc beänh nhö huyeát cao, tim maïch...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0"/>
                                        <p:tgtEl>
                                          <p:spTgt spid="27654"/>
                                        </p:tgtEl>
                                      </p:cBhvr>
                                    </p:animEffect>
                                    <p:anim calcmode="lin" valueType="num">
                                      <p:cBhvr>
                                        <p:cTn id="8" dur="1000" fill="hold"/>
                                        <p:tgtEl>
                                          <p:spTgt spid="27654"/>
                                        </p:tgtEl>
                                        <p:attrNameLst>
                                          <p:attrName>ppt_x</p:attrName>
                                        </p:attrNameLst>
                                      </p:cBhvr>
                                      <p:tavLst>
                                        <p:tav tm="0">
                                          <p:val>
                                            <p:strVal val="#ppt_x"/>
                                          </p:val>
                                        </p:tav>
                                        <p:tav tm="100000">
                                          <p:val>
                                            <p:strVal val="#ppt_x"/>
                                          </p:val>
                                        </p:tav>
                                      </p:tavLst>
                                    </p:anim>
                                    <p:anim calcmode="lin" valueType="num">
                                      <p:cBhvr>
                                        <p:cTn id="9" dur="1000" fill="hold"/>
                                        <p:tgtEl>
                                          <p:spTgt spid="276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scan0088"/>
          <p:cNvPicPr>
            <a:picLocks noGrp="1" noChangeAspect="1" noChangeArrowheads="1"/>
          </p:cNvPicPr>
          <p:nvPr>
            <p:ph/>
          </p:nvPr>
        </p:nvPicPr>
        <p:blipFill>
          <a:blip r:embed="rId2"/>
          <a:stretch>
            <a:fillRect/>
          </a:stretch>
        </p:blipFill>
        <p:spPr>
          <a:xfrm>
            <a:off x="2311146" y="987552"/>
            <a:ext cx="4521708" cy="4425696"/>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7828"/>
                                        </p:tgtEl>
                                        <p:attrNameLst>
                                          <p:attrName>style.visibility</p:attrName>
                                        </p:attrNameLst>
                                      </p:cBhvr>
                                      <p:to>
                                        <p:strVal val="visible"/>
                                      </p:to>
                                    </p:set>
                                    <p:anim calcmode="lin" valueType="num">
                                      <p:cBhvr>
                                        <p:cTn id="7" dur="1000" fill="hold"/>
                                        <p:tgtEl>
                                          <p:spTgt spid="77828"/>
                                        </p:tgtEl>
                                        <p:attrNameLst>
                                          <p:attrName>ppt_w</p:attrName>
                                        </p:attrNameLst>
                                      </p:cBhvr>
                                      <p:tavLst>
                                        <p:tav tm="0">
                                          <p:val>
                                            <p:fltVal val="0"/>
                                          </p:val>
                                        </p:tav>
                                        <p:tav tm="100000">
                                          <p:val>
                                            <p:strVal val="#ppt_w"/>
                                          </p:val>
                                        </p:tav>
                                      </p:tavLst>
                                    </p:anim>
                                    <p:anim calcmode="lin" valueType="num">
                                      <p:cBhvr>
                                        <p:cTn id="8" dur="1000" fill="hold"/>
                                        <p:tgtEl>
                                          <p:spTgt spid="77828"/>
                                        </p:tgtEl>
                                        <p:attrNameLst>
                                          <p:attrName>ppt_h</p:attrName>
                                        </p:attrNameLst>
                                      </p:cBhvr>
                                      <p:tavLst>
                                        <p:tav tm="0">
                                          <p:val>
                                            <p:fltVal val="0"/>
                                          </p:val>
                                        </p:tav>
                                        <p:tav tm="100000">
                                          <p:val>
                                            <p:strVal val="#ppt_h"/>
                                          </p:val>
                                        </p:tav>
                                      </p:tavLst>
                                    </p:anim>
                                    <p:anim calcmode="lin" valueType="num">
                                      <p:cBhvr>
                                        <p:cTn id="9" dur="1000" fill="hold"/>
                                        <p:tgtEl>
                                          <p:spTgt spid="77828"/>
                                        </p:tgtEl>
                                        <p:attrNameLst>
                                          <p:attrName>style.rotation</p:attrName>
                                        </p:attrNameLst>
                                      </p:cBhvr>
                                      <p:tavLst>
                                        <p:tav tm="0">
                                          <p:val>
                                            <p:fltVal val="90"/>
                                          </p:val>
                                        </p:tav>
                                        <p:tav tm="100000">
                                          <p:val>
                                            <p:fltVal val="0"/>
                                          </p:val>
                                        </p:tav>
                                      </p:tavLst>
                                    </p:anim>
                                    <p:animEffect transition="in" filter="fade">
                                      <p:cBhvr>
                                        <p:cTn id="10" dur="1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8" name="Text Box 8"/>
          <p:cNvSpPr txBox="1">
            <a:spLocks noChangeArrowheads="1"/>
          </p:cNvSpPr>
          <p:nvPr/>
        </p:nvSpPr>
        <p:spPr bwMode="auto">
          <a:xfrm>
            <a:off x="428596" y="571480"/>
            <a:ext cx="8501122" cy="2677656"/>
          </a:xfrm>
          <a:prstGeom prst="rect">
            <a:avLst/>
          </a:prstGeom>
          <a:noFill/>
          <a:ln w="9525">
            <a:noFill/>
            <a:miter lim="800000"/>
            <a:headEnd/>
            <a:tailEnd/>
          </a:ln>
          <a:effectLst/>
        </p:spPr>
        <p:txBody>
          <a:bodyPr wrap="square">
            <a:spAutoFit/>
          </a:bodyPr>
          <a:lstStyle/>
          <a:p>
            <a:pPr algn="just" eaLnBrk="1" hangingPunct="1">
              <a:spcBef>
                <a:spcPct val="50000"/>
              </a:spcBef>
            </a:pPr>
            <a:r>
              <a:rPr lang="fr-LU" b="1" i="1" u="none"/>
              <a:t>           </a:t>
            </a:r>
            <a:r>
              <a:rPr lang="fr-LU" b="1" i="1"/>
              <a:t>Hoaït ñoäng 3</a:t>
            </a:r>
          </a:p>
          <a:p>
            <a:pPr algn="just" eaLnBrk="1" hangingPunct="1">
              <a:spcBef>
                <a:spcPct val="50000"/>
              </a:spcBef>
            </a:pPr>
            <a:r>
              <a:rPr lang="fr-LU" b="1" u="none"/>
              <a:t>Thaûo luaän veà ích lôïi </a:t>
            </a:r>
            <a:r>
              <a:rPr lang="fr-LU" b="1" u="none" smtClean="0"/>
              <a:t>cuûa muoái </a:t>
            </a:r>
            <a:r>
              <a:rPr lang="fr-LU" b="1" u="none"/>
              <a:t>i-oát vaø taùc haïi cuûa aên maën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08"/>
                                        </p:tgtEl>
                                        <p:attrNameLst>
                                          <p:attrName>style.visibility</p:attrName>
                                        </p:attrNameLst>
                                      </p:cBhvr>
                                      <p:to>
                                        <p:strVal val="visible"/>
                                      </p:to>
                                    </p:set>
                                    <p:animEffect transition="in" filter="fade">
                                      <p:cBhvr>
                                        <p:cTn id="7" dur="1000"/>
                                        <p:tgtEl>
                                          <p:spTgt spid="51208"/>
                                        </p:tgtEl>
                                      </p:cBhvr>
                                    </p:animEffect>
                                    <p:anim calcmode="lin" valueType="num">
                                      <p:cBhvr>
                                        <p:cTn id="8" dur="1000" fill="hold"/>
                                        <p:tgtEl>
                                          <p:spTgt spid="51208"/>
                                        </p:tgtEl>
                                        <p:attrNameLst>
                                          <p:attrName>ppt_x</p:attrName>
                                        </p:attrNameLst>
                                      </p:cBhvr>
                                      <p:tavLst>
                                        <p:tav tm="0">
                                          <p:val>
                                            <p:strVal val="#ppt_x"/>
                                          </p:val>
                                        </p:tav>
                                        <p:tav tm="100000">
                                          <p:val>
                                            <p:strVal val="#ppt_x"/>
                                          </p:val>
                                        </p:tav>
                                      </p:tavLst>
                                    </p:anim>
                                    <p:anim calcmode="lin" valueType="num">
                                      <p:cBhvr>
                                        <p:cTn id="9" dur="1000" fill="hold"/>
                                        <p:tgtEl>
                                          <p:spTgt spid="51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428596" y="714356"/>
            <a:ext cx="8305800" cy="4484688"/>
          </a:xfrm>
          <a:prstGeom prst="rect">
            <a:avLst/>
          </a:prstGeom>
          <a:noFill/>
          <a:ln w="9525">
            <a:noFill/>
            <a:miter lim="800000"/>
            <a:headEnd/>
            <a:tailEnd/>
          </a:ln>
          <a:effectLst/>
        </p:spPr>
        <p:txBody>
          <a:bodyPr wrap="square">
            <a:spAutoFit/>
          </a:bodyPr>
          <a:lstStyle/>
          <a:p>
            <a:pPr algn="just" eaLnBrk="1" hangingPunct="1">
              <a:spcBef>
                <a:spcPct val="50000"/>
              </a:spcBef>
            </a:pPr>
            <a:r>
              <a:rPr lang="fr-LU" b="1" i="1" u="none"/>
              <a:t>        </a:t>
            </a:r>
            <a:r>
              <a:rPr lang="fr-LU" b="1" i="1"/>
              <a:t>Thaûo luaän nhoùm 2</a:t>
            </a:r>
          </a:p>
          <a:p>
            <a:pPr algn="just" eaLnBrk="1" hangingPunct="1">
              <a:spcBef>
                <a:spcPct val="50000"/>
              </a:spcBef>
            </a:pPr>
            <a:r>
              <a:rPr lang="fr-LU" b="1" u="none"/>
              <a:t>* Taïi sao chuùng ta neân söû duïng muoái i-oát?</a:t>
            </a:r>
          </a:p>
          <a:p>
            <a:pPr algn="just" eaLnBrk="1" hangingPunct="1">
              <a:spcBef>
                <a:spcPct val="50000"/>
              </a:spcBef>
            </a:pPr>
            <a:r>
              <a:rPr lang="fr-LU" b="1" u="none"/>
              <a:t>* Taïi sao chuùng ta khoâng neân aên maën?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plus(in)">
                                      <p:cBhvr>
                                        <p:cTn id="7" dur="20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Text Box 5"/>
          <p:cNvSpPr txBox="1">
            <a:spLocks noChangeArrowheads="1"/>
          </p:cNvSpPr>
          <p:nvPr/>
        </p:nvSpPr>
        <p:spPr bwMode="auto">
          <a:xfrm>
            <a:off x="357158" y="668344"/>
            <a:ext cx="8315356" cy="3760788"/>
          </a:xfrm>
          <a:prstGeom prst="rect">
            <a:avLst/>
          </a:prstGeom>
          <a:noFill/>
          <a:ln w="9525">
            <a:solidFill>
              <a:srgbClr val="FF0066"/>
            </a:solidFill>
            <a:miter lim="800000"/>
            <a:headEnd/>
            <a:tailEnd/>
          </a:ln>
          <a:effectLst/>
        </p:spPr>
        <p:txBody>
          <a:bodyPr wrap="square">
            <a:spAutoFit/>
          </a:bodyPr>
          <a:lstStyle/>
          <a:p>
            <a:pPr algn="just" eaLnBrk="1" hangingPunct="1">
              <a:spcBef>
                <a:spcPct val="50000"/>
              </a:spcBef>
            </a:pPr>
            <a:r>
              <a:rPr lang="fr-LU" b="1" u="none"/>
              <a:t>Cô theå chæ caàn moät löôïng i-oát raát nhoû. </a:t>
            </a:r>
            <a:r>
              <a:rPr lang="fr-LU" b="1" u="none">
                <a:solidFill>
                  <a:srgbClr val="FF0000"/>
                </a:solidFill>
              </a:rPr>
              <a:t>Neáu thieáu i-oát, cô theå seõ keùm phaùt trieån caû veà theå chaát vaø trí tueä. </a:t>
            </a:r>
            <a:r>
              <a:rPr lang="fr-LU" b="1" u="none"/>
              <a:t>Vì vaäy, neân duøng muoái coù i-oát.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slide(fromBottom)">
                                      <p:cBhvr>
                                        <p:cTn id="7"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881058" y="917573"/>
            <a:ext cx="7119966" cy="1569660"/>
          </a:xfrm>
          <a:prstGeom prst="rect">
            <a:avLst/>
          </a:prstGeom>
          <a:noFill/>
          <a:ln w="9525">
            <a:solidFill>
              <a:srgbClr val="FF0066"/>
            </a:solidFill>
            <a:miter lim="800000"/>
            <a:headEnd/>
            <a:tailEnd/>
          </a:ln>
          <a:effectLst/>
        </p:spPr>
        <p:txBody>
          <a:bodyPr wrap="square">
            <a:spAutoFit/>
          </a:bodyPr>
          <a:lstStyle/>
          <a:p>
            <a:pPr algn="just" eaLnBrk="1" hangingPunct="1">
              <a:spcBef>
                <a:spcPct val="50000"/>
              </a:spcBef>
            </a:pPr>
            <a:r>
              <a:rPr lang="fr-LU" b="1" u="none">
                <a:solidFill>
                  <a:srgbClr val="FF0000"/>
                </a:solidFill>
              </a:rPr>
              <a:t>Caàn haïn cheá aên maën ñeå traùnh beänh huyeát aùp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slide(fromBottom)">
                                      <p:cBhvr>
                                        <p:cTn id="7"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scan0089"/>
          <p:cNvPicPr>
            <a:picLocks noGrp="1" noChangeAspect="1" noChangeArrowheads="1"/>
          </p:cNvPicPr>
          <p:nvPr>
            <p:ph/>
          </p:nvPr>
        </p:nvPicPr>
        <p:blipFill>
          <a:blip r:embed="rId2"/>
          <a:stretch>
            <a:fillRect/>
          </a:stretch>
        </p:blipFill>
        <p:spPr>
          <a:xfrm>
            <a:off x="2352294" y="372618"/>
            <a:ext cx="4439412" cy="5655564"/>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9876"/>
                                        </p:tgtEl>
                                        <p:attrNameLst>
                                          <p:attrName>style.visibility</p:attrName>
                                        </p:attrNameLst>
                                      </p:cBhvr>
                                      <p:to>
                                        <p:strVal val="visible"/>
                                      </p:to>
                                    </p:set>
                                    <p:anim calcmode="lin" valueType="num">
                                      <p:cBhvr>
                                        <p:cTn id="7" dur="1000" fill="hold"/>
                                        <p:tgtEl>
                                          <p:spTgt spid="79876"/>
                                        </p:tgtEl>
                                        <p:attrNameLst>
                                          <p:attrName>ppt_w</p:attrName>
                                        </p:attrNameLst>
                                      </p:cBhvr>
                                      <p:tavLst>
                                        <p:tav tm="0">
                                          <p:val>
                                            <p:fltVal val="0"/>
                                          </p:val>
                                        </p:tav>
                                        <p:tav tm="100000">
                                          <p:val>
                                            <p:strVal val="#ppt_w"/>
                                          </p:val>
                                        </p:tav>
                                      </p:tavLst>
                                    </p:anim>
                                    <p:anim calcmode="lin" valueType="num">
                                      <p:cBhvr>
                                        <p:cTn id="8" dur="1000" fill="hold"/>
                                        <p:tgtEl>
                                          <p:spTgt spid="79876"/>
                                        </p:tgtEl>
                                        <p:attrNameLst>
                                          <p:attrName>ppt_h</p:attrName>
                                        </p:attrNameLst>
                                      </p:cBhvr>
                                      <p:tavLst>
                                        <p:tav tm="0">
                                          <p:val>
                                            <p:fltVal val="0"/>
                                          </p:val>
                                        </p:tav>
                                        <p:tav tm="100000">
                                          <p:val>
                                            <p:strVal val="#ppt_h"/>
                                          </p:val>
                                        </p:tav>
                                      </p:tavLst>
                                    </p:anim>
                                    <p:anim calcmode="lin" valueType="num">
                                      <p:cBhvr>
                                        <p:cTn id="9" dur="1000" fill="hold"/>
                                        <p:tgtEl>
                                          <p:spTgt spid="79876"/>
                                        </p:tgtEl>
                                        <p:attrNameLst>
                                          <p:attrName>style.rotation</p:attrName>
                                        </p:attrNameLst>
                                      </p:cBhvr>
                                      <p:tavLst>
                                        <p:tav tm="0">
                                          <p:val>
                                            <p:fltVal val="90"/>
                                          </p:val>
                                        </p:tav>
                                        <p:tav tm="100000">
                                          <p:val>
                                            <p:fltVal val="0"/>
                                          </p:val>
                                        </p:tav>
                                      </p:tavLst>
                                    </p:anim>
                                    <p:animEffect transition="in" filter="fade">
                                      <p:cBhvr>
                                        <p:cTn id="10" dur="10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457200" y="456555"/>
            <a:ext cx="8229600" cy="5016758"/>
          </a:xfrm>
          <a:prstGeom prst="rect">
            <a:avLst/>
          </a:prstGeom>
          <a:noFill/>
          <a:ln w="9525">
            <a:noFill/>
            <a:miter lim="800000"/>
            <a:headEnd/>
            <a:tailEnd/>
          </a:ln>
          <a:effectLst/>
        </p:spPr>
        <p:txBody>
          <a:bodyPr>
            <a:spAutoFit/>
          </a:bodyPr>
          <a:lstStyle/>
          <a:p>
            <a:pPr algn="just" eaLnBrk="1" hangingPunct="1">
              <a:spcBef>
                <a:spcPct val="50000"/>
              </a:spcBef>
            </a:pPr>
            <a:r>
              <a:rPr lang="fr-LU" sz="4000" b="1" u="none" smtClean="0">
                <a:solidFill>
                  <a:srgbClr val="000099"/>
                </a:solidFill>
              </a:rPr>
              <a:t>     Caàn </a:t>
            </a:r>
            <a:r>
              <a:rPr lang="fr-LU" sz="4000" b="1" u="none">
                <a:solidFill>
                  <a:srgbClr val="000099"/>
                </a:solidFill>
              </a:rPr>
              <a:t>aên phoái hôïp chaát beùo coù nguoàn goác ñoäng vaät vaø chaát beùo coù nguoàn goác thöïc vaät ñeå ñaûm baûo cung caáp ñaày ñuû caùc loaïi chaát beùo cho cô theå. Neân aên ít thöùc aên chöùa nhieàu chaát beùo  ñoäng vaät  ñeå phoøng traùnh caùc beänh nhö huyeát cao, tim maïch...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0"/>
                                        <p:tgtEl>
                                          <p:spTgt spid="27654"/>
                                        </p:tgtEl>
                                      </p:cBhvr>
                                    </p:animEffect>
                                    <p:anim calcmode="lin" valueType="num">
                                      <p:cBhvr>
                                        <p:cTn id="8" dur="1000" fill="hold"/>
                                        <p:tgtEl>
                                          <p:spTgt spid="27654"/>
                                        </p:tgtEl>
                                        <p:attrNameLst>
                                          <p:attrName>ppt_x</p:attrName>
                                        </p:attrNameLst>
                                      </p:cBhvr>
                                      <p:tavLst>
                                        <p:tav tm="0">
                                          <p:val>
                                            <p:strVal val="#ppt_x"/>
                                          </p:val>
                                        </p:tav>
                                        <p:tav tm="100000">
                                          <p:val>
                                            <p:strVal val="#ppt_x"/>
                                          </p:val>
                                        </p:tav>
                                      </p:tavLst>
                                    </p:anim>
                                    <p:anim calcmode="lin" valueType="num">
                                      <p:cBhvr>
                                        <p:cTn id="9" dur="1000" fill="hold"/>
                                        <p:tgtEl>
                                          <p:spTgt spid="276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Text Box 5"/>
          <p:cNvSpPr txBox="1">
            <a:spLocks noChangeArrowheads="1"/>
          </p:cNvSpPr>
          <p:nvPr/>
        </p:nvSpPr>
        <p:spPr bwMode="auto">
          <a:xfrm>
            <a:off x="357158" y="668344"/>
            <a:ext cx="8315356" cy="3760788"/>
          </a:xfrm>
          <a:prstGeom prst="rect">
            <a:avLst/>
          </a:prstGeom>
          <a:noFill/>
          <a:ln w="9525">
            <a:solidFill>
              <a:srgbClr val="FF0066"/>
            </a:solidFill>
            <a:miter lim="800000"/>
            <a:headEnd/>
            <a:tailEnd/>
          </a:ln>
          <a:effectLst/>
        </p:spPr>
        <p:txBody>
          <a:bodyPr wrap="square">
            <a:spAutoFit/>
          </a:bodyPr>
          <a:lstStyle/>
          <a:p>
            <a:pPr algn="just" eaLnBrk="1" hangingPunct="1">
              <a:spcBef>
                <a:spcPct val="50000"/>
              </a:spcBef>
            </a:pPr>
            <a:r>
              <a:rPr lang="fr-LU" b="1" u="none"/>
              <a:t>Cô theå chæ caàn moät löôïng i-oát raát nhoû. </a:t>
            </a:r>
            <a:r>
              <a:rPr lang="fr-LU" b="1" u="none">
                <a:solidFill>
                  <a:srgbClr val="FF0000"/>
                </a:solidFill>
              </a:rPr>
              <a:t>Neáu thieáu i-oát, cô theå seõ keùm phaùt trieån caû veà theå chaát vaø trí tueä. </a:t>
            </a:r>
            <a:r>
              <a:rPr lang="fr-LU" b="1" u="none"/>
              <a:t>Vì vaäy, neân duøng muoái coù i-oát.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slide(fromBottom)">
                                      <p:cBhvr>
                                        <p:cTn id="7"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14282" y="569908"/>
            <a:ext cx="8610600" cy="2287588"/>
          </a:xfrm>
          <a:prstGeom prst="rect">
            <a:avLst/>
          </a:prstGeom>
          <a:noFill/>
          <a:ln w="9525">
            <a:noFill/>
            <a:miter lim="800000"/>
            <a:headEnd/>
            <a:tailEnd/>
          </a:ln>
          <a:effectLst/>
        </p:spPr>
        <p:txBody>
          <a:bodyPr>
            <a:spAutoFit/>
          </a:bodyPr>
          <a:lstStyle/>
          <a:p>
            <a:pPr algn="just" eaLnBrk="1" hangingPunct="1">
              <a:spcBef>
                <a:spcPct val="50000"/>
              </a:spcBef>
            </a:pPr>
            <a:r>
              <a:rPr lang="fr-LU" b="1" u="none"/>
              <a:t>* Taïi sao chuùng ta neân aên phoái hôïp ñaïm ñoäng vaät vaø ñaïm thöïc vaät?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228600" y="457200"/>
            <a:ext cx="9372600" cy="5214938"/>
          </a:xfrm>
          <a:prstGeom prst="rect">
            <a:avLst/>
          </a:prstGeom>
          <a:noFill/>
          <a:ln w="9525">
            <a:noFill/>
            <a:miter lim="800000"/>
            <a:headEnd/>
            <a:tailEnd/>
          </a:ln>
          <a:effectLst/>
        </p:spPr>
        <p:txBody>
          <a:bodyPr>
            <a:spAutoFit/>
          </a:bodyPr>
          <a:lstStyle/>
          <a:p>
            <a:pPr marL="342900" indent="-342900" algn="just" eaLnBrk="1" hangingPunct="1">
              <a:spcBef>
                <a:spcPct val="50000"/>
              </a:spcBef>
            </a:pPr>
            <a:r>
              <a:rPr lang="fr-LU" b="1" u="none">
                <a:solidFill>
                  <a:srgbClr val="FF0000"/>
                </a:solidFill>
              </a:rPr>
              <a:t>   Chuùng ta neân aên phoái hôïp ñaïm ñoäng vaø ñaïm thöïc vaät vì ñaïm ñoäng vaät coù nhieàu chaát boå döôõng quyù khoâng thay theá ñöôïc </a:t>
            </a:r>
            <a:r>
              <a:rPr lang="fr-LU" b="1" u="none">
                <a:solidFill>
                  <a:srgbClr val="6600CC"/>
                </a:solidFill>
              </a:rPr>
              <a:t>nhöng thöôøng khoù tieâu.</a:t>
            </a:r>
            <a:r>
              <a:rPr lang="fr-LU" b="1" u="none">
                <a:solidFill>
                  <a:srgbClr val="FF0000"/>
                </a:solidFill>
              </a:rPr>
              <a:t> Ñaïm thöïc vaät deã tieâu </a:t>
            </a:r>
            <a:r>
              <a:rPr lang="fr-LU" b="1" u="none"/>
              <a:t>nhöng thieáu moät soá chaát boå döôõng quyù.</a:t>
            </a:r>
            <a:endParaRPr lang="fr-LU" sz="500" b="1" u="non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wedge">
                                      <p:cBhvr>
                                        <p:cTn id="7" dur="20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357158" y="642918"/>
            <a:ext cx="8458200" cy="1555750"/>
          </a:xfrm>
          <a:prstGeom prst="rect">
            <a:avLst/>
          </a:prstGeom>
          <a:noFill/>
          <a:ln w="9525">
            <a:noFill/>
            <a:miter lim="800000"/>
            <a:headEnd/>
            <a:tailEnd/>
          </a:ln>
          <a:effectLst/>
        </p:spPr>
        <p:txBody>
          <a:bodyPr>
            <a:spAutoFit/>
          </a:bodyPr>
          <a:lstStyle/>
          <a:p>
            <a:pPr algn="just" eaLnBrk="1" hangingPunct="1">
              <a:spcBef>
                <a:spcPct val="50000"/>
              </a:spcBef>
            </a:pPr>
            <a:r>
              <a:rPr lang="fr-LU" b="1" u="none"/>
              <a:t>* Taïi sao chuùng ta neân aên caù trong caùc böõa aên?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barn(inHorizontal)">
                                      <p:cBhvr>
                                        <p:cTn id="7" dur="500"/>
                                        <p:tgtEl>
                                          <p:spTgt spid="389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623886" y="619197"/>
            <a:ext cx="8020080" cy="5262979"/>
          </a:xfrm>
          <a:prstGeom prst="rect">
            <a:avLst/>
          </a:prstGeom>
          <a:noFill/>
          <a:ln w="9525">
            <a:noFill/>
            <a:miter lim="800000"/>
            <a:headEnd/>
            <a:tailEnd/>
          </a:ln>
          <a:effectLst/>
        </p:spPr>
        <p:txBody>
          <a:bodyPr wrap="square">
            <a:spAutoFit/>
          </a:bodyPr>
          <a:lstStyle/>
          <a:p>
            <a:pPr algn="just" eaLnBrk="1" hangingPunct="1">
              <a:spcBef>
                <a:spcPct val="50000"/>
              </a:spcBef>
            </a:pPr>
            <a:r>
              <a:rPr lang="fr-LU" b="1" u="none" smtClean="0"/>
              <a:t>       Chuùng </a:t>
            </a:r>
            <a:r>
              <a:rPr lang="fr-LU" b="1" u="none"/>
              <a:t>ta neân aên caù trong caùc böõa aên vì trong nguoàn ñaïm ñoäng vaät, chaát ñaïm do thòt caùc loaøi gia caàm vaø gia suùc cung caáp thöôøng khoù tieâu hôn chaát ñaïm do caùc loaøi caù cung caáp.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slide(fromBottom)">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8E2EB3-F6EF-ABE7-27D8-A3B8855E8CBA}"/>
              </a:ext>
            </a:extLst>
          </p:cNvPr>
          <p:cNvSpPr txBox="1">
            <a:spLocks/>
          </p:cNvSpPr>
          <p:nvPr/>
        </p:nvSpPr>
        <p:spPr bwMode="auto">
          <a:xfrm>
            <a:off x="-23813" y="3429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US" sz="3600" b="1" u="none" dirty="0" err="1">
                <a:solidFill>
                  <a:srgbClr val="C00000"/>
                </a:solidFill>
                <a:latin typeface="Times New Roman" pitchFamily="18" charset="0"/>
                <a:cs typeface="Times New Roman" pitchFamily="18" charset="0"/>
              </a:rPr>
              <a:t>Thứ</a:t>
            </a:r>
            <a:r>
              <a:rPr lang="en-US" sz="3600" b="1" u="none" dirty="0">
                <a:solidFill>
                  <a:srgbClr val="C00000"/>
                </a:solidFill>
                <a:latin typeface="Times New Roman" pitchFamily="18" charset="0"/>
                <a:cs typeface="Times New Roman" pitchFamily="18" charset="0"/>
              </a:rPr>
              <a:t> </a:t>
            </a:r>
            <a:r>
              <a:rPr lang="en-US" sz="3600" b="1" u="none" dirty="0" err="1" smtClean="0">
                <a:solidFill>
                  <a:srgbClr val="C00000"/>
                </a:solidFill>
                <a:latin typeface="Times New Roman" pitchFamily="18" charset="0"/>
                <a:cs typeface="Times New Roman" pitchFamily="18" charset="0"/>
              </a:rPr>
              <a:t>hai</a:t>
            </a:r>
            <a:r>
              <a:rPr lang="en-US" sz="3600" b="1" u="none" dirty="0" smtClean="0">
                <a:solidFill>
                  <a:srgbClr val="C00000"/>
                </a:solidFill>
                <a:latin typeface="Times New Roman" pitchFamily="18" charset="0"/>
                <a:cs typeface="Times New Roman" pitchFamily="18" charset="0"/>
              </a:rPr>
              <a:t> </a:t>
            </a:r>
            <a:r>
              <a:rPr lang="en-US" sz="3600" b="1" u="none" err="1" smtClean="0">
                <a:solidFill>
                  <a:srgbClr val="C00000"/>
                </a:solidFill>
                <a:latin typeface="Times New Roman" pitchFamily="18" charset="0"/>
                <a:cs typeface="Times New Roman" pitchFamily="18" charset="0"/>
              </a:rPr>
              <a:t>ngày</a:t>
            </a:r>
            <a:r>
              <a:rPr lang="en-US" sz="3600" b="1" u="none" smtClean="0">
                <a:solidFill>
                  <a:srgbClr val="C00000"/>
                </a:solidFill>
                <a:latin typeface="Times New Roman" pitchFamily="18" charset="0"/>
                <a:cs typeface="Times New Roman" pitchFamily="18" charset="0"/>
              </a:rPr>
              <a:t> </a:t>
            </a:r>
            <a:r>
              <a:rPr lang="en-US" sz="3600" b="1" u="none" smtClean="0">
                <a:solidFill>
                  <a:srgbClr val="C00000"/>
                </a:solidFill>
                <a:latin typeface="Times New Roman" pitchFamily="18" charset="0"/>
                <a:cs typeface="Times New Roman" pitchFamily="18" charset="0"/>
              </a:rPr>
              <a:t>4 </a:t>
            </a:r>
            <a:r>
              <a:rPr lang="en-US" sz="3600" b="1" u="none" dirty="0" err="1">
                <a:solidFill>
                  <a:srgbClr val="C00000"/>
                </a:solidFill>
                <a:latin typeface="Times New Roman" pitchFamily="18" charset="0"/>
                <a:cs typeface="Times New Roman" pitchFamily="18" charset="0"/>
              </a:rPr>
              <a:t>tháng</a:t>
            </a:r>
            <a:r>
              <a:rPr lang="en-US" sz="3600" b="1" u="none" dirty="0">
                <a:solidFill>
                  <a:srgbClr val="C00000"/>
                </a:solidFill>
                <a:latin typeface="Times New Roman" pitchFamily="18" charset="0"/>
                <a:cs typeface="Times New Roman" pitchFamily="18" charset="0"/>
              </a:rPr>
              <a:t> 10  </a:t>
            </a:r>
            <a:r>
              <a:rPr lang="en-US" sz="3600" b="1" u="none" dirty="0" err="1">
                <a:solidFill>
                  <a:srgbClr val="C00000"/>
                </a:solidFill>
                <a:latin typeface="Times New Roman" pitchFamily="18" charset="0"/>
                <a:cs typeface="Times New Roman" pitchFamily="18" charset="0"/>
              </a:rPr>
              <a:t>năm</a:t>
            </a:r>
            <a:r>
              <a:rPr lang="en-US" sz="3600" b="1" u="none" dirty="0">
                <a:solidFill>
                  <a:srgbClr val="C00000"/>
                </a:solidFill>
                <a:latin typeface="Times New Roman" pitchFamily="18" charset="0"/>
                <a:cs typeface="Times New Roman" pitchFamily="18" charset="0"/>
              </a:rPr>
              <a:t> 2022 </a:t>
            </a:r>
            <a:endParaRPr lang="en-US" sz="3600" u="none" dirty="0">
              <a:solidFill>
                <a:srgbClr val="C00000"/>
              </a:solidFill>
              <a:latin typeface="Times New Roman" pitchFamily="18" charset="0"/>
              <a:cs typeface="Times New Roman" pitchFamily="18" charset="0"/>
            </a:endParaRPr>
          </a:p>
        </p:txBody>
      </p:sp>
      <p:sp>
        <p:nvSpPr>
          <p:cNvPr id="3" name="Title 1">
            <a:extLst>
              <a:ext uri="{FF2B5EF4-FFF2-40B4-BE49-F238E27FC236}">
                <a16:creationId xmlns="" xmlns:a16="http://schemas.microsoft.com/office/drawing/2014/main" id="{9194AA54-A9BF-A0AB-EA13-1B5419E36B51}"/>
              </a:ext>
            </a:extLst>
          </p:cNvPr>
          <p:cNvSpPr txBox="1">
            <a:spLocks/>
          </p:cNvSpPr>
          <p:nvPr/>
        </p:nvSpPr>
        <p:spPr bwMode="auto">
          <a:xfrm>
            <a:off x="0" y="12192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US" sz="3600" b="1" u="none" dirty="0">
                <a:solidFill>
                  <a:srgbClr val="C00000"/>
                </a:solidFill>
                <a:latin typeface="Times New Roman" pitchFamily="18" charset="0"/>
                <a:cs typeface="Times New Roman" pitchFamily="18" charset="0"/>
              </a:rPr>
              <a:t>Khoa </a:t>
            </a:r>
            <a:r>
              <a:rPr lang="en-US" sz="3600" b="1" u="none" dirty="0" err="1">
                <a:solidFill>
                  <a:srgbClr val="C00000"/>
                </a:solidFill>
                <a:latin typeface="Times New Roman" pitchFamily="18" charset="0"/>
                <a:cs typeface="Times New Roman" pitchFamily="18" charset="0"/>
              </a:rPr>
              <a:t>học</a:t>
            </a:r>
            <a:endParaRPr lang="en-US" sz="3600" b="1" u="none" dirty="0">
              <a:solidFill>
                <a:srgbClr val="C00000"/>
              </a:solidFill>
              <a:latin typeface="Times New Roman" pitchFamily="18" charset="0"/>
              <a:cs typeface="Times New Roman" pitchFamily="18" charset="0"/>
            </a:endParaRPr>
          </a:p>
        </p:txBody>
      </p:sp>
      <p:sp>
        <p:nvSpPr>
          <p:cNvPr id="4" name="Title 1">
            <a:extLst>
              <a:ext uri="{FF2B5EF4-FFF2-40B4-BE49-F238E27FC236}">
                <a16:creationId xmlns="" xmlns:a16="http://schemas.microsoft.com/office/drawing/2014/main" id="{CD3AC6DB-1824-4039-3D52-F5C3716A4FDD}"/>
              </a:ext>
            </a:extLst>
          </p:cNvPr>
          <p:cNvSpPr txBox="1">
            <a:spLocks/>
          </p:cNvSpPr>
          <p:nvPr/>
        </p:nvSpPr>
        <p:spPr bwMode="auto">
          <a:xfrm>
            <a:off x="0" y="1981200"/>
            <a:ext cx="9144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7500"/>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US" sz="3600" b="1" u="none" dirty="0" err="1">
                <a:solidFill>
                  <a:srgbClr val="C00000"/>
                </a:solidFill>
                <a:latin typeface="Times New Roman" pitchFamily="18" charset="0"/>
                <a:cs typeface="Times New Roman" pitchFamily="18" charset="0"/>
              </a:rPr>
              <a:t>Sử</a:t>
            </a:r>
            <a:r>
              <a:rPr lang="en-US" sz="3600" b="1" u="none" dirty="0">
                <a:solidFill>
                  <a:srgbClr val="C00000"/>
                </a:solidFill>
                <a:latin typeface="Times New Roman" pitchFamily="18" charset="0"/>
                <a:cs typeface="Times New Roman" pitchFamily="18" charset="0"/>
              </a:rPr>
              <a:t> </a:t>
            </a:r>
            <a:r>
              <a:rPr lang="en-US" sz="3600" b="1" u="none" dirty="0" err="1">
                <a:solidFill>
                  <a:srgbClr val="C00000"/>
                </a:solidFill>
                <a:latin typeface="Times New Roman" pitchFamily="18" charset="0"/>
                <a:cs typeface="Times New Roman" pitchFamily="18" charset="0"/>
              </a:rPr>
              <a:t>dụng</a:t>
            </a:r>
            <a:r>
              <a:rPr lang="en-US" sz="3600" b="1" u="none" dirty="0">
                <a:solidFill>
                  <a:srgbClr val="C00000"/>
                </a:solidFill>
                <a:latin typeface="Times New Roman" pitchFamily="18" charset="0"/>
                <a:cs typeface="Times New Roman" pitchFamily="18" charset="0"/>
              </a:rPr>
              <a:t> </a:t>
            </a:r>
            <a:r>
              <a:rPr lang="en-US" sz="3600" b="1" u="none" dirty="0" err="1">
                <a:solidFill>
                  <a:srgbClr val="C00000"/>
                </a:solidFill>
                <a:latin typeface="Times New Roman" pitchFamily="18" charset="0"/>
                <a:cs typeface="Times New Roman" pitchFamily="18" charset="0"/>
              </a:rPr>
              <a:t>hợp</a:t>
            </a:r>
            <a:r>
              <a:rPr lang="en-US" sz="3600" b="1" u="none" dirty="0">
                <a:solidFill>
                  <a:srgbClr val="C00000"/>
                </a:solidFill>
                <a:latin typeface="Times New Roman" pitchFamily="18" charset="0"/>
                <a:cs typeface="Times New Roman" pitchFamily="18" charset="0"/>
              </a:rPr>
              <a:t> </a:t>
            </a:r>
            <a:r>
              <a:rPr lang="en-US" sz="3600" b="1" u="none" dirty="0" err="1">
                <a:solidFill>
                  <a:srgbClr val="C00000"/>
                </a:solidFill>
                <a:latin typeface="Times New Roman" pitchFamily="18" charset="0"/>
                <a:cs typeface="Times New Roman" pitchFamily="18" charset="0"/>
              </a:rPr>
              <a:t>lý</a:t>
            </a:r>
            <a:r>
              <a:rPr lang="en-US" sz="3600" b="1" u="none" dirty="0">
                <a:solidFill>
                  <a:srgbClr val="C00000"/>
                </a:solidFill>
                <a:latin typeface="Times New Roman" pitchFamily="18" charset="0"/>
                <a:cs typeface="Times New Roman" pitchFamily="18" charset="0"/>
              </a:rPr>
              <a:t> </a:t>
            </a:r>
            <a:r>
              <a:rPr lang="en-US" sz="3600" b="1" u="none" dirty="0" err="1">
                <a:solidFill>
                  <a:srgbClr val="C00000"/>
                </a:solidFill>
                <a:latin typeface="Times New Roman" pitchFamily="18" charset="0"/>
                <a:cs typeface="Times New Roman" pitchFamily="18" charset="0"/>
              </a:rPr>
              <a:t>các</a:t>
            </a:r>
            <a:r>
              <a:rPr lang="en-US" sz="3600" b="1" u="none" dirty="0">
                <a:solidFill>
                  <a:srgbClr val="C00000"/>
                </a:solidFill>
                <a:latin typeface="Times New Roman" pitchFamily="18" charset="0"/>
                <a:cs typeface="Times New Roman" pitchFamily="18" charset="0"/>
              </a:rPr>
              <a:t> </a:t>
            </a:r>
            <a:r>
              <a:rPr lang="en-US" sz="3600" b="1" u="none" dirty="0" err="1">
                <a:solidFill>
                  <a:srgbClr val="C00000"/>
                </a:solidFill>
                <a:latin typeface="Times New Roman" pitchFamily="18" charset="0"/>
                <a:cs typeface="Times New Roman" pitchFamily="18" charset="0"/>
              </a:rPr>
              <a:t>chất</a:t>
            </a:r>
            <a:r>
              <a:rPr lang="en-US" sz="3600" b="1" u="none" dirty="0">
                <a:solidFill>
                  <a:srgbClr val="C00000"/>
                </a:solidFill>
                <a:latin typeface="Times New Roman" pitchFamily="18" charset="0"/>
                <a:cs typeface="Times New Roman" pitchFamily="18" charset="0"/>
              </a:rPr>
              <a:t> </a:t>
            </a:r>
            <a:r>
              <a:rPr lang="en-US" sz="3600" b="1" u="none" dirty="0" err="1">
                <a:solidFill>
                  <a:srgbClr val="C00000"/>
                </a:solidFill>
                <a:latin typeface="Times New Roman" pitchFamily="18" charset="0"/>
                <a:cs typeface="Times New Roman" pitchFamily="18" charset="0"/>
              </a:rPr>
              <a:t>béo</a:t>
            </a:r>
            <a:r>
              <a:rPr lang="en-US" sz="3600" b="1" u="none" dirty="0">
                <a:solidFill>
                  <a:srgbClr val="C00000"/>
                </a:solidFill>
                <a:latin typeface="Times New Roman" pitchFamily="18" charset="0"/>
                <a:cs typeface="Times New Roman" pitchFamily="18" charset="0"/>
              </a:rPr>
              <a:t> </a:t>
            </a:r>
            <a:r>
              <a:rPr lang="en-US" sz="3600" b="1" u="none" dirty="0" err="1">
                <a:solidFill>
                  <a:srgbClr val="C00000"/>
                </a:solidFill>
                <a:latin typeface="Times New Roman" pitchFamily="18" charset="0"/>
                <a:cs typeface="Times New Roman" pitchFamily="18" charset="0"/>
              </a:rPr>
              <a:t>và</a:t>
            </a:r>
            <a:r>
              <a:rPr lang="en-US" sz="3600" b="1" u="none" dirty="0">
                <a:solidFill>
                  <a:srgbClr val="C00000"/>
                </a:solidFill>
                <a:latin typeface="Times New Roman" pitchFamily="18" charset="0"/>
                <a:cs typeface="Times New Roman" pitchFamily="18" charset="0"/>
              </a:rPr>
              <a:t> </a:t>
            </a:r>
            <a:r>
              <a:rPr lang="en-US" sz="3600" b="1" u="none" dirty="0" err="1">
                <a:solidFill>
                  <a:srgbClr val="C00000"/>
                </a:solidFill>
                <a:latin typeface="Times New Roman" pitchFamily="18" charset="0"/>
                <a:cs typeface="Times New Roman" pitchFamily="18" charset="0"/>
              </a:rPr>
              <a:t>muối</a:t>
            </a:r>
            <a:r>
              <a:rPr lang="en-US" sz="3600" b="1" u="none" dirty="0">
                <a:solidFill>
                  <a:srgbClr val="C00000"/>
                </a:solidFill>
                <a:latin typeface="Times New Roman" pitchFamily="18" charset="0"/>
                <a:cs typeface="Times New Roman" pitchFamily="18" charset="0"/>
              </a:rPr>
              <a:t> </a:t>
            </a:r>
            <a:r>
              <a:rPr lang="en-US" sz="3600" b="1" u="none" dirty="0" err="1">
                <a:solidFill>
                  <a:srgbClr val="C00000"/>
                </a:solidFill>
                <a:latin typeface="Times New Roman" pitchFamily="18" charset="0"/>
                <a:cs typeface="Times New Roman" pitchFamily="18" charset="0"/>
              </a:rPr>
              <a:t>ăn</a:t>
            </a:r>
            <a:endParaRPr lang="en-US" sz="3600" b="1" u="none"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357158" y="571480"/>
            <a:ext cx="8624918" cy="3785652"/>
          </a:xfrm>
          <a:prstGeom prst="rect">
            <a:avLst/>
          </a:prstGeom>
          <a:noFill/>
          <a:ln w="9525">
            <a:noFill/>
            <a:miter lim="800000"/>
            <a:headEnd/>
            <a:tailEnd/>
          </a:ln>
          <a:effectLst/>
        </p:spPr>
        <p:txBody>
          <a:bodyPr wrap="square">
            <a:spAutoFit/>
          </a:bodyPr>
          <a:lstStyle/>
          <a:p>
            <a:pPr algn="just" eaLnBrk="1" hangingPunct="1">
              <a:spcBef>
                <a:spcPct val="50000"/>
              </a:spcBef>
            </a:pPr>
            <a:r>
              <a:rPr lang="fr-LU" b="1" i="1" u="none"/>
              <a:t>              </a:t>
            </a:r>
            <a:r>
              <a:rPr lang="fr-LU" b="1" i="1"/>
              <a:t>Hoaït ñoäng 1: </a:t>
            </a:r>
          </a:p>
          <a:p>
            <a:pPr algn="just" eaLnBrk="1" hangingPunct="1">
              <a:spcBef>
                <a:spcPct val="50000"/>
              </a:spcBef>
            </a:pPr>
            <a:r>
              <a:rPr lang="fr-LU" b="1" u="none"/>
              <a:t>Troø </a:t>
            </a:r>
            <a:r>
              <a:rPr lang="fr-LU" b="1" u="none" smtClean="0"/>
              <a:t>chôi: </a:t>
            </a:r>
          </a:p>
          <a:p>
            <a:pPr algn="just" eaLnBrk="1" hangingPunct="1">
              <a:spcBef>
                <a:spcPct val="50000"/>
              </a:spcBef>
            </a:pPr>
            <a:r>
              <a:rPr lang="fr-LU" b="1" u="none" smtClean="0">
                <a:solidFill>
                  <a:srgbClr val="FF0000"/>
                </a:solidFill>
              </a:rPr>
              <a:t>Thi </a:t>
            </a:r>
            <a:r>
              <a:rPr lang="fr-LU" b="1" u="none">
                <a:solidFill>
                  <a:srgbClr val="FF0000"/>
                </a:solidFill>
              </a:rPr>
              <a:t>keå teân caùc moùn aên cung caáp nhieàu chaát beùo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 calcmode="lin" valueType="num">
                                      <p:cBhvr>
                                        <p:cTn id="7" dur="500" fill="hold"/>
                                        <p:tgtEl>
                                          <p:spTgt spid="41988"/>
                                        </p:tgtEl>
                                        <p:attrNameLst>
                                          <p:attrName>ppt_w</p:attrName>
                                        </p:attrNameLst>
                                      </p:cBhvr>
                                      <p:tavLst>
                                        <p:tav tm="0">
                                          <p:val>
                                            <p:fltVal val="0"/>
                                          </p:val>
                                        </p:tav>
                                        <p:tav tm="100000">
                                          <p:val>
                                            <p:strVal val="#ppt_w"/>
                                          </p:val>
                                        </p:tav>
                                      </p:tavLst>
                                    </p:anim>
                                    <p:anim calcmode="lin" valueType="num">
                                      <p:cBhvr>
                                        <p:cTn id="8" dur="500" fill="hold"/>
                                        <p:tgtEl>
                                          <p:spTgt spid="419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Text Box 5"/>
          <p:cNvSpPr txBox="1">
            <a:spLocks noChangeArrowheads="1"/>
          </p:cNvSpPr>
          <p:nvPr/>
        </p:nvSpPr>
        <p:spPr bwMode="auto">
          <a:xfrm>
            <a:off x="214282" y="642918"/>
            <a:ext cx="8534400" cy="3386138"/>
          </a:xfrm>
          <a:prstGeom prst="rect">
            <a:avLst/>
          </a:prstGeom>
          <a:noFill/>
          <a:ln w="9525">
            <a:noFill/>
            <a:miter lim="800000"/>
            <a:headEnd/>
            <a:tailEnd/>
          </a:ln>
          <a:effectLst/>
        </p:spPr>
        <p:txBody>
          <a:bodyPr>
            <a:spAutoFit/>
          </a:bodyPr>
          <a:lstStyle/>
          <a:p>
            <a:pPr algn="just" eaLnBrk="1" hangingPunct="1">
              <a:spcBef>
                <a:spcPct val="50000"/>
              </a:spcBef>
            </a:pPr>
            <a:r>
              <a:rPr lang="fr-LU" b="1" u="none"/>
              <a:t>              </a:t>
            </a:r>
            <a:r>
              <a:rPr lang="fr-LU" b="1" i="1"/>
              <a:t>Hoaït ñoäng 2:</a:t>
            </a:r>
          </a:p>
          <a:p>
            <a:pPr algn="just" eaLnBrk="1" hangingPunct="1">
              <a:spcBef>
                <a:spcPct val="50000"/>
              </a:spcBef>
            </a:pPr>
            <a:r>
              <a:rPr lang="fr-LU" b="1" u="none"/>
              <a:t>Thaûo luaän veà aên phoái hôïp chaát beùo coù </a:t>
            </a:r>
            <a:r>
              <a:rPr lang="fr-LU" b="1" u="none">
                <a:solidFill>
                  <a:srgbClr val="FF0000"/>
                </a:solidFill>
              </a:rPr>
              <a:t>nguoàn goác ñoäng vaät </a:t>
            </a:r>
            <a:r>
              <a:rPr lang="fr-LU" b="1" u="none"/>
              <a:t>vaø chaát beùo coù </a:t>
            </a:r>
            <a:r>
              <a:rPr lang="fr-LU" b="1" u="none">
                <a:solidFill>
                  <a:srgbClr val="FF0000"/>
                </a:solidFill>
              </a:rPr>
              <a:t>nguoàn goác thöïc vaät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ppt_x"/>
                                          </p:val>
                                        </p:tav>
                                        <p:tav tm="100000">
                                          <p:val>
                                            <p:strVal val="#ppt_x"/>
                                          </p:val>
                                        </p:tav>
                                      </p:tavLst>
                                    </p:anim>
                                    <p:anim calcmode="lin" valueType="num">
                                      <p:cBhvr additive="base">
                                        <p:cTn id="8" dur="500" fill="hold"/>
                                        <p:tgtEl>
                                          <p:spTgt spid="49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609600" y="685800"/>
            <a:ext cx="8320118" cy="3386138"/>
          </a:xfrm>
          <a:prstGeom prst="rect">
            <a:avLst/>
          </a:prstGeom>
          <a:noFill/>
          <a:ln w="9525">
            <a:noFill/>
            <a:miter lim="800000"/>
            <a:headEnd/>
            <a:tailEnd/>
          </a:ln>
          <a:effectLst/>
        </p:spPr>
        <p:txBody>
          <a:bodyPr wrap="square">
            <a:spAutoFit/>
          </a:bodyPr>
          <a:lstStyle/>
          <a:p>
            <a:pPr algn="just" eaLnBrk="1" hangingPunct="1">
              <a:spcBef>
                <a:spcPct val="50000"/>
              </a:spcBef>
            </a:pPr>
            <a:r>
              <a:rPr lang="fr-LU" b="1" u="none"/>
              <a:t>       </a:t>
            </a:r>
            <a:r>
              <a:rPr lang="fr-LU" b="1" i="1">
                <a:solidFill>
                  <a:srgbClr val="000099"/>
                </a:solidFill>
              </a:rPr>
              <a:t>Thaûo luaän nhoùm </a:t>
            </a:r>
            <a:r>
              <a:rPr lang="fr-LU" b="1" i="1" smtClean="0">
                <a:solidFill>
                  <a:srgbClr val="000099"/>
                </a:solidFill>
              </a:rPr>
              <a:t>2</a:t>
            </a:r>
            <a:endParaRPr lang="fr-LU" b="1" i="1">
              <a:solidFill>
                <a:srgbClr val="000099"/>
              </a:solidFill>
            </a:endParaRPr>
          </a:p>
          <a:p>
            <a:pPr algn="just" eaLnBrk="1" hangingPunct="1">
              <a:spcBef>
                <a:spcPct val="50000"/>
              </a:spcBef>
              <a:buFontTx/>
              <a:buChar char="•"/>
            </a:pPr>
            <a:r>
              <a:rPr lang="fr-LU" b="1" u="none"/>
              <a:t>* Taïi sao chuùng ta caàn aên phoái hôïp chaát beùo ñoäng vaø chaát beùo thöïc vaät?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1000"/>
                                        <p:tgtEl>
                                          <p:spTgt spid="66564"/>
                                        </p:tgtEl>
                                      </p:cBhvr>
                                    </p:animEffect>
                                    <p:anim calcmode="lin" valueType="num">
                                      <p:cBhvr>
                                        <p:cTn id="8" dur="1000" fill="hold"/>
                                        <p:tgtEl>
                                          <p:spTgt spid="66564"/>
                                        </p:tgtEl>
                                        <p:attrNameLst>
                                          <p:attrName>ppt_x</p:attrName>
                                        </p:attrNameLst>
                                      </p:cBhvr>
                                      <p:tavLst>
                                        <p:tav tm="0">
                                          <p:val>
                                            <p:strVal val="#ppt_x"/>
                                          </p:val>
                                        </p:tav>
                                        <p:tav tm="100000">
                                          <p:val>
                                            <p:strVal val="#ppt_x"/>
                                          </p:val>
                                        </p:tav>
                                      </p:tavLst>
                                    </p:anim>
                                    <p:anim calcmode="lin" valueType="num">
                                      <p:cBhvr>
                                        <p:cTn id="9" dur="1000" fill="hold"/>
                                        <p:tgtEl>
                                          <p:spTgt spid="665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1664</TotalTime>
  <Words>455</Words>
  <Application>Microsoft Office PowerPoint</Application>
  <PresentationFormat>On-screen Show (4:3)</PresentationFormat>
  <Paragraphs>25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KHOA HỌC</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NgocHan</dc:creator>
  <cp:lastModifiedBy>User</cp:lastModifiedBy>
  <cp:revision>96</cp:revision>
  <dcterms:created xsi:type="dcterms:W3CDTF">2009-07-09T01:57:06Z</dcterms:created>
  <dcterms:modified xsi:type="dcterms:W3CDTF">2022-10-03T16:20:17Z</dcterms:modified>
</cp:coreProperties>
</file>