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4" r:id="rId2"/>
    <p:sldMasterId id="2147483854" r:id="rId3"/>
    <p:sldMasterId id="2147483866" r:id="rId4"/>
    <p:sldMasterId id="2147483916" r:id="rId5"/>
    <p:sldMasterId id="2147483941" r:id="rId6"/>
  </p:sldMasterIdLst>
  <p:notesMasterIdLst>
    <p:notesMasterId r:id="rId26"/>
  </p:notesMasterIdLst>
  <p:sldIdLst>
    <p:sldId id="445" r:id="rId7"/>
    <p:sldId id="259" r:id="rId8"/>
    <p:sldId id="453" r:id="rId9"/>
    <p:sldId id="421" r:id="rId10"/>
    <p:sldId id="425" r:id="rId11"/>
    <p:sldId id="386" r:id="rId12"/>
    <p:sldId id="428" r:id="rId13"/>
    <p:sldId id="429" r:id="rId14"/>
    <p:sldId id="408" r:id="rId15"/>
    <p:sldId id="434" r:id="rId16"/>
    <p:sldId id="451" r:id="rId17"/>
    <p:sldId id="452" r:id="rId18"/>
    <p:sldId id="440" r:id="rId19"/>
    <p:sldId id="448" r:id="rId20"/>
    <p:sldId id="449" r:id="rId21"/>
    <p:sldId id="444" r:id="rId22"/>
    <p:sldId id="442" r:id="rId23"/>
    <p:sldId id="446" r:id="rId24"/>
    <p:sldId id="447" r:id="rId25"/>
  </p:sldIdLst>
  <p:sldSz cx="123444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0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96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61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2720" algn="l" defTabSz="91308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39255" algn="l" defTabSz="91308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5797" algn="l" defTabSz="91308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2342" algn="l" defTabSz="91308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0033CC"/>
    <a:srgbClr val="990000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84" y="-72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F4EBB0-9507-4752-8945-99FB6C2D3998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903DAB-EE47-46BF-A789-86F7EF62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0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1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20" algn="l" defTabSz="913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55" algn="l" defTabSz="913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97" algn="l" defTabSz="913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42" algn="l" defTabSz="913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4.xml"/><Relationship Id="rId4" Type="http://schemas.openxmlformats.org/officeDocument/2006/relationships/slide" Target="../slides/slide1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 bwMode="auto">
          <a:xfrm>
            <a:off x="514350" y="0"/>
            <a:ext cx="82296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Hình Chữ nhật 4"/>
          <p:cNvSpPr/>
          <p:nvPr/>
        </p:nvSpPr>
        <p:spPr bwMode="auto">
          <a:xfrm>
            <a:off x="372906" y="0"/>
            <a:ext cx="14144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Hình Chữ nhật 5"/>
          <p:cNvSpPr/>
          <p:nvPr/>
        </p:nvSpPr>
        <p:spPr bwMode="auto">
          <a:xfrm>
            <a:off x="1337312" y="0"/>
            <a:ext cx="246460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Hình Chữ nhật 6"/>
          <p:cNvSpPr/>
          <p:nvPr/>
        </p:nvSpPr>
        <p:spPr bwMode="auto">
          <a:xfrm>
            <a:off x="1540908" y="0"/>
            <a:ext cx="310752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Đường kết nối thẳng 9"/>
          <p:cNvSpPr>
            <a:spLocks noChangeShapeType="1"/>
          </p:cNvSpPr>
          <p:nvPr/>
        </p:nvSpPr>
        <p:spPr bwMode="auto">
          <a:xfrm>
            <a:off x="14359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1" name="Đường kết nối thẳng 10"/>
          <p:cNvSpPr>
            <a:spLocks noChangeShapeType="1"/>
          </p:cNvSpPr>
          <p:nvPr/>
        </p:nvSpPr>
        <p:spPr bwMode="auto">
          <a:xfrm>
            <a:off x="123444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2" name="Đường kết nối thẳng 11"/>
          <p:cNvSpPr>
            <a:spLocks noChangeShapeType="1"/>
          </p:cNvSpPr>
          <p:nvPr/>
        </p:nvSpPr>
        <p:spPr bwMode="auto">
          <a:xfrm>
            <a:off x="115300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3" name="Đường kết nối thẳng 12"/>
          <p:cNvSpPr>
            <a:spLocks noChangeShapeType="1"/>
          </p:cNvSpPr>
          <p:nvPr/>
        </p:nvSpPr>
        <p:spPr bwMode="auto">
          <a:xfrm>
            <a:off x="233172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4" name="Đường kết nối thẳng 13"/>
          <p:cNvSpPr>
            <a:spLocks noChangeShapeType="1"/>
          </p:cNvSpPr>
          <p:nvPr/>
        </p:nvSpPr>
        <p:spPr bwMode="auto">
          <a:xfrm>
            <a:off x="144018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5" name="Đường kết nối thẳng 14"/>
          <p:cNvSpPr>
            <a:spLocks noChangeShapeType="1"/>
          </p:cNvSpPr>
          <p:nvPr/>
        </p:nvSpPr>
        <p:spPr bwMode="auto">
          <a:xfrm>
            <a:off x="12303681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6" name="Hình Chữ nhật 15"/>
          <p:cNvSpPr/>
          <p:nvPr/>
        </p:nvSpPr>
        <p:spPr bwMode="auto">
          <a:xfrm>
            <a:off x="1645920" y="0"/>
            <a:ext cx="10287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Hình Bầu dục 16"/>
          <p:cNvSpPr/>
          <p:nvPr/>
        </p:nvSpPr>
        <p:spPr bwMode="auto">
          <a:xfrm>
            <a:off x="822960" y="3429000"/>
            <a:ext cx="174879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Hình Bầu dục 17"/>
          <p:cNvSpPr/>
          <p:nvPr/>
        </p:nvSpPr>
        <p:spPr bwMode="auto">
          <a:xfrm>
            <a:off x="1768101" y="4867291"/>
            <a:ext cx="865823" cy="6413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Hình Bầu dục 18"/>
          <p:cNvSpPr/>
          <p:nvPr/>
        </p:nvSpPr>
        <p:spPr bwMode="auto">
          <a:xfrm>
            <a:off x="1472333" y="5500709"/>
            <a:ext cx="186451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Hình Bầu dục 19"/>
          <p:cNvSpPr/>
          <p:nvPr/>
        </p:nvSpPr>
        <p:spPr bwMode="auto">
          <a:xfrm>
            <a:off x="2246002" y="5788040"/>
            <a:ext cx="370761" cy="27463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Hình Bầu dục 20"/>
          <p:cNvSpPr/>
          <p:nvPr/>
        </p:nvSpPr>
        <p:spPr>
          <a:xfrm>
            <a:off x="2571754" y="4495813"/>
            <a:ext cx="492919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êu đề 7"/>
          <p:cNvSpPr>
            <a:spLocks noGrp="1"/>
          </p:cNvSpPr>
          <p:nvPr>
            <p:ph type="ctrTitle"/>
          </p:nvPr>
        </p:nvSpPr>
        <p:spPr>
          <a:xfrm>
            <a:off x="3086100" y="3124214"/>
            <a:ext cx="833247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9" name="Tiêu đề phụ 8"/>
          <p:cNvSpPr>
            <a:spLocks noGrp="1"/>
          </p:cNvSpPr>
          <p:nvPr>
            <p:ph type="subTitle" idx="1"/>
          </p:nvPr>
        </p:nvSpPr>
        <p:spPr>
          <a:xfrm>
            <a:off x="3086100" y="5003323"/>
            <a:ext cx="8332470" cy="1371600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tx2"/>
                </a:solidFill>
              </a:defRPr>
            </a:lvl1pPr>
            <a:lvl2pPr marL="456545" indent="0" algn="ctr">
              <a:buNone/>
            </a:lvl2pPr>
            <a:lvl3pPr marL="913085" indent="0" algn="ctr">
              <a:buNone/>
            </a:lvl3pPr>
            <a:lvl4pPr marL="1369624" indent="0" algn="ctr">
              <a:buNone/>
            </a:lvl4pPr>
            <a:lvl5pPr marL="1826171" indent="0" algn="ctr">
              <a:buNone/>
            </a:lvl5pPr>
            <a:lvl6pPr marL="2282720" indent="0" algn="ctr">
              <a:buNone/>
            </a:lvl6pPr>
            <a:lvl7pPr marL="2739255" indent="0" algn="ctr">
              <a:buNone/>
            </a:lvl7pPr>
            <a:lvl8pPr marL="3195797" indent="0" algn="ctr">
              <a:buNone/>
            </a:lvl8pPr>
            <a:lvl9pPr marL="3652342" indent="0" algn="ctr">
              <a:buNone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22" name="Nơi giữ chỗ cho Ngày tháng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882075" y="1108077"/>
            <a:ext cx="2286000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Nơi giữ chỗ cho Chân trang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194133" y="4114247"/>
            <a:ext cx="3657600" cy="5186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Nơi giữ chỗ cho Số hiệu Bản chiếu 28"/>
          <p:cNvSpPr>
            <a:spLocks noGrp="1"/>
          </p:cNvSpPr>
          <p:nvPr>
            <p:ph type="sldNum" sz="quarter" idx="12"/>
          </p:nvPr>
        </p:nvSpPr>
        <p:spPr bwMode="auto">
          <a:xfrm>
            <a:off x="1789511" y="4929205"/>
            <a:ext cx="82296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25E1-C324-4E50-9CAC-A7F70C399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E6CB-9649-41F7-AF67-45FE0ACF6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949690" y="274665"/>
            <a:ext cx="226314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17220" y="274663"/>
            <a:ext cx="812673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F8BA-45FB-4DC3-A79F-83C729018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5831" y="2130451"/>
            <a:ext cx="1049274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0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0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5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5124" y="4406926"/>
            <a:ext cx="1049274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75124" y="2906737"/>
            <a:ext cx="1049274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19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0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79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1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51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08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4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7220" y="1200175"/>
            <a:ext cx="545211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5070" y="1200175"/>
            <a:ext cx="545211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8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221" y="274639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7220" y="1535133"/>
            <a:ext cx="545425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00" indent="0">
              <a:buNone/>
              <a:defRPr sz="2700" b="1"/>
            </a:lvl2pPr>
            <a:lvl3pPr marL="1227192" indent="0">
              <a:buNone/>
              <a:defRPr sz="2400" b="1"/>
            </a:lvl3pPr>
            <a:lvl4pPr marL="1840779" indent="0">
              <a:buNone/>
              <a:defRPr sz="2200" b="1"/>
            </a:lvl4pPr>
            <a:lvl5pPr marL="2454377" indent="0">
              <a:buNone/>
              <a:defRPr sz="2200" b="1"/>
            </a:lvl5pPr>
            <a:lvl6pPr marL="3067964" indent="0">
              <a:buNone/>
              <a:defRPr sz="2200" b="1"/>
            </a:lvl6pPr>
            <a:lvl7pPr marL="3681562" indent="0">
              <a:buNone/>
              <a:defRPr sz="2200" b="1"/>
            </a:lvl7pPr>
            <a:lvl8pPr marL="4295158" indent="0">
              <a:buNone/>
              <a:defRPr sz="2200" b="1"/>
            </a:lvl8pPr>
            <a:lvl9pPr marL="4908748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70788" y="1535133"/>
            <a:ext cx="545639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00" indent="0">
              <a:buNone/>
              <a:defRPr sz="2700" b="1"/>
            </a:lvl2pPr>
            <a:lvl3pPr marL="1227192" indent="0">
              <a:buNone/>
              <a:defRPr sz="2400" b="1"/>
            </a:lvl3pPr>
            <a:lvl4pPr marL="1840779" indent="0">
              <a:buNone/>
              <a:defRPr sz="2200" b="1"/>
            </a:lvl4pPr>
            <a:lvl5pPr marL="2454377" indent="0">
              <a:buNone/>
              <a:defRPr sz="2200" b="1"/>
            </a:lvl5pPr>
            <a:lvl6pPr marL="3067964" indent="0">
              <a:buNone/>
              <a:defRPr sz="2200" b="1"/>
            </a:lvl6pPr>
            <a:lvl7pPr marL="3681562" indent="0">
              <a:buNone/>
              <a:defRPr sz="2200" b="1"/>
            </a:lvl7pPr>
            <a:lvl8pPr marL="4295158" indent="0">
              <a:buNone/>
              <a:defRPr sz="2200" b="1"/>
            </a:lvl8pPr>
            <a:lvl9pPr marL="4908748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0788" y="2174875"/>
            <a:ext cx="5456396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6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1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245" y="273074"/>
            <a:ext cx="406122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6341" y="273078"/>
            <a:ext cx="6900863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7245" y="1435105"/>
            <a:ext cx="406122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3600" indent="0">
              <a:buNone/>
              <a:defRPr sz="1600"/>
            </a:lvl2pPr>
            <a:lvl3pPr marL="1227192" indent="0">
              <a:buNone/>
              <a:defRPr sz="1300"/>
            </a:lvl3pPr>
            <a:lvl4pPr marL="1840779" indent="0">
              <a:buNone/>
              <a:defRPr sz="1200"/>
            </a:lvl4pPr>
            <a:lvl5pPr marL="2454377" indent="0">
              <a:buNone/>
              <a:defRPr sz="1200"/>
            </a:lvl5pPr>
            <a:lvl6pPr marL="3067964" indent="0">
              <a:buNone/>
              <a:defRPr sz="1200"/>
            </a:lvl6pPr>
            <a:lvl7pPr marL="3681562" indent="0">
              <a:buNone/>
              <a:defRPr sz="1200"/>
            </a:lvl7pPr>
            <a:lvl8pPr marL="4295158" indent="0">
              <a:buNone/>
              <a:defRPr sz="1200"/>
            </a:lvl8pPr>
            <a:lvl9pPr marL="490874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8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8" name="Nơi giữ chỗ cho Nội dung 7"/>
          <p:cNvSpPr>
            <a:spLocks noGrp="1"/>
          </p:cNvSpPr>
          <p:nvPr>
            <p:ph sz="quarter" idx="1"/>
          </p:nvPr>
        </p:nvSpPr>
        <p:spPr>
          <a:xfrm>
            <a:off x="617220" y="1600200"/>
            <a:ext cx="10081260" cy="4873752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278D8C-BB4C-4AC5-8382-E4D298A54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Nơi giữ chỗ cho Chân trang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9589" y="4800625"/>
            <a:ext cx="740664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3600" indent="0">
              <a:buNone/>
              <a:defRPr sz="3800"/>
            </a:lvl2pPr>
            <a:lvl3pPr marL="1227192" indent="0">
              <a:buNone/>
              <a:defRPr sz="3200"/>
            </a:lvl3pPr>
            <a:lvl4pPr marL="1840779" indent="0">
              <a:buNone/>
              <a:defRPr sz="2700"/>
            </a:lvl4pPr>
            <a:lvl5pPr marL="2454377" indent="0">
              <a:buNone/>
              <a:defRPr sz="2700"/>
            </a:lvl5pPr>
            <a:lvl6pPr marL="3067964" indent="0">
              <a:buNone/>
              <a:defRPr sz="2700"/>
            </a:lvl6pPr>
            <a:lvl7pPr marL="3681562" indent="0">
              <a:buNone/>
              <a:defRPr sz="2700"/>
            </a:lvl7pPr>
            <a:lvl8pPr marL="4295158" indent="0">
              <a:buNone/>
              <a:defRPr sz="2700"/>
            </a:lvl8pPr>
            <a:lvl9pPr marL="490874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19589" y="5367364"/>
            <a:ext cx="740664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3600" indent="0">
              <a:buNone/>
              <a:defRPr sz="1600"/>
            </a:lvl2pPr>
            <a:lvl3pPr marL="1227192" indent="0">
              <a:buNone/>
              <a:defRPr sz="1300"/>
            </a:lvl3pPr>
            <a:lvl4pPr marL="1840779" indent="0">
              <a:buNone/>
              <a:defRPr sz="1200"/>
            </a:lvl4pPr>
            <a:lvl5pPr marL="2454377" indent="0">
              <a:buNone/>
              <a:defRPr sz="1200"/>
            </a:lvl5pPr>
            <a:lvl6pPr marL="3067964" indent="0">
              <a:buNone/>
              <a:defRPr sz="1200"/>
            </a:lvl6pPr>
            <a:lvl7pPr marL="3681562" indent="0">
              <a:buNone/>
              <a:defRPr sz="1200"/>
            </a:lvl7pPr>
            <a:lvl8pPr marL="4295158" indent="0">
              <a:buNone/>
              <a:defRPr sz="1200"/>
            </a:lvl8pPr>
            <a:lvl9pPr marL="490874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75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90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9691" y="206399"/>
            <a:ext cx="277749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7220" y="206399"/>
            <a:ext cx="812673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80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" y="1420283"/>
            <a:ext cx="524637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831" y="2590800"/>
            <a:ext cx="432054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4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8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08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11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61" y="2937947"/>
            <a:ext cx="524637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61" y="1937822"/>
            <a:ext cx="524637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6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39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209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279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349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4195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489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559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59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612" y="1066811"/>
            <a:ext cx="2726055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537" y="1066811"/>
            <a:ext cx="2726055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14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3" y="1023410"/>
            <a:ext cx="272712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6994" indent="0">
              <a:buNone/>
              <a:defRPr sz="1300" b="1"/>
            </a:lvl2pPr>
            <a:lvl3pPr marL="613990" indent="0">
              <a:buNone/>
              <a:defRPr sz="1200" b="1"/>
            </a:lvl3pPr>
            <a:lvl4pPr marL="920980" indent="0">
              <a:buNone/>
              <a:defRPr sz="1100" b="1"/>
            </a:lvl4pPr>
            <a:lvl5pPr marL="1227975" indent="0">
              <a:buNone/>
              <a:defRPr sz="1100" b="1"/>
            </a:lvl5pPr>
            <a:lvl6pPr marL="1534967" indent="0">
              <a:buNone/>
              <a:defRPr sz="1100" b="1"/>
            </a:lvl6pPr>
            <a:lvl7pPr marL="1841959" indent="0">
              <a:buNone/>
              <a:defRPr sz="1100" b="1"/>
            </a:lvl7pPr>
            <a:lvl8pPr marL="2148958" indent="0">
              <a:buNone/>
              <a:defRPr sz="1100" b="1"/>
            </a:lvl8pPr>
            <a:lvl9pPr marL="245594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613" y="1449917"/>
            <a:ext cx="272712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35406" y="1023410"/>
            <a:ext cx="272819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6994" indent="0">
              <a:buNone/>
              <a:defRPr sz="1300" b="1"/>
            </a:lvl2pPr>
            <a:lvl3pPr marL="613990" indent="0">
              <a:buNone/>
              <a:defRPr sz="1200" b="1"/>
            </a:lvl3pPr>
            <a:lvl4pPr marL="920980" indent="0">
              <a:buNone/>
              <a:defRPr sz="1100" b="1"/>
            </a:lvl4pPr>
            <a:lvl5pPr marL="1227975" indent="0">
              <a:buNone/>
              <a:defRPr sz="1100" b="1"/>
            </a:lvl5pPr>
            <a:lvl6pPr marL="1534967" indent="0">
              <a:buNone/>
              <a:defRPr sz="1100" b="1"/>
            </a:lvl6pPr>
            <a:lvl7pPr marL="1841959" indent="0">
              <a:buNone/>
              <a:defRPr sz="1100" b="1"/>
            </a:lvl7pPr>
            <a:lvl8pPr marL="2148958" indent="0">
              <a:buNone/>
              <a:defRPr sz="1100" b="1"/>
            </a:lvl8pPr>
            <a:lvl9pPr marL="245594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35406" y="1449917"/>
            <a:ext cx="272819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55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71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1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 bwMode="auto">
          <a:xfrm>
            <a:off x="514350" y="0"/>
            <a:ext cx="82296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Hình Chữ nhật 4"/>
          <p:cNvSpPr/>
          <p:nvPr/>
        </p:nvSpPr>
        <p:spPr bwMode="auto">
          <a:xfrm>
            <a:off x="372906" y="0"/>
            <a:ext cx="14144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Hình Chữ nhật 5"/>
          <p:cNvSpPr/>
          <p:nvPr/>
        </p:nvSpPr>
        <p:spPr bwMode="auto">
          <a:xfrm>
            <a:off x="1337312" y="0"/>
            <a:ext cx="246460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Hình Chữ nhật 6"/>
          <p:cNvSpPr/>
          <p:nvPr/>
        </p:nvSpPr>
        <p:spPr bwMode="auto">
          <a:xfrm>
            <a:off x="1540908" y="0"/>
            <a:ext cx="310752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Đường kết nối thẳng 7"/>
          <p:cNvSpPr>
            <a:spLocks noChangeShapeType="1"/>
          </p:cNvSpPr>
          <p:nvPr/>
        </p:nvSpPr>
        <p:spPr bwMode="auto">
          <a:xfrm>
            <a:off x="14359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9" name="Đường kết nối thẳng 8"/>
          <p:cNvSpPr>
            <a:spLocks noChangeShapeType="1"/>
          </p:cNvSpPr>
          <p:nvPr/>
        </p:nvSpPr>
        <p:spPr bwMode="auto">
          <a:xfrm>
            <a:off x="123444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0" name="Đường kết nối thẳng 9"/>
          <p:cNvSpPr>
            <a:spLocks noChangeShapeType="1"/>
          </p:cNvSpPr>
          <p:nvPr/>
        </p:nvSpPr>
        <p:spPr bwMode="auto">
          <a:xfrm>
            <a:off x="115300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1" name="Đường kết nối thẳng 10"/>
          <p:cNvSpPr>
            <a:spLocks noChangeShapeType="1"/>
          </p:cNvSpPr>
          <p:nvPr/>
        </p:nvSpPr>
        <p:spPr bwMode="auto">
          <a:xfrm>
            <a:off x="233172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2" name="Đường kết nối thẳng 11"/>
          <p:cNvSpPr>
            <a:spLocks noChangeShapeType="1"/>
          </p:cNvSpPr>
          <p:nvPr/>
        </p:nvSpPr>
        <p:spPr bwMode="auto">
          <a:xfrm>
            <a:off x="144018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3" name="Hình Chữ nhật 12"/>
          <p:cNvSpPr/>
          <p:nvPr/>
        </p:nvSpPr>
        <p:spPr bwMode="auto">
          <a:xfrm>
            <a:off x="1645920" y="0"/>
            <a:ext cx="10287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Hình Bầu dục 13"/>
          <p:cNvSpPr/>
          <p:nvPr/>
        </p:nvSpPr>
        <p:spPr bwMode="auto">
          <a:xfrm>
            <a:off x="822960" y="3429000"/>
            <a:ext cx="174879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Hình Bầu dục 14"/>
          <p:cNvSpPr/>
          <p:nvPr/>
        </p:nvSpPr>
        <p:spPr bwMode="auto">
          <a:xfrm>
            <a:off x="1787366" y="4867291"/>
            <a:ext cx="867966" cy="6413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Hình Bầu dục 15"/>
          <p:cNvSpPr/>
          <p:nvPr/>
        </p:nvSpPr>
        <p:spPr bwMode="auto">
          <a:xfrm>
            <a:off x="1472333" y="5500709"/>
            <a:ext cx="186451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Hình Bầu dục 16"/>
          <p:cNvSpPr/>
          <p:nvPr/>
        </p:nvSpPr>
        <p:spPr bwMode="auto">
          <a:xfrm>
            <a:off x="2246002" y="5791215"/>
            <a:ext cx="370761" cy="27463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Hình Bầu dục 17"/>
          <p:cNvSpPr/>
          <p:nvPr/>
        </p:nvSpPr>
        <p:spPr bwMode="auto">
          <a:xfrm>
            <a:off x="2537466" y="4479950"/>
            <a:ext cx="492919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Đường kết nối thẳng 18"/>
          <p:cNvSpPr>
            <a:spLocks noChangeShapeType="1"/>
          </p:cNvSpPr>
          <p:nvPr/>
        </p:nvSpPr>
        <p:spPr bwMode="auto">
          <a:xfrm>
            <a:off x="122822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086100" y="2895607"/>
            <a:ext cx="833247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3086100" y="5010151"/>
            <a:ext cx="8332470" cy="1371600"/>
          </a:xfrm>
        </p:spPr>
        <p:txBody>
          <a:bodyPr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20" name="Nơi giữ chỗ cho Ngày tháng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879931" y="1103314"/>
            <a:ext cx="2286000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Nơi giữ chỗ cho Chân trang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194133" y="4111072"/>
            <a:ext cx="3657600" cy="5186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Nơi giữ chỗ cho Số hiệu Bản chiếu 5"/>
          <p:cNvSpPr>
            <a:spLocks noGrp="1"/>
          </p:cNvSpPr>
          <p:nvPr>
            <p:ph type="sldNum" sz="quarter" idx="12"/>
          </p:nvPr>
        </p:nvSpPr>
        <p:spPr bwMode="auto">
          <a:xfrm>
            <a:off x="1808799" y="4929205"/>
            <a:ext cx="82296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CD6F6-9E44-4E00-BD3A-588CBAE66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22" y="182035"/>
            <a:ext cx="2030611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162" y="182049"/>
            <a:ext cx="3450431" cy="390207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22" y="956749"/>
            <a:ext cx="2030611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6994" indent="0">
              <a:buNone/>
              <a:defRPr sz="800"/>
            </a:lvl2pPr>
            <a:lvl3pPr marL="613990" indent="0">
              <a:buNone/>
              <a:defRPr sz="700"/>
            </a:lvl3pPr>
            <a:lvl4pPr marL="920980" indent="0">
              <a:buNone/>
              <a:defRPr sz="500"/>
            </a:lvl4pPr>
            <a:lvl5pPr marL="1227975" indent="0">
              <a:buNone/>
              <a:defRPr sz="500"/>
            </a:lvl5pPr>
            <a:lvl6pPr marL="1534967" indent="0">
              <a:buNone/>
              <a:defRPr sz="500"/>
            </a:lvl6pPr>
            <a:lvl7pPr marL="1841959" indent="0">
              <a:buNone/>
              <a:defRPr sz="500"/>
            </a:lvl7pPr>
            <a:lvl8pPr marL="2148958" indent="0">
              <a:buNone/>
              <a:defRPr sz="500"/>
            </a:lvl8pPr>
            <a:lvl9pPr marL="245594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794" y="3200414"/>
            <a:ext cx="370332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794" y="408517"/>
            <a:ext cx="3703320" cy="2743200"/>
          </a:xfrm>
        </p:spPr>
        <p:txBody>
          <a:bodyPr/>
          <a:lstStyle>
            <a:lvl1pPr marL="0" indent="0">
              <a:buNone/>
              <a:defRPr sz="2200"/>
            </a:lvl1pPr>
            <a:lvl2pPr marL="306994" indent="0">
              <a:buNone/>
              <a:defRPr sz="1900"/>
            </a:lvl2pPr>
            <a:lvl3pPr marL="613990" indent="0">
              <a:buNone/>
              <a:defRPr sz="1600"/>
            </a:lvl3pPr>
            <a:lvl4pPr marL="920980" indent="0">
              <a:buNone/>
              <a:defRPr sz="1300"/>
            </a:lvl4pPr>
            <a:lvl5pPr marL="1227975" indent="0">
              <a:buNone/>
              <a:defRPr sz="1300"/>
            </a:lvl5pPr>
            <a:lvl6pPr marL="1534967" indent="0">
              <a:buNone/>
              <a:defRPr sz="1300"/>
            </a:lvl6pPr>
            <a:lvl7pPr marL="1841959" indent="0">
              <a:buNone/>
              <a:defRPr sz="1300"/>
            </a:lvl7pPr>
            <a:lvl8pPr marL="2148958" indent="0">
              <a:buNone/>
              <a:defRPr sz="1300"/>
            </a:lvl8pPr>
            <a:lvl9pPr marL="2455947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794" y="3578239"/>
            <a:ext cx="370332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6994" indent="0">
              <a:buNone/>
              <a:defRPr sz="800"/>
            </a:lvl2pPr>
            <a:lvl3pPr marL="613990" indent="0">
              <a:buNone/>
              <a:defRPr sz="700"/>
            </a:lvl3pPr>
            <a:lvl4pPr marL="920980" indent="0">
              <a:buNone/>
              <a:defRPr sz="500"/>
            </a:lvl4pPr>
            <a:lvl5pPr marL="1227975" indent="0">
              <a:buNone/>
              <a:defRPr sz="500"/>
            </a:lvl5pPr>
            <a:lvl6pPr marL="1534967" indent="0">
              <a:buNone/>
              <a:defRPr sz="500"/>
            </a:lvl6pPr>
            <a:lvl7pPr marL="1841959" indent="0">
              <a:buNone/>
              <a:defRPr sz="500"/>
            </a:lvl7pPr>
            <a:lvl8pPr marL="2148958" indent="0">
              <a:buNone/>
              <a:defRPr sz="500"/>
            </a:lvl8pPr>
            <a:lvl9pPr marL="245594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10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6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74847" y="183107"/>
            <a:ext cx="1388745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8612" y="183107"/>
            <a:ext cx="4063365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5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1" name="Google Shape;11;p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577771" y="6115142"/>
            <a:ext cx="1161501" cy="1180633"/>
            <a:chOff x="4228489" y="3826381"/>
            <a:chExt cx="860371" cy="885475"/>
          </a:xfrm>
        </p:grpSpPr>
        <p:sp>
          <p:nvSpPr>
            <p:cNvPr id="36" name="Google Shape;36;p2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8228842" y="5935773"/>
            <a:ext cx="909342" cy="589304"/>
            <a:chOff x="3804261" y="3748079"/>
            <a:chExt cx="673587" cy="441978"/>
          </a:xfrm>
        </p:grpSpPr>
        <p:sp>
          <p:nvSpPr>
            <p:cNvPr id="49" name="Google Shape;49;p2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689216" y="5935770"/>
            <a:ext cx="1124418" cy="1183027"/>
            <a:chOff x="2293493" y="3811393"/>
            <a:chExt cx="832902" cy="887270"/>
          </a:xfrm>
        </p:grpSpPr>
        <p:sp>
          <p:nvSpPr>
            <p:cNvPr id="79" name="Google Shape;79;p2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11032428" y="5054313"/>
            <a:ext cx="1543598" cy="1686181"/>
            <a:chOff x="6758394" y="3187198"/>
            <a:chExt cx="1143406" cy="1264636"/>
          </a:xfrm>
        </p:grpSpPr>
        <p:sp>
          <p:nvSpPr>
            <p:cNvPr id="87" name="Google Shape;87;p2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-887728">
            <a:off x="60776" y="1259819"/>
            <a:ext cx="563683" cy="971257"/>
            <a:chOff x="1643692" y="2100656"/>
            <a:chExt cx="571730" cy="908611"/>
          </a:xfrm>
        </p:grpSpPr>
        <p:sp>
          <p:nvSpPr>
            <p:cNvPr id="95" name="Google Shape;95;p2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-13" y="688176"/>
            <a:ext cx="1394315" cy="963061"/>
            <a:chOff x="1143214" y="547371"/>
            <a:chExt cx="1032826" cy="722296"/>
          </a:xfrm>
        </p:grpSpPr>
        <p:sp>
          <p:nvSpPr>
            <p:cNvPr id="106" name="Google Shape;106;p2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5083635">
            <a:off x="1281208" y="6057677"/>
            <a:ext cx="1102880" cy="1298707"/>
            <a:chOff x="3393878" y="4486785"/>
            <a:chExt cx="827133" cy="961975"/>
          </a:xfrm>
        </p:grpSpPr>
        <p:sp>
          <p:nvSpPr>
            <p:cNvPr id="124" name="Google Shape;124;p2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41984" y="5211583"/>
            <a:ext cx="993688" cy="1768659"/>
            <a:chOff x="1672423" y="3253452"/>
            <a:chExt cx="736065" cy="1326494"/>
          </a:xfrm>
        </p:grpSpPr>
        <p:sp>
          <p:nvSpPr>
            <p:cNvPr id="142" name="Google Shape;142;p2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10513908" y="5732635"/>
            <a:ext cx="1201991" cy="1468231"/>
            <a:chOff x="5959271" y="3613664"/>
            <a:chExt cx="890364" cy="1101173"/>
          </a:xfrm>
        </p:grpSpPr>
        <p:sp>
          <p:nvSpPr>
            <p:cNvPr id="152" name="Google Shape;152;p2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9591961" y="3767174"/>
            <a:ext cx="21128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3" name="Google Shape;163;p2"/>
          <p:cNvGrpSpPr/>
          <p:nvPr/>
        </p:nvGrpSpPr>
        <p:grpSpPr>
          <a:xfrm>
            <a:off x="2152444" y="431042"/>
            <a:ext cx="469917" cy="649533"/>
            <a:chOff x="2157913" y="1144688"/>
            <a:chExt cx="267451" cy="374299"/>
          </a:xfrm>
        </p:grpSpPr>
        <p:sp>
          <p:nvSpPr>
            <p:cNvPr id="164" name="Google Shape;164;p2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11016897" y="1542634"/>
            <a:ext cx="1106691" cy="1154179"/>
            <a:chOff x="7088286" y="1674216"/>
            <a:chExt cx="819771" cy="865634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9619358" y="1108716"/>
            <a:ext cx="148373" cy="147816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9" name="Google Shape;179;p2"/>
          <p:cNvGrpSpPr/>
          <p:nvPr/>
        </p:nvGrpSpPr>
        <p:grpSpPr>
          <a:xfrm>
            <a:off x="10733469" y="-142017"/>
            <a:ext cx="1131573" cy="1988225"/>
            <a:chOff x="6731516" y="350687"/>
            <a:chExt cx="838202" cy="1491169"/>
          </a:xfrm>
        </p:grpSpPr>
        <p:sp>
          <p:nvSpPr>
            <p:cNvPr id="180" name="Google Shape;180;p2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9799866" y="6192993"/>
            <a:ext cx="645330" cy="547501"/>
            <a:chOff x="5263209" y="4056946"/>
            <a:chExt cx="478022" cy="410626"/>
          </a:xfrm>
        </p:grpSpPr>
        <p:sp>
          <p:nvSpPr>
            <p:cNvPr id="203" name="Google Shape;203;p2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1722249" y="379080"/>
            <a:ext cx="406655" cy="399569"/>
            <a:chOff x="3312562" y="901016"/>
            <a:chExt cx="301226" cy="299677"/>
          </a:xfrm>
        </p:grpSpPr>
        <p:sp>
          <p:nvSpPr>
            <p:cNvPr id="214" name="Google Shape;214;p2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-928815">
            <a:off x="9350419" y="-380588"/>
            <a:ext cx="1318953" cy="1075617"/>
            <a:chOff x="8637793" y="1787288"/>
            <a:chExt cx="977024" cy="806732"/>
          </a:xfrm>
        </p:grpSpPr>
        <p:grpSp>
          <p:nvGrpSpPr>
            <p:cNvPr id="224" name="Google Shape;224;p2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225" name="Google Shape;225;p2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2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357652" y="1726224"/>
            <a:ext cx="1034158" cy="1367056"/>
            <a:chOff x="1092001" y="1319643"/>
            <a:chExt cx="766043" cy="1025292"/>
          </a:xfrm>
        </p:grpSpPr>
        <p:sp>
          <p:nvSpPr>
            <p:cNvPr id="243" name="Google Shape;243;p2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521959" y="-142799"/>
            <a:ext cx="1142983" cy="1298757"/>
            <a:chOff x="2401585" y="228600"/>
            <a:chExt cx="846654" cy="974068"/>
          </a:xfrm>
        </p:grpSpPr>
        <p:sp>
          <p:nvSpPr>
            <p:cNvPr id="256" name="Google Shape;256;p2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2757043" y="1818460"/>
            <a:ext cx="6830325" cy="24584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4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2042821" y="4325941"/>
            <a:ext cx="8258760" cy="713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1146124" y="4121646"/>
            <a:ext cx="969254" cy="1705624"/>
            <a:chOff x="848981" y="3091234"/>
            <a:chExt cx="717966" cy="1279218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9838214" y="3386075"/>
            <a:ext cx="1419648" cy="1394907"/>
            <a:chOff x="7287565" y="2539546"/>
            <a:chExt cx="1051591" cy="1046180"/>
          </a:xfrm>
        </p:grpSpPr>
        <p:sp>
          <p:nvSpPr>
            <p:cNvPr id="274" name="Google Shape;274;p2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460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278" name="Google Shape;278;p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3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3"/>
          <p:cNvSpPr txBox="1">
            <a:spLocks noGrp="1"/>
          </p:cNvSpPr>
          <p:nvPr>
            <p:ph type="title"/>
          </p:nvPr>
        </p:nvSpPr>
        <p:spPr>
          <a:xfrm>
            <a:off x="5080636" y="1548968"/>
            <a:ext cx="3199095" cy="1122400"/>
          </a:xfrm>
          <a:prstGeom prst="rect">
            <a:avLst/>
          </a:prstGeom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4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4" name="Google Shape;304;p3"/>
          <p:cNvSpPr txBox="1">
            <a:spLocks noGrp="1"/>
          </p:cNvSpPr>
          <p:nvPr>
            <p:ph type="subTitle" idx="1"/>
          </p:nvPr>
        </p:nvSpPr>
        <p:spPr>
          <a:xfrm>
            <a:off x="3702105" y="4532233"/>
            <a:ext cx="4940190" cy="7768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16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9pPr>
          </a:lstStyle>
          <a:p>
            <a:endParaRPr/>
          </a:p>
        </p:txBody>
      </p:sp>
      <p:grpSp>
        <p:nvGrpSpPr>
          <p:cNvPr id="305" name="Google Shape;305;p3"/>
          <p:cNvGrpSpPr/>
          <p:nvPr/>
        </p:nvGrpSpPr>
        <p:grpSpPr>
          <a:xfrm>
            <a:off x="2152444" y="431042"/>
            <a:ext cx="469917" cy="649533"/>
            <a:chOff x="2157913" y="1144688"/>
            <a:chExt cx="267451" cy="374299"/>
          </a:xfrm>
        </p:grpSpPr>
        <p:sp>
          <p:nvSpPr>
            <p:cNvPr id="306" name="Google Shape;306;p3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3"/>
          <p:cNvSpPr/>
          <p:nvPr/>
        </p:nvSpPr>
        <p:spPr>
          <a:xfrm>
            <a:off x="11016894" y="1995404"/>
            <a:ext cx="98736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9619360" y="1108725"/>
            <a:ext cx="148369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1512025" y="4121647"/>
            <a:ext cx="122557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11" name="Google Shape;311;p3"/>
          <p:cNvGrpSpPr/>
          <p:nvPr/>
        </p:nvGrpSpPr>
        <p:grpSpPr>
          <a:xfrm>
            <a:off x="9838226" y="3386075"/>
            <a:ext cx="1419647" cy="1394907"/>
            <a:chOff x="7287565" y="2539546"/>
            <a:chExt cx="1051590" cy="1046180"/>
          </a:xfrm>
        </p:grpSpPr>
        <p:sp>
          <p:nvSpPr>
            <p:cNvPr id="312" name="Google Shape;312;p3"/>
            <p:cNvSpPr/>
            <p:nvPr/>
          </p:nvSpPr>
          <p:spPr>
            <a:xfrm>
              <a:off x="8290285" y="2539546"/>
              <a:ext cx="48870" cy="48909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09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316" name="Google Shape;316;p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p4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41" name="Google Shape;341;p4"/>
          <p:cNvGrpSpPr/>
          <p:nvPr/>
        </p:nvGrpSpPr>
        <p:grpSpPr>
          <a:xfrm>
            <a:off x="10053980" y="5884973"/>
            <a:ext cx="909342" cy="589304"/>
            <a:chOff x="3803666" y="3748079"/>
            <a:chExt cx="673587" cy="441978"/>
          </a:xfrm>
        </p:grpSpPr>
        <p:sp>
          <p:nvSpPr>
            <p:cNvPr id="342" name="Google Shape;342;p4"/>
            <p:cNvSpPr/>
            <p:nvPr/>
          </p:nvSpPr>
          <p:spPr>
            <a:xfrm>
              <a:off x="3803666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3928031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4"/>
          <p:cNvSpPr/>
          <p:nvPr/>
        </p:nvSpPr>
        <p:spPr>
          <a:xfrm>
            <a:off x="9591961" y="3767174"/>
            <a:ext cx="21128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2" name="Google Shape;372;p4"/>
          <p:cNvGrpSpPr/>
          <p:nvPr/>
        </p:nvGrpSpPr>
        <p:grpSpPr>
          <a:xfrm>
            <a:off x="2152444" y="431042"/>
            <a:ext cx="469917" cy="649533"/>
            <a:chOff x="2157913" y="1144688"/>
            <a:chExt cx="267451" cy="374299"/>
          </a:xfrm>
        </p:grpSpPr>
        <p:sp>
          <p:nvSpPr>
            <p:cNvPr id="373" name="Google Shape;373;p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4"/>
          <p:cNvSpPr/>
          <p:nvPr/>
        </p:nvSpPr>
        <p:spPr>
          <a:xfrm>
            <a:off x="9619360" y="1108725"/>
            <a:ext cx="148369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6" name="Google Shape;376;p4"/>
          <p:cNvGrpSpPr/>
          <p:nvPr/>
        </p:nvGrpSpPr>
        <p:grpSpPr>
          <a:xfrm rot="549653">
            <a:off x="11458036" y="732480"/>
            <a:ext cx="406110" cy="399824"/>
            <a:chOff x="3312562" y="901016"/>
            <a:chExt cx="300835" cy="299881"/>
          </a:xfrm>
        </p:grpSpPr>
        <p:sp>
          <p:nvSpPr>
            <p:cNvPr id="377" name="Google Shape;377;p4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399297" y="1003754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3489656" y="901534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3530627" y="932845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4"/>
          <p:cNvGrpSpPr/>
          <p:nvPr/>
        </p:nvGrpSpPr>
        <p:grpSpPr>
          <a:xfrm rot="549653">
            <a:off x="10280093" y="80791"/>
            <a:ext cx="1142930" cy="1298699"/>
            <a:chOff x="2401585" y="228600"/>
            <a:chExt cx="846654" cy="974068"/>
          </a:xfrm>
        </p:grpSpPr>
        <p:sp>
          <p:nvSpPr>
            <p:cNvPr id="387" name="Google Shape;387;p4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4"/>
          <p:cNvSpPr/>
          <p:nvPr/>
        </p:nvSpPr>
        <p:spPr>
          <a:xfrm>
            <a:off x="1146126" y="5059854"/>
            <a:ext cx="83248" cy="83349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11191897" y="3386063"/>
            <a:ext cx="65975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4"/>
          <p:cNvSpPr txBox="1">
            <a:spLocks noGrp="1"/>
          </p:cNvSpPr>
          <p:nvPr>
            <p:ph type="title"/>
          </p:nvPr>
        </p:nvSpPr>
        <p:spPr>
          <a:xfrm>
            <a:off x="962854" y="780692"/>
            <a:ext cx="10474110" cy="763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0" name="Google Shape;400;p4"/>
          <p:cNvSpPr txBox="1">
            <a:spLocks noGrp="1"/>
          </p:cNvSpPr>
          <p:nvPr>
            <p:ph type="body" idx="1"/>
          </p:nvPr>
        </p:nvSpPr>
        <p:spPr>
          <a:xfrm>
            <a:off x="1272916" y="1605033"/>
            <a:ext cx="9798570" cy="45552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marL="613990" lvl="0" indent="-511657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  <a:defRPr sz="1500"/>
            </a:lvl1pPr>
            <a:lvl2pPr marL="1227975" lvl="1" indent="-426381" rtl="0">
              <a:spcBef>
                <a:spcPts val="215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41959" lvl="2" indent="-426381" rtl="0">
              <a:spcBef>
                <a:spcPts val="215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55947" lvl="3" indent="-426381" rtl="0">
              <a:spcBef>
                <a:spcPts val="215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69933" lvl="4" indent="-426381" rtl="0">
              <a:spcBef>
                <a:spcPts val="215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83920" lvl="5" indent="-426381" rtl="0">
              <a:spcBef>
                <a:spcPts val="215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97908" lvl="6" indent="-426381" rtl="0">
              <a:spcBef>
                <a:spcPts val="215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911893" lvl="7" indent="-426381" rtl="0">
              <a:spcBef>
                <a:spcPts val="215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525878" lvl="8" indent="-426381" rtl="0">
              <a:spcBef>
                <a:spcPts val="2150"/>
              </a:spcBef>
              <a:spcAft>
                <a:spcPts val="215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1" name="Google Shape;401;p4"/>
          <p:cNvGrpSpPr/>
          <p:nvPr/>
        </p:nvGrpSpPr>
        <p:grpSpPr>
          <a:xfrm>
            <a:off x="10403701" y="6064335"/>
            <a:ext cx="1161502" cy="1179839"/>
            <a:chOff x="4228489" y="3826976"/>
            <a:chExt cx="860372" cy="884879"/>
          </a:xfrm>
        </p:grpSpPr>
        <p:sp>
          <p:nvSpPr>
            <p:cNvPr id="402" name="Google Shape;402;p4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21363" y="3827572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178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5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416" name="Google Shape;416;p5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5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5"/>
          <p:cNvSpPr txBox="1">
            <a:spLocks noGrp="1"/>
          </p:cNvSpPr>
          <p:nvPr>
            <p:ph type="body" idx="1"/>
          </p:nvPr>
        </p:nvSpPr>
        <p:spPr>
          <a:xfrm>
            <a:off x="2229245" y="3556000"/>
            <a:ext cx="4056075" cy="25988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marL="613990" lvl="0" indent="-42638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27975" lvl="1" indent="-409325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41959" lvl="2" indent="-409325">
              <a:spcBef>
                <a:spcPts val="215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55947" lvl="3" indent="-409325">
              <a:spcBef>
                <a:spcPts val="215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69933" lvl="4" indent="-409325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83920" lvl="5" indent="-409325">
              <a:spcBef>
                <a:spcPts val="215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97908" lvl="6" indent="-409325">
              <a:spcBef>
                <a:spcPts val="215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911893" lvl="7" indent="-409325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525878" lvl="8" indent="-409325">
              <a:spcBef>
                <a:spcPts val="2150"/>
              </a:spcBef>
              <a:spcAft>
                <a:spcPts val="215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body" idx="2"/>
          </p:nvPr>
        </p:nvSpPr>
        <p:spPr>
          <a:xfrm>
            <a:off x="6336716" y="3555800"/>
            <a:ext cx="4061340" cy="25988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marL="613990" lvl="0" indent="-42638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27975" lvl="1" indent="-409325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41959" lvl="2" indent="-409325">
              <a:spcBef>
                <a:spcPts val="215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55947" lvl="3" indent="-409325">
              <a:spcBef>
                <a:spcPts val="215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69933" lvl="4" indent="-409325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83920" lvl="5" indent="-409325">
              <a:spcBef>
                <a:spcPts val="215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97908" lvl="6" indent="-409325">
              <a:spcBef>
                <a:spcPts val="215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911893" lvl="7" indent="-409325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525878" lvl="8" indent="-409325">
              <a:spcBef>
                <a:spcPts val="2150"/>
              </a:spcBef>
              <a:spcAft>
                <a:spcPts val="215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3" name="Google Shape;443;p5"/>
          <p:cNvSpPr txBox="1">
            <a:spLocks noGrp="1"/>
          </p:cNvSpPr>
          <p:nvPr>
            <p:ph type="subTitle" idx="3"/>
          </p:nvPr>
        </p:nvSpPr>
        <p:spPr>
          <a:xfrm>
            <a:off x="6898131" y="2819400"/>
            <a:ext cx="2507355" cy="571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31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50"/>
              </a:spcBef>
              <a:spcAft>
                <a:spcPts val="215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5"/>
          <p:cNvSpPr txBox="1">
            <a:spLocks noGrp="1"/>
          </p:cNvSpPr>
          <p:nvPr>
            <p:ph type="subTitle" idx="4"/>
          </p:nvPr>
        </p:nvSpPr>
        <p:spPr>
          <a:xfrm>
            <a:off x="2807886" y="2819400"/>
            <a:ext cx="2507355" cy="571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1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50"/>
              </a:spcBef>
              <a:spcAft>
                <a:spcPts val="215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5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24799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5"/>
          <p:cNvSpPr/>
          <p:nvPr/>
        </p:nvSpPr>
        <p:spPr>
          <a:xfrm>
            <a:off x="9591961" y="3767174"/>
            <a:ext cx="21128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5"/>
          <p:cNvSpPr txBox="1">
            <a:spLocks noGrp="1"/>
          </p:cNvSpPr>
          <p:nvPr>
            <p:ph type="subTitle" idx="5"/>
          </p:nvPr>
        </p:nvSpPr>
        <p:spPr>
          <a:xfrm>
            <a:off x="1686116" y="1734334"/>
            <a:ext cx="5556600" cy="7632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2800"/>
              <a:buNone/>
              <a:defRPr sz="3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9pPr>
          </a:lstStyle>
          <a:p>
            <a:endParaRPr/>
          </a:p>
        </p:txBody>
      </p:sp>
      <p:grpSp>
        <p:nvGrpSpPr>
          <p:cNvPr id="448" name="Google Shape;448;p5"/>
          <p:cNvGrpSpPr/>
          <p:nvPr/>
        </p:nvGrpSpPr>
        <p:grpSpPr>
          <a:xfrm rot="-233967">
            <a:off x="10807344" y="5000393"/>
            <a:ext cx="1131476" cy="1988056"/>
            <a:chOff x="6731516" y="350687"/>
            <a:chExt cx="838202" cy="1491169"/>
          </a:xfrm>
        </p:grpSpPr>
        <p:sp>
          <p:nvSpPr>
            <p:cNvPr id="449" name="Google Shape;449;p5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5"/>
          <p:cNvGrpSpPr/>
          <p:nvPr/>
        </p:nvGrpSpPr>
        <p:grpSpPr>
          <a:xfrm rot="1468430">
            <a:off x="532373" y="5652171"/>
            <a:ext cx="1161564" cy="1180697"/>
            <a:chOff x="4228489" y="3826381"/>
            <a:chExt cx="860371" cy="885475"/>
          </a:xfrm>
        </p:grpSpPr>
        <p:sp>
          <p:nvSpPr>
            <p:cNvPr id="472" name="Google Shape;472;p5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5"/>
          <p:cNvGrpSpPr/>
          <p:nvPr/>
        </p:nvGrpSpPr>
        <p:grpSpPr>
          <a:xfrm rot="-882112">
            <a:off x="430105" y="5418373"/>
            <a:ext cx="909380" cy="589328"/>
            <a:chOff x="3804261" y="3748079"/>
            <a:chExt cx="673587" cy="441978"/>
          </a:xfrm>
        </p:grpSpPr>
        <p:sp>
          <p:nvSpPr>
            <p:cNvPr id="485" name="Google Shape;485;p5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913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6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516" name="Google Shape;516;p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6"/>
          <p:cNvGrpSpPr/>
          <p:nvPr/>
        </p:nvGrpSpPr>
        <p:grpSpPr>
          <a:xfrm>
            <a:off x="10420286" y="733619"/>
            <a:ext cx="1006318" cy="1387499"/>
            <a:chOff x="7718729" y="550204"/>
            <a:chExt cx="745421" cy="1040624"/>
          </a:xfrm>
        </p:grpSpPr>
        <p:sp>
          <p:nvSpPr>
            <p:cNvPr id="541" name="Google Shape;541;p6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p6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4" name="Google Shape;554;p6"/>
          <p:cNvSpPr/>
          <p:nvPr/>
        </p:nvSpPr>
        <p:spPr>
          <a:xfrm>
            <a:off x="9591961" y="3767174"/>
            <a:ext cx="21128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p6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24799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556" name="Google Shape;556;p6"/>
          <p:cNvGrpSpPr/>
          <p:nvPr/>
        </p:nvGrpSpPr>
        <p:grpSpPr>
          <a:xfrm>
            <a:off x="10332042" y="5577919"/>
            <a:ext cx="1106691" cy="1154179"/>
            <a:chOff x="7088286" y="1674216"/>
            <a:chExt cx="819771" cy="865634"/>
          </a:xfrm>
        </p:grpSpPr>
        <p:grpSp>
          <p:nvGrpSpPr>
            <p:cNvPr id="557" name="Google Shape;557;p6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558" name="Google Shape;558;p6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6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51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7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570" name="Google Shape;570;p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7"/>
          <p:cNvGrpSpPr/>
          <p:nvPr/>
        </p:nvGrpSpPr>
        <p:grpSpPr>
          <a:xfrm>
            <a:off x="10420286" y="733619"/>
            <a:ext cx="1006318" cy="1387499"/>
            <a:chOff x="7718729" y="550204"/>
            <a:chExt cx="745421" cy="1040624"/>
          </a:xfrm>
        </p:grpSpPr>
        <p:sp>
          <p:nvSpPr>
            <p:cNvPr id="595" name="Google Shape;595;p7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7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7"/>
          <p:cNvSpPr/>
          <p:nvPr/>
        </p:nvSpPr>
        <p:spPr>
          <a:xfrm>
            <a:off x="9591961" y="3767174"/>
            <a:ext cx="21128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p7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67243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7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0" name="Google Shape;610;p7"/>
          <p:cNvSpPr txBox="1">
            <a:spLocks noGrp="1"/>
          </p:cNvSpPr>
          <p:nvPr>
            <p:ph type="subTitle" idx="1"/>
          </p:nvPr>
        </p:nvSpPr>
        <p:spPr>
          <a:xfrm>
            <a:off x="1686116" y="1734333"/>
            <a:ext cx="4648185" cy="1007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2800"/>
              <a:buNone/>
              <a:defRPr sz="3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9pPr>
          </a:lstStyle>
          <a:p>
            <a:endParaRPr/>
          </a:p>
        </p:txBody>
      </p:sp>
      <p:grpSp>
        <p:nvGrpSpPr>
          <p:cNvPr id="611" name="Google Shape;611;p7"/>
          <p:cNvGrpSpPr/>
          <p:nvPr/>
        </p:nvGrpSpPr>
        <p:grpSpPr>
          <a:xfrm rot="998234" flipH="1">
            <a:off x="841320" y="5126549"/>
            <a:ext cx="645305" cy="547480"/>
            <a:chOff x="5263209" y="4056946"/>
            <a:chExt cx="478022" cy="410626"/>
          </a:xfrm>
        </p:grpSpPr>
        <p:sp>
          <p:nvSpPr>
            <p:cNvPr id="612" name="Google Shape;612;p7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7"/>
          <p:cNvGrpSpPr/>
          <p:nvPr/>
        </p:nvGrpSpPr>
        <p:grpSpPr>
          <a:xfrm>
            <a:off x="1306734" y="5703568"/>
            <a:ext cx="1116816" cy="1283552"/>
            <a:chOff x="3393878" y="4486192"/>
            <a:chExt cx="827188" cy="962568"/>
          </a:xfrm>
        </p:grpSpPr>
        <p:sp>
          <p:nvSpPr>
            <p:cNvPr id="623" name="Google Shape;623;p7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823716" y="5050317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7"/>
          <p:cNvGrpSpPr/>
          <p:nvPr/>
        </p:nvGrpSpPr>
        <p:grpSpPr>
          <a:xfrm rot="-2135658">
            <a:off x="97266" y="5541655"/>
            <a:ext cx="1142901" cy="1298664"/>
            <a:chOff x="2401585" y="228600"/>
            <a:chExt cx="846654" cy="974068"/>
          </a:xfrm>
        </p:grpSpPr>
        <p:sp>
          <p:nvSpPr>
            <p:cNvPr id="641" name="Google Shape;641;p7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55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9" name="Nơi giữ chỗ cho Nội dung 8"/>
          <p:cNvSpPr>
            <a:spLocks noGrp="1"/>
          </p:cNvSpPr>
          <p:nvPr>
            <p:ph sz="quarter" idx="1"/>
          </p:nvPr>
        </p:nvSpPr>
        <p:spPr>
          <a:xfrm>
            <a:off x="617221" y="1600200"/>
            <a:ext cx="4937760" cy="45720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2"/>
          </p:nvPr>
        </p:nvSpPr>
        <p:spPr>
          <a:xfrm>
            <a:off x="5764835" y="1600200"/>
            <a:ext cx="4937760" cy="45720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0A7D-2B7E-4D9D-867A-A95E60292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8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653" name="Google Shape;653;p8"/>
            <p:cNvSpPr/>
            <p:nvPr/>
          </p:nvSpPr>
          <p:spPr>
            <a:xfrm>
              <a:off x="-18385" y="-760747"/>
              <a:ext cx="9292411" cy="6624860"/>
            </a:xfrm>
            <a:custGeom>
              <a:avLst/>
              <a:gdLst/>
              <a:ahLst/>
              <a:cxnLst/>
              <a:rect l="l" t="t" r="r" b="b"/>
              <a:pathLst>
                <a:path w="253320" h="180600" extrusionOk="0">
                  <a:moveTo>
                    <a:pt x="1" y="1"/>
                  </a:moveTo>
                  <a:lnTo>
                    <a:pt x="1" y="180599"/>
                  </a:lnTo>
                  <a:lnTo>
                    <a:pt x="253319" y="180599"/>
                  </a:lnTo>
                  <a:lnTo>
                    <a:pt x="253319" y="1"/>
                  </a:ln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8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9" name="Google Shape;679;p8"/>
          <p:cNvSpPr txBox="1">
            <a:spLocks noGrp="1"/>
          </p:cNvSpPr>
          <p:nvPr>
            <p:ph type="title"/>
          </p:nvPr>
        </p:nvSpPr>
        <p:spPr>
          <a:xfrm>
            <a:off x="1873935" y="1866900"/>
            <a:ext cx="8596530" cy="2222400"/>
          </a:xfrm>
          <a:prstGeom prst="rect">
            <a:avLst/>
          </a:prstGeom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9pPr>
          </a:lstStyle>
          <a:p>
            <a:endParaRPr/>
          </a:p>
        </p:txBody>
      </p:sp>
      <p:grpSp>
        <p:nvGrpSpPr>
          <p:cNvPr id="680" name="Google Shape;680;p8"/>
          <p:cNvGrpSpPr/>
          <p:nvPr/>
        </p:nvGrpSpPr>
        <p:grpSpPr>
          <a:xfrm>
            <a:off x="689216" y="5935770"/>
            <a:ext cx="1124418" cy="1183027"/>
            <a:chOff x="2293493" y="3811393"/>
            <a:chExt cx="832902" cy="887270"/>
          </a:xfrm>
        </p:grpSpPr>
        <p:sp>
          <p:nvSpPr>
            <p:cNvPr id="681" name="Google Shape;681;p8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8"/>
          <p:cNvGrpSpPr/>
          <p:nvPr/>
        </p:nvGrpSpPr>
        <p:grpSpPr>
          <a:xfrm rot="5083635">
            <a:off x="1278244" y="6054223"/>
            <a:ext cx="1106405" cy="1302414"/>
            <a:chOff x="3391288" y="4486192"/>
            <a:chExt cx="829778" cy="964720"/>
          </a:xfrm>
        </p:grpSpPr>
        <p:sp>
          <p:nvSpPr>
            <p:cNvPr id="689" name="Google Shape;689;p8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8"/>
          <p:cNvGrpSpPr/>
          <p:nvPr/>
        </p:nvGrpSpPr>
        <p:grpSpPr>
          <a:xfrm>
            <a:off x="41984" y="5211583"/>
            <a:ext cx="993688" cy="1768659"/>
            <a:chOff x="1672423" y="3253452"/>
            <a:chExt cx="736065" cy="1326494"/>
          </a:xfrm>
        </p:grpSpPr>
        <p:sp>
          <p:nvSpPr>
            <p:cNvPr id="707" name="Google Shape;707;p8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8"/>
          <p:cNvGrpSpPr/>
          <p:nvPr/>
        </p:nvGrpSpPr>
        <p:grpSpPr>
          <a:xfrm>
            <a:off x="10541122" y="2469734"/>
            <a:ext cx="1106691" cy="1154179"/>
            <a:chOff x="7088286" y="1674216"/>
            <a:chExt cx="819771" cy="865634"/>
          </a:xfrm>
        </p:grpSpPr>
        <p:grpSp>
          <p:nvGrpSpPr>
            <p:cNvPr id="717" name="Google Shape;717;p8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718" name="Google Shape;718;p8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7" name="Google Shape;727;p8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8"/>
          <p:cNvGrpSpPr/>
          <p:nvPr/>
        </p:nvGrpSpPr>
        <p:grpSpPr>
          <a:xfrm>
            <a:off x="10733469" y="4991238"/>
            <a:ext cx="1131573" cy="1989019"/>
            <a:chOff x="6731516" y="350092"/>
            <a:chExt cx="838202" cy="1491764"/>
          </a:xfrm>
        </p:grpSpPr>
        <p:sp>
          <p:nvSpPr>
            <p:cNvPr id="729" name="Google Shape;729;p8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720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9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753" name="Google Shape;753;p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9"/>
          <p:cNvGrpSpPr/>
          <p:nvPr/>
        </p:nvGrpSpPr>
        <p:grpSpPr>
          <a:xfrm>
            <a:off x="10420286" y="733619"/>
            <a:ext cx="1006318" cy="1387499"/>
            <a:chOff x="7718729" y="550204"/>
            <a:chExt cx="745421" cy="1040624"/>
          </a:xfrm>
        </p:grpSpPr>
        <p:sp>
          <p:nvSpPr>
            <p:cNvPr id="778" name="Google Shape;778;p9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0" name="Google Shape;790;p9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1" name="Google Shape;791;p9"/>
          <p:cNvSpPr/>
          <p:nvPr/>
        </p:nvSpPr>
        <p:spPr>
          <a:xfrm>
            <a:off x="9591961" y="3767174"/>
            <a:ext cx="21128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2" name="Google Shape;792;p9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24799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93" name="Google Shape;793;p9"/>
          <p:cNvSpPr txBox="1">
            <a:spLocks noGrp="1"/>
          </p:cNvSpPr>
          <p:nvPr>
            <p:ph type="subTitle" idx="1"/>
          </p:nvPr>
        </p:nvSpPr>
        <p:spPr>
          <a:xfrm>
            <a:off x="1679302" y="1754760"/>
            <a:ext cx="4608495" cy="1007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16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9pPr>
          </a:lstStyle>
          <a:p>
            <a:endParaRPr/>
          </a:p>
        </p:txBody>
      </p:sp>
      <p:grpSp>
        <p:nvGrpSpPr>
          <p:cNvPr id="794" name="Google Shape;794;p9"/>
          <p:cNvGrpSpPr/>
          <p:nvPr/>
        </p:nvGrpSpPr>
        <p:grpSpPr>
          <a:xfrm rot="331928" flipH="1">
            <a:off x="10600787" y="6184778"/>
            <a:ext cx="645303" cy="547477"/>
            <a:chOff x="5263209" y="4056946"/>
            <a:chExt cx="478022" cy="410626"/>
          </a:xfrm>
        </p:grpSpPr>
        <p:sp>
          <p:nvSpPr>
            <p:cNvPr id="795" name="Google Shape;795;p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9"/>
          <p:cNvGrpSpPr/>
          <p:nvPr/>
        </p:nvGrpSpPr>
        <p:grpSpPr>
          <a:xfrm rot="-666529">
            <a:off x="10946043" y="5529019"/>
            <a:ext cx="1116860" cy="1283603"/>
            <a:chOff x="3393878" y="4486192"/>
            <a:chExt cx="827188" cy="962568"/>
          </a:xfrm>
        </p:grpSpPr>
        <p:sp>
          <p:nvSpPr>
            <p:cNvPr id="806" name="Google Shape;806;p9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3823290" y="5046688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612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"/>
          <p:cNvSpPr txBox="1">
            <a:spLocks noGrp="1"/>
          </p:cNvSpPr>
          <p:nvPr>
            <p:ph type="title"/>
          </p:nvPr>
        </p:nvSpPr>
        <p:spPr>
          <a:xfrm>
            <a:off x="943516" y="4601933"/>
            <a:ext cx="710937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508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1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827" name="Google Shape;827;p1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p11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420795" y="1474833"/>
            <a:ext cx="11502810" cy="26180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1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3867958" y="3819060"/>
            <a:ext cx="4608495" cy="1007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16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9pPr>
          </a:lstStyle>
          <a:p>
            <a:endParaRPr/>
          </a:p>
        </p:txBody>
      </p:sp>
      <p:grpSp>
        <p:nvGrpSpPr>
          <p:cNvPr id="854" name="Google Shape;854;p11"/>
          <p:cNvGrpSpPr/>
          <p:nvPr/>
        </p:nvGrpSpPr>
        <p:grpSpPr>
          <a:xfrm flipH="1">
            <a:off x="10401998" y="5732570"/>
            <a:ext cx="1124418" cy="1183027"/>
            <a:chOff x="2293493" y="3811393"/>
            <a:chExt cx="832902" cy="887270"/>
          </a:xfrm>
        </p:grpSpPr>
        <p:sp>
          <p:nvSpPr>
            <p:cNvPr id="855" name="Google Shape;855;p1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11"/>
          <p:cNvGrpSpPr/>
          <p:nvPr/>
        </p:nvGrpSpPr>
        <p:grpSpPr>
          <a:xfrm rot="-5083635" flipH="1">
            <a:off x="9830991" y="5851023"/>
            <a:ext cx="1106405" cy="1302414"/>
            <a:chOff x="3391288" y="4486192"/>
            <a:chExt cx="829778" cy="964720"/>
          </a:xfrm>
        </p:grpSpPr>
        <p:sp>
          <p:nvSpPr>
            <p:cNvPr id="863" name="Google Shape;863;p11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11"/>
          <p:cNvGrpSpPr/>
          <p:nvPr/>
        </p:nvGrpSpPr>
        <p:grpSpPr>
          <a:xfrm flipH="1">
            <a:off x="11179963" y="5008383"/>
            <a:ext cx="993688" cy="1768659"/>
            <a:chOff x="1672423" y="3253452"/>
            <a:chExt cx="736065" cy="1326494"/>
          </a:xfrm>
        </p:grpSpPr>
        <p:sp>
          <p:nvSpPr>
            <p:cNvPr id="881" name="Google Shape;881;p1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0" name="Google Shape;890;p11"/>
          <p:cNvGrpSpPr/>
          <p:nvPr/>
        </p:nvGrpSpPr>
        <p:grpSpPr>
          <a:xfrm flipH="1">
            <a:off x="567826" y="2266534"/>
            <a:ext cx="1106691" cy="1154179"/>
            <a:chOff x="7088286" y="1674216"/>
            <a:chExt cx="819771" cy="865634"/>
          </a:xfrm>
        </p:grpSpPr>
        <p:grpSp>
          <p:nvGrpSpPr>
            <p:cNvPr id="891" name="Google Shape;891;p11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892" name="Google Shape;892;p11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1" name="Google Shape;901;p11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11"/>
          <p:cNvGrpSpPr/>
          <p:nvPr/>
        </p:nvGrpSpPr>
        <p:grpSpPr>
          <a:xfrm flipH="1">
            <a:off x="350596" y="4788038"/>
            <a:ext cx="1131573" cy="1989019"/>
            <a:chOff x="6731516" y="350092"/>
            <a:chExt cx="838202" cy="1491764"/>
          </a:xfrm>
        </p:grpSpPr>
        <p:sp>
          <p:nvSpPr>
            <p:cNvPr id="903" name="Google Shape;903;p11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84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053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3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928" name="Google Shape;928;p1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13"/>
          <p:cNvGrpSpPr/>
          <p:nvPr/>
        </p:nvGrpSpPr>
        <p:grpSpPr>
          <a:xfrm>
            <a:off x="10420286" y="733619"/>
            <a:ext cx="1006318" cy="1387499"/>
            <a:chOff x="7718729" y="550204"/>
            <a:chExt cx="745421" cy="1040624"/>
          </a:xfrm>
        </p:grpSpPr>
        <p:sp>
          <p:nvSpPr>
            <p:cNvPr id="953" name="Google Shape;953;p13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5" name="Google Shape;965;p13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6" name="Google Shape;966;p13"/>
          <p:cNvSpPr/>
          <p:nvPr/>
        </p:nvSpPr>
        <p:spPr>
          <a:xfrm>
            <a:off x="9591961" y="3767174"/>
            <a:ext cx="21128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13"/>
          <p:cNvSpPr txBox="1">
            <a:spLocks noGrp="1"/>
          </p:cNvSpPr>
          <p:nvPr>
            <p:ph type="title"/>
          </p:nvPr>
        </p:nvSpPr>
        <p:spPr>
          <a:xfrm>
            <a:off x="962854" y="780692"/>
            <a:ext cx="10474110" cy="763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8" name="Google Shape;968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681182" y="2412951"/>
            <a:ext cx="1890135" cy="470000"/>
          </a:xfrm>
          <a:prstGeom prst="rect">
            <a:avLst/>
          </a:prstGeom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9" name="Google Shape;969;p13"/>
          <p:cNvSpPr txBox="1">
            <a:spLocks noGrp="1"/>
          </p:cNvSpPr>
          <p:nvPr>
            <p:ph type="title" idx="3"/>
          </p:nvPr>
        </p:nvSpPr>
        <p:spPr>
          <a:xfrm>
            <a:off x="5809072" y="2412951"/>
            <a:ext cx="1890135" cy="470000"/>
          </a:xfrm>
          <a:prstGeom prst="rect">
            <a:avLst/>
          </a:prstGeom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title" idx="4"/>
          </p:nvPr>
        </p:nvSpPr>
        <p:spPr>
          <a:xfrm>
            <a:off x="8936964" y="2412951"/>
            <a:ext cx="1890135" cy="470000"/>
          </a:xfrm>
          <a:prstGeom prst="rect">
            <a:avLst/>
          </a:prstGeom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1" name="Google Shape;971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1525361" y="4146502"/>
            <a:ext cx="1890135" cy="470000"/>
          </a:xfrm>
          <a:prstGeom prst="rect">
            <a:avLst/>
          </a:prstGeom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2" name="Google Shape;972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4653253" y="4146502"/>
            <a:ext cx="1890135" cy="470000"/>
          </a:xfrm>
          <a:prstGeom prst="rect">
            <a:avLst/>
          </a:prstGeom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3" name="Google Shape;973;p13"/>
          <p:cNvSpPr txBox="1">
            <a:spLocks noGrp="1"/>
          </p:cNvSpPr>
          <p:nvPr>
            <p:ph type="title" idx="7"/>
          </p:nvPr>
        </p:nvSpPr>
        <p:spPr>
          <a:xfrm>
            <a:off x="7781140" y="4146502"/>
            <a:ext cx="1890135" cy="470000"/>
          </a:xfrm>
          <a:prstGeom prst="rect">
            <a:avLst/>
          </a:prstGeom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4" name="Google Shape;974;p13"/>
          <p:cNvSpPr/>
          <p:nvPr/>
        </p:nvSpPr>
        <p:spPr>
          <a:xfrm>
            <a:off x="9619360" y="1108725"/>
            <a:ext cx="148369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75" name="Google Shape;975;p13"/>
          <p:cNvGrpSpPr/>
          <p:nvPr/>
        </p:nvGrpSpPr>
        <p:grpSpPr>
          <a:xfrm>
            <a:off x="1146124" y="4121646"/>
            <a:ext cx="969254" cy="1705624"/>
            <a:chOff x="848981" y="3091234"/>
            <a:chExt cx="717966" cy="1279218"/>
          </a:xfrm>
        </p:grpSpPr>
        <p:grpSp>
          <p:nvGrpSpPr>
            <p:cNvPr id="976" name="Google Shape;976;p13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977" name="Google Shape;977;p13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3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9" name="Google Shape;979;p13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0" name="Google Shape;980;p13"/>
          <p:cNvSpPr/>
          <p:nvPr/>
        </p:nvSpPr>
        <p:spPr>
          <a:xfrm>
            <a:off x="11191897" y="3386063"/>
            <a:ext cx="65975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81" name="Google Shape;981;p13"/>
          <p:cNvGrpSpPr/>
          <p:nvPr/>
        </p:nvGrpSpPr>
        <p:grpSpPr>
          <a:xfrm>
            <a:off x="972109" y="5808771"/>
            <a:ext cx="1124418" cy="1183027"/>
            <a:chOff x="2293493" y="3811393"/>
            <a:chExt cx="832902" cy="887270"/>
          </a:xfrm>
        </p:grpSpPr>
        <p:sp>
          <p:nvSpPr>
            <p:cNvPr id="982" name="Google Shape;982;p1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9" name="Google Shape;989;p13"/>
          <p:cNvGrpSpPr/>
          <p:nvPr/>
        </p:nvGrpSpPr>
        <p:grpSpPr>
          <a:xfrm>
            <a:off x="324875" y="5084583"/>
            <a:ext cx="993688" cy="1768659"/>
            <a:chOff x="1672423" y="3253452"/>
            <a:chExt cx="736065" cy="1326494"/>
          </a:xfrm>
        </p:grpSpPr>
        <p:sp>
          <p:nvSpPr>
            <p:cNvPr id="990" name="Google Shape;990;p1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99" name="Google Shape;999;p13"/>
          <p:cNvGrpSpPr/>
          <p:nvPr/>
        </p:nvGrpSpPr>
        <p:grpSpPr>
          <a:xfrm>
            <a:off x="10931437" y="5684993"/>
            <a:ext cx="645330" cy="547501"/>
            <a:chOff x="5263209" y="4056946"/>
            <a:chExt cx="478022" cy="410626"/>
          </a:xfrm>
        </p:grpSpPr>
        <p:sp>
          <p:nvSpPr>
            <p:cNvPr id="1000" name="Google Shape;1000;p1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0" name="Google Shape;1010;p13"/>
          <p:cNvGrpSpPr/>
          <p:nvPr/>
        </p:nvGrpSpPr>
        <p:grpSpPr>
          <a:xfrm>
            <a:off x="9712558" y="5603965"/>
            <a:ext cx="1161501" cy="1180633"/>
            <a:chOff x="4228489" y="3826381"/>
            <a:chExt cx="860371" cy="885475"/>
          </a:xfrm>
        </p:grpSpPr>
        <p:sp>
          <p:nvSpPr>
            <p:cNvPr id="1011" name="Google Shape;1011;p1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04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oogle Shape;1024;p14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025" name="Google Shape;1025;p1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p14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0" name="Google Shape;1050;p14"/>
          <p:cNvSpPr txBox="1">
            <a:spLocks noGrp="1"/>
          </p:cNvSpPr>
          <p:nvPr>
            <p:ph type="title"/>
          </p:nvPr>
        </p:nvSpPr>
        <p:spPr>
          <a:xfrm>
            <a:off x="3986448" y="1548968"/>
            <a:ext cx="3199095" cy="1122400"/>
          </a:xfrm>
          <a:prstGeom prst="rect">
            <a:avLst/>
          </a:prstGeom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51" name="Google Shape;1051;p14"/>
          <p:cNvSpPr txBox="1">
            <a:spLocks noGrp="1"/>
          </p:cNvSpPr>
          <p:nvPr>
            <p:ph type="subTitle" idx="1"/>
          </p:nvPr>
        </p:nvSpPr>
        <p:spPr>
          <a:xfrm>
            <a:off x="3867958" y="4532232"/>
            <a:ext cx="4608495" cy="7768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16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9pPr>
          </a:lstStyle>
          <a:p>
            <a:endParaRPr/>
          </a:p>
        </p:txBody>
      </p:sp>
      <p:grpSp>
        <p:nvGrpSpPr>
          <p:cNvPr id="1052" name="Google Shape;1052;p14"/>
          <p:cNvGrpSpPr/>
          <p:nvPr/>
        </p:nvGrpSpPr>
        <p:grpSpPr>
          <a:xfrm rot="10800000">
            <a:off x="9401740" y="879250"/>
            <a:ext cx="469917" cy="649533"/>
            <a:chOff x="2157913" y="1144688"/>
            <a:chExt cx="267451" cy="374299"/>
          </a:xfrm>
        </p:grpSpPr>
        <p:sp>
          <p:nvSpPr>
            <p:cNvPr id="1053" name="Google Shape;1053;p1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5" name="Google Shape;1055;p14"/>
          <p:cNvSpPr/>
          <p:nvPr/>
        </p:nvSpPr>
        <p:spPr>
          <a:xfrm rot="10800000">
            <a:off x="1654251" y="4338294"/>
            <a:ext cx="98736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 rot="10800000">
            <a:off x="3002158" y="5174682"/>
            <a:ext cx="148369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 rot="10800000">
            <a:off x="11135309" y="2186859"/>
            <a:ext cx="122557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58" name="Google Shape;1058;p14"/>
          <p:cNvGrpSpPr/>
          <p:nvPr/>
        </p:nvGrpSpPr>
        <p:grpSpPr>
          <a:xfrm rot="10800000">
            <a:off x="1512033" y="1650243"/>
            <a:ext cx="1419647" cy="1394907"/>
            <a:chOff x="7287565" y="2539546"/>
            <a:chExt cx="1051590" cy="1046180"/>
          </a:xfrm>
        </p:grpSpPr>
        <p:sp>
          <p:nvSpPr>
            <p:cNvPr id="1059" name="Google Shape;1059;p14"/>
            <p:cNvSpPr/>
            <p:nvPr/>
          </p:nvSpPr>
          <p:spPr>
            <a:xfrm>
              <a:off x="8290285" y="2539546"/>
              <a:ext cx="48870" cy="48909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925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15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063" name="Google Shape;1063;p15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p15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8" name="Google Shape;1088;p15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24799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089" name="Google Shape;1089;p15"/>
          <p:cNvGrpSpPr/>
          <p:nvPr/>
        </p:nvGrpSpPr>
        <p:grpSpPr>
          <a:xfrm rot="1039888">
            <a:off x="288423" y="5588897"/>
            <a:ext cx="1394319" cy="963064"/>
            <a:chOff x="1143214" y="547371"/>
            <a:chExt cx="1032826" cy="722296"/>
          </a:xfrm>
        </p:grpSpPr>
        <p:sp>
          <p:nvSpPr>
            <p:cNvPr id="1090" name="Google Shape;1090;p15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15"/>
          <p:cNvGrpSpPr/>
          <p:nvPr/>
        </p:nvGrpSpPr>
        <p:grpSpPr>
          <a:xfrm rot="-1784949">
            <a:off x="1016069" y="5533750"/>
            <a:ext cx="406658" cy="400365"/>
            <a:chOff x="3312562" y="901016"/>
            <a:chExt cx="301230" cy="300276"/>
          </a:xfrm>
        </p:grpSpPr>
        <p:sp>
          <p:nvSpPr>
            <p:cNvPr id="1108" name="Google Shape;1108;p15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3399628" y="10041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3490051" y="901202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3377755" y="980396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3530036" y="933879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891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16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119" name="Google Shape;1119;p1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3" name="Google Shape;1143;p16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4" name="Google Shape;1144;p16"/>
          <p:cNvSpPr txBox="1">
            <a:spLocks noGrp="1"/>
          </p:cNvSpPr>
          <p:nvPr>
            <p:ph type="title"/>
          </p:nvPr>
        </p:nvSpPr>
        <p:spPr>
          <a:xfrm>
            <a:off x="962854" y="780692"/>
            <a:ext cx="10474110" cy="763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616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17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147" name="Google Shape;1147;p1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71" name="Google Shape;1171;p17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2" name="Google Shape;1172;p17"/>
          <p:cNvSpPr txBox="1">
            <a:spLocks noGrp="1"/>
          </p:cNvSpPr>
          <p:nvPr>
            <p:ph type="body" idx="1"/>
          </p:nvPr>
        </p:nvSpPr>
        <p:spPr>
          <a:xfrm>
            <a:off x="6719762" y="2465960"/>
            <a:ext cx="4261815" cy="3449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marL="613990" lvl="0" indent="-46049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200"/>
            </a:lvl1pPr>
            <a:lvl2pPr marL="1227975" lvl="1" indent="-426381" rtl="0">
              <a:spcBef>
                <a:spcPts val="2150"/>
              </a:spcBef>
              <a:spcAft>
                <a:spcPts val="0"/>
              </a:spcAft>
              <a:buSzPts val="1400"/>
              <a:buChar char="○"/>
              <a:defRPr/>
            </a:lvl2pPr>
            <a:lvl3pPr marL="1841959" lvl="2" indent="-426381" rtl="0">
              <a:spcBef>
                <a:spcPts val="2150"/>
              </a:spcBef>
              <a:spcAft>
                <a:spcPts val="0"/>
              </a:spcAft>
              <a:buSzPts val="1400"/>
              <a:buChar char="■"/>
              <a:defRPr/>
            </a:lvl3pPr>
            <a:lvl4pPr marL="2455947" lvl="3" indent="-426381" rtl="0">
              <a:spcBef>
                <a:spcPts val="2150"/>
              </a:spcBef>
              <a:spcAft>
                <a:spcPts val="0"/>
              </a:spcAft>
              <a:buSzPts val="1400"/>
              <a:buChar char="●"/>
              <a:defRPr/>
            </a:lvl4pPr>
            <a:lvl5pPr marL="3069933" lvl="4" indent="-426381" rtl="0">
              <a:spcBef>
                <a:spcPts val="2150"/>
              </a:spcBef>
              <a:spcAft>
                <a:spcPts val="0"/>
              </a:spcAft>
              <a:buSzPts val="1400"/>
              <a:buChar char="○"/>
              <a:defRPr/>
            </a:lvl5pPr>
            <a:lvl6pPr marL="3683920" lvl="5" indent="-426381" rtl="0">
              <a:spcBef>
                <a:spcPts val="2150"/>
              </a:spcBef>
              <a:spcAft>
                <a:spcPts val="0"/>
              </a:spcAft>
              <a:buSzPts val="1400"/>
              <a:buChar char="■"/>
              <a:defRPr/>
            </a:lvl6pPr>
            <a:lvl7pPr marL="4297908" lvl="6" indent="-426381" rtl="0">
              <a:spcBef>
                <a:spcPts val="2150"/>
              </a:spcBef>
              <a:spcAft>
                <a:spcPts val="0"/>
              </a:spcAft>
              <a:buSzPts val="1400"/>
              <a:buChar char="●"/>
              <a:defRPr/>
            </a:lvl7pPr>
            <a:lvl8pPr marL="4911893" lvl="7" indent="-426381" rtl="0">
              <a:spcBef>
                <a:spcPts val="2150"/>
              </a:spcBef>
              <a:spcAft>
                <a:spcPts val="0"/>
              </a:spcAft>
              <a:buSzPts val="1400"/>
              <a:buChar char="○"/>
              <a:defRPr/>
            </a:lvl8pPr>
            <a:lvl9pPr marL="5525878" lvl="8" indent="-426381" rtl="0">
              <a:spcBef>
                <a:spcPts val="2150"/>
              </a:spcBef>
              <a:spcAft>
                <a:spcPts val="215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3" name="Google Shape;1173;p17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24799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4" name="Google Shape;1174;p17"/>
          <p:cNvSpPr txBox="1">
            <a:spLocks noGrp="1"/>
          </p:cNvSpPr>
          <p:nvPr>
            <p:ph type="subTitle" idx="2"/>
          </p:nvPr>
        </p:nvSpPr>
        <p:spPr>
          <a:xfrm>
            <a:off x="1679302" y="1754767"/>
            <a:ext cx="3969405" cy="1007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16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9pPr>
          </a:lstStyle>
          <a:p>
            <a:endParaRPr/>
          </a:p>
        </p:txBody>
      </p:sp>
      <p:grpSp>
        <p:nvGrpSpPr>
          <p:cNvPr id="1175" name="Google Shape;1175;p17"/>
          <p:cNvGrpSpPr/>
          <p:nvPr/>
        </p:nvGrpSpPr>
        <p:grpSpPr>
          <a:xfrm rot="857017" flipH="1">
            <a:off x="11039223" y="5984750"/>
            <a:ext cx="645272" cy="547452"/>
            <a:chOff x="5263209" y="4056946"/>
            <a:chExt cx="478022" cy="410626"/>
          </a:xfrm>
        </p:grpSpPr>
        <p:sp>
          <p:nvSpPr>
            <p:cNvPr id="1176" name="Google Shape;1176;p17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6" name="Google Shape;1186;p17"/>
          <p:cNvGrpSpPr/>
          <p:nvPr/>
        </p:nvGrpSpPr>
        <p:grpSpPr>
          <a:xfrm rot="4043469">
            <a:off x="10266723" y="5218008"/>
            <a:ext cx="1103096" cy="1299676"/>
            <a:chOff x="3393878" y="4486192"/>
            <a:chExt cx="827188" cy="962568"/>
          </a:xfrm>
        </p:grpSpPr>
        <p:sp>
          <p:nvSpPr>
            <p:cNvPr id="1187" name="Google Shape;1187;p17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3813828" y="5052145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9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17220" y="273051"/>
            <a:ext cx="1018413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2"/>
          </p:nvPr>
        </p:nvSpPr>
        <p:spPr>
          <a:xfrm>
            <a:off x="617221" y="2362201"/>
            <a:ext cx="4937760" cy="38862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3" name="Nơi giữ chỗ cho Nội dung 12"/>
          <p:cNvSpPr>
            <a:spLocks noGrp="1"/>
          </p:cNvSpPr>
          <p:nvPr>
            <p:ph sz="quarter" idx="4"/>
          </p:nvPr>
        </p:nvSpPr>
        <p:spPr>
          <a:xfrm>
            <a:off x="5902167" y="2362201"/>
            <a:ext cx="4937760" cy="38862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2" name="Nơi giữ chỗ cho Văn bản 11"/>
          <p:cNvSpPr>
            <a:spLocks noGrp="1"/>
          </p:cNvSpPr>
          <p:nvPr>
            <p:ph type="body" sz="quarter" idx="1"/>
          </p:nvPr>
        </p:nvSpPr>
        <p:spPr>
          <a:xfrm>
            <a:off x="617221" y="1569720"/>
            <a:ext cx="493776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4" name="Nơi giữ chỗ cho Văn bản 13"/>
          <p:cNvSpPr>
            <a:spLocks noGrp="1"/>
          </p:cNvSpPr>
          <p:nvPr>
            <p:ph type="body" sz="quarter" idx="3"/>
          </p:nvPr>
        </p:nvSpPr>
        <p:spPr>
          <a:xfrm>
            <a:off x="5863590" y="1569720"/>
            <a:ext cx="493776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7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97CA-9165-4DE5-8460-376DC5464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5" name="Google Shape;1205;p18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206" name="Google Shape;1206;p1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0" name="Google Shape;1230;p18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" name="Google Shape;1231;p18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67243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2" name="Google Shape;1232;p18"/>
          <p:cNvSpPr txBox="1">
            <a:spLocks noGrp="1"/>
          </p:cNvSpPr>
          <p:nvPr>
            <p:ph type="body" idx="1"/>
          </p:nvPr>
        </p:nvSpPr>
        <p:spPr>
          <a:xfrm>
            <a:off x="1679130" y="1754768"/>
            <a:ext cx="5085180" cy="3449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marL="613990" lvl="0" indent="-409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rabicPeriod"/>
              <a:defRPr sz="1900"/>
            </a:lvl1pPr>
            <a:lvl2pPr marL="1227975" lvl="1" indent="-409325" rtl="0">
              <a:spcBef>
                <a:spcPts val="2150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lphaLcPeriod"/>
              <a:defRPr/>
            </a:lvl2pPr>
            <a:lvl3pPr marL="1841959" lvl="2" indent="-409325" rtl="0">
              <a:spcBef>
                <a:spcPts val="2150"/>
              </a:spcBef>
              <a:spcAft>
                <a:spcPts val="0"/>
              </a:spcAft>
              <a:buClr>
                <a:srgbClr val="F492BC"/>
              </a:buClr>
              <a:buSzPts val="1200"/>
              <a:buAutoNum type="romanLcPeriod"/>
              <a:defRPr/>
            </a:lvl3pPr>
            <a:lvl4pPr marL="2455947" lvl="3" indent="-409325" rtl="0">
              <a:spcBef>
                <a:spcPts val="2150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rabicPeriod"/>
              <a:defRPr/>
            </a:lvl4pPr>
            <a:lvl5pPr marL="3069933" lvl="4" indent="-409325" rtl="0">
              <a:spcBef>
                <a:spcPts val="2150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lphaLcPeriod"/>
              <a:defRPr/>
            </a:lvl5pPr>
            <a:lvl6pPr marL="3683920" lvl="5" indent="-409325" rtl="0">
              <a:spcBef>
                <a:spcPts val="2150"/>
              </a:spcBef>
              <a:spcAft>
                <a:spcPts val="0"/>
              </a:spcAft>
              <a:buClr>
                <a:srgbClr val="F492BC"/>
              </a:buClr>
              <a:buSzPts val="1200"/>
              <a:buAutoNum type="romanLcPeriod"/>
              <a:defRPr/>
            </a:lvl6pPr>
            <a:lvl7pPr marL="4297908" lvl="6" indent="-409325" rtl="0">
              <a:spcBef>
                <a:spcPts val="2150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rabicPeriod"/>
              <a:defRPr/>
            </a:lvl7pPr>
            <a:lvl8pPr marL="4911893" lvl="7" indent="-409325" rtl="0">
              <a:spcBef>
                <a:spcPts val="2150"/>
              </a:spcBef>
              <a:spcAft>
                <a:spcPts val="0"/>
              </a:spcAft>
              <a:buClr>
                <a:srgbClr val="F492BC"/>
              </a:buClr>
              <a:buSzPts val="1200"/>
              <a:buAutoNum type="alphaLcPeriod"/>
              <a:defRPr/>
            </a:lvl8pPr>
            <a:lvl9pPr marL="5525878" lvl="8" indent="-409325" rtl="0">
              <a:spcBef>
                <a:spcPts val="2150"/>
              </a:spcBef>
              <a:spcAft>
                <a:spcPts val="2150"/>
              </a:spcAft>
              <a:buClr>
                <a:srgbClr val="F492BC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448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19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235" name="Google Shape;1235;p1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9" name="Google Shape;1259;p19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0" name="Google Shape;1260;p19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67243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1" name="Google Shape;1261;p19"/>
          <p:cNvSpPr txBox="1">
            <a:spLocks noGrp="1"/>
          </p:cNvSpPr>
          <p:nvPr>
            <p:ph type="subTitle" idx="1"/>
          </p:nvPr>
        </p:nvSpPr>
        <p:spPr>
          <a:xfrm>
            <a:off x="1686116" y="1734333"/>
            <a:ext cx="4648185" cy="1007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2800"/>
              <a:buNone/>
              <a:defRPr sz="3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9pPr>
          </a:lstStyle>
          <a:p>
            <a:endParaRPr/>
          </a:p>
        </p:txBody>
      </p:sp>
      <p:grpSp>
        <p:nvGrpSpPr>
          <p:cNvPr id="1262" name="Google Shape;1262;p19"/>
          <p:cNvGrpSpPr/>
          <p:nvPr/>
        </p:nvGrpSpPr>
        <p:grpSpPr>
          <a:xfrm>
            <a:off x="10024633" y="5656376"/>
            <a:ext cx="1047730" cy="1065127"/>
            <a:chOff x="4228612" y="3830323"/>
            <a:chExt cx="856430" cy="881533"/>
          </a:xfrm>
        </p:grpSpPr>
        <p:sp>
          <p:nvSpPr>
            <p:cNvPr id="1263" name="Google Shape;1263;p19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5" name="Google Shape;1275;p19"/>
          <p:cNvGrpSpPr/>
          <p:nvPr/>
        </p:nvGrpSpPr>
        <p:grpSpPr>
          <a:xfrm rot="-3667843" flipH="1">
            <a:off x="10997856" y="5758981"/>
            <a:ext cx="637345" cy="554330"/>
            <a:chOff x="5263209" y="4056946"/>
            <a:chExt cx="478022" cy="410626"/>
          </a:xfrm>
        </p:grpSpPr>
        <p:sp>
          <p:nvSpPr>
            <p:cNvPr id="1276" name="Google Shape;1276;p1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114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20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288" name="Google Shape;1288;p20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2" name="Google Shape;1312;p20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3" name="Google Shape;1313;p20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67243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14" name="Google Shape;1314;p20"/>
          <p:cNvSpPr txBox="1">
            <a:spLocks noGrp="1"/>
          </p:cNvSpPr>
          <p:nvPr>
            <p:ph type="subTitle" idx="1"/>
          </p:nvPr>
        </p:nvSpPr>
        <p:spPr>
          <a:xfrm>
            <a:off x="1686116" y="1734333"/>
            <a:ext cx="4648185" cy="1007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2800"/>
              <a:buNone/>
              <a:defRPr sz="3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87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317" name="Google Shape;1317;p2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1" name="Google Shape;1341;p21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2" name="Google Shape;1342;p21"/>
          <p:cNvSpPr txBox="1">
            <a:spLocks noGrp="1"/>
          </p:cNvSpPr>
          <p:nvPr>
            <p:ph type="subTitle" idx="1"/>
          </p:nvPr>
        </p:nvSpPr>
        <p:spPr>
          <a:xfrm>
            <a:off x="1679302" y="1754767"/>
            <a:ext cx="3969405" cy="1007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SzPts val="16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9pPr>
          </a:lstStyle>
          <a:p>
            <a:endParaRPr/>
          </a:p>
        </p:txBody>
      </p:sp>
      <p:sp>
        <p:nvSpPr>
          <p:cNvPr id="1343" name="Google Shape;1343;p21"/>
          <p:cNvSpPr txBox="1">
            <a:spLocks noGrp="1"/>
          </p:cNvSpPr>
          <p:nvPr>
            <p:ph type="body" idx="2"/>
          </p:nvPr>
        </p:nvSpPr>
        <p:spPr>
          <a:xfrm>
            <a:off x="2087796" y="3759200"/>
            <a:ext cx="4056075" cy="25988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marL="613990" lvl="0" indent="-42638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900"/>
            </a:lvl1pPr>
            <a:lvl2pPr marL="1227975" lvl="1" indent="-409325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41959" lvl="2" indent="-409325" rtl="0">
              <a:spcBef>
                <a:spcPts val="215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55947" lvl="3" indent="-409325" rtl="0">
              <a:spcBef>
                <a:spcPts val="215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69933" lvl="4" indent="-409325" rtl="0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83920" lvl="5" indent="-409325" rtl="0">
              <a:spcBef>
                <a:spcPts val="215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97908" lvl="6" indent="-409325" rtl="0">
              <a:spcBef>
                <a:spcPts val="215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911893" lvl="7" indent="-409325" rtl="0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525878" lvl="8" indent="-409325" rtl="0">
              <a:spcBef>
                <a:spcPts val="2150"/>
              </a:spcBef>
              <a:spcAft>
                <a:spcPts val="215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4" name="Google Shape;1344;p21"/>
          <p:cNvSpPr txBox="1">
            <a:spLocks noGrp="1"/>
          </p:cNvSpPr>
          <p:nvPr>
            <p:ph type="body" idx="3"/>
          </p:nvPr>
        </p:nvSpPr>
        <p:spPr>
          <a:xfrm>
            <a:off x="6195269" y="3759000"/>
            <a:ext cx="4061340" cy="25988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marL="613990" lvl="0" indent="-42638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900"/>
            </a:lvl1pPr>
            <a:lvl2pPr marL="1227975" lvl="1" indent="-409325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41959" lvl="2" indent="-409325" rtl="0">
              <a:spcBef>
                <a:spcPts val="215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55947" lvl="3" indent="-409325" rtl="0">
              <a:spcBef>
                <a:spcPts val="215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69933" lvl="4" indent="-409325" rtl="0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83920" lvl="5" indent="-409325" rtl="0">
              <a:spcBef>
                <a:spcPts val="215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97908" lvl="6" indent="-409325" rtl="0">
              <a:spcBef>
                <a:spcPts val="215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911893" lvl="7" indent="-409325" rtl="0">
              <a:spcBef>
                <a:spcPts val="215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525878" lvl="8" indent="-409325" rtl="0">
              <a:spcBef>
                <a:spcPts val="2150"/>
              </a:spcBef>
              <a:spcAft>
                <a:spcPts val="215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5" name="Google Shape;1345;p21"/>
          <p:cNvSpPr txBox="1">
            <a:spLocks noGrp="1"/>
          </p:cNvSpPr>
          <p:nvPr>
            <p:ph type="subTitle" idx="4"/>
          </p:nvPr>
        </p:nvSpPr>
        <p:spPr>
          <a:xfrm>
            <a:off x="5272093" y="2871671"/>
            <a:ext cx="1800225" cy="6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1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5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50"/>
              </a:spcBef>
              <a:spcAft>
                <a:spcPts val="215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6" name="Google Shape;1346;p21"/>
          <p:cNvGrpSpPr/>
          <p:nvPr/>
        </p:nvGrpSpPr>
        <p:grpSpPr>
          <a:xfrm>
            <a:off x="10733876" y="5630970"/>
            <a:ext cx="1124418" cy="1183027"/>
            <a:chOff x="2293493" y="3811393"/>
            <a:chExt cx="832902" cy="887270"/>
          </a:xfrm>
        </p:grpSpPr>
        <p:sp>
          <p:nvSpPr>
            <p:cNvPr id="1347" name="Google Shape;1347;p2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21"/>
          <p:cNvGrpSpPr/>
          <p:nvPr/>
        </p:nvGrpSpPr>
        <p:grpSpPr>
          <a:xfrm flipH="1">
            <a:off x="41983" y="5054313"/>
            <a:ext cx="1543598" cy="1686181"/>
            <a:chOff x="6758394" y="3187198"/>
            <a:chExt cx="1143406" cy="1264636"/>
          </a:xfrm>
        </p:grpSpPr>
        <p:sp>
          <p:nvSpPr>
            <p:cNvPr id="1355" name="Google Shape;1355;p21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2" name="Google Shape;1362;p21"/>
          <p:cNvGrpSpPr/>
          <p:nvPr/>
        </p:nvGrpSpPr>
        <p:grpSpPr>
          <a:xfrm>
            <a:off x="10086644" y="5109983"/>
            <a:ext cx="993688" cy="1768659"/>
            <a:chOff x="1672423" y="3253452"/>
            <a:chExt cx="736065" cy="1326494"/>
          </a:xfrm>
        </p:grpSpPr>
        <p:sp>
          <p:nvSpPr>
            <p:cNvPr id="1363" name="Google Shape;1363;p2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72" name="Google Shape;1372;p21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24799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373" name="Google Shape;1373;p21"/>
          <p:cNvGrpSpPr/>
          <p:nvPr/>
        </p:nvGrpSpPr>
        <p:grpSpPr>
          <a:xfrm rot="-298095" flipH="1">
            <a:off x="1463752" y="6068673"/>
            <a:ext cx="645301" cy="547477"/>
            <a:chOff x="5263209" y="4056946"/>
            <a:chExt cx="478022" cy="410626"/>
          </a:xfrm>
        </p:grpSpPr>
        <p:sp>
          <p:nvSpPr>
            <p:cNvPr id="1374" name="Google Shape;1374;p21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450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23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440" name="Google Shape;1440;p2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4" name="Google Shape;1464;p23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23"/>
          <p:cNvSpPr txBox="1">
            <a:spLocks noGrp="1"/>
          </p:cNvSpPr>
          <p:nvPr>
            <p:ph type="subTitle" idx="1"/>
          </p:nvPr>
        </p:nvSpPr>
        <p:spPr>
          <a:xfrm>
            <a:off x="2895832" y="2828367"/>
            <a:ext cx="2839050" cy="763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2150"/>
              </a:spcBef>
              <a:spcAft>
                <a:spcPts val="215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466" name="Google Shape;1466;p23"/>
          <p:cNvSpPr txBox="1">
            <a:spLocks noGrp="1"/>
          </p:cNvSpPr>
          <p:nvPr>
            <p:ph type="subTitle" idx="2"/>
          </p:nvPr>
        </p:nvSpPr>
        <p:spPr>
          <a:xfrm>
            <a:off x="6609518" y="4810667"/>
            <a:ext cx="2839050" cy="763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2150"/>
              </a:spcBef>
              <a:spcAft>
                <a:spcPts val="215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467" name="Google Shape;1467;p23"/>
          <p:cNvSpPr txBox="1">
            <a:spLocks noGrp="1"/>
          </p:cNvSpPr>
          <p:nvPr>
            <p:ph type="subTitle" idx="3"/>
          </p:nvPr>
        </p:nvSpPr>
        <p:spPr>
          <a:xfrm>
            <a:off x="6609518" y="2828367"/>
            <a:ext cx="2839050" cy="763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2150"/>
              </a:spcBef>
              <a:spcAft>
                <a:spcPts val="215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468" name="Google Shape;1468;p23"/>
          <p:cNvSpPr txBox="1">
            <a:spLocks noGrp="1"/>
          </p:cNvSpPr>
          <p:nvPr>
            <p:ph type="subTitle" idx="4"/>
          </p:nvPr>
        </p:nvSpPr>
        <p:spPr>
          <a:xfrm>
            <a:off x="2895832" y="4810667"/>
            <a:ext cx="2839050" cy="763600"/>
          </a:xfrm>
          <a:prstGeom prst="rect">
            <a:avLst/>
          </a:prstGeom>
        </p:spPr>
        <p:txBody>
          <a:bodyPr spcFirstLastPara="1" wrap="square" lIns="122775" tIns="122775" rIns="122775" bIns="122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2150"/>
              </a:spcBef>
              <a:spcAft>
                <a:spcPts val="215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469" name="Google Shape;1469;p23"/>
          <p:cNvSpPr txBox="1">
            <a:spLocks noGrp="1"/>
          </p:cNvSpPr>
          <p:nvPr>
            <p:ph type="title"/>
          </p:nvPr>
        </p:nvSpPr>
        <p:spPr>
          <a:xfrm>
            <a:off x="1682944" y="728100"/>
            <a:ext cx="5247990" cy="1007600"/>
          </a:xfrm>
          <a:prstGeom prst="rect">
            <a:avLst/>
          </a:prstGeom>
        </p:spPr>
        <p:txBody>
          <a:bodyPr spcFirstLastPara="1" wrap="square" lIns="122775" tIns="122775" rIns="122775" bIns="1227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538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" name="Google Shape;1630;p25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631" name="Google Shape;1631;p25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55" name="Google Shape;1655;p25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56" name="Google Shape;1656;p25"/>
          <p:cNvGrpSpPr/>
          <p:nvPr/>
        </p:nvGrpSpPr>
        <p:grpSpPr>
          <a:xfrm rot="3667843">
            <a:off x="1054263" y="998116"/>
            <a:ext cx="637345" cy="554330"/>
            <a:chOff x="5263209" y="4056946"/>
            <a:chExt cx="478022" cy="410626"/>
          </a:xfrm>
        </p:grpSpPr>
        <p:sp>
          <p:nvSpPr>
            <p:cNvPr id="1657" name="Google Shape;1657;p25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25"/>
          <p:cNvGrpSpPr/>
          <p:nvPr/>
        </p:nvGrpSpPr>
        <p:grpSpPr>
          <a:xfrm rot="6887349">
            <a:off x="10587767" y="5349812"/>
            <a:ext cx="1302352" cy="1090870"/>
            <a:chOff x="8639759" y="1788937"/>
            <a:chExt cx="976717" cy="808014"/>
          </a:xfrm>
        </p:grpSpPr>
        <p:grpSp>
          <p:nvGrpSpPr>
            <p:cNvPr id="1668" name="Google Shape;1668;p25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669" name="Google Shape;1669;p25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5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5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5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5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5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5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5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5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25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25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5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5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5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25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4" name="Google Shape;1684;p25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627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26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688" name="Google Shape;1688;p2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2" name="Google Shape;1712;p26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13" name="Google Shape;1713;p26"/>
          <p:cNvGrpSpPr/>
          <p:nvPr/>
        </p:nvGrpSpPr>
        <p:grpSpPr>
          <a:xfrm rot="-899960" flipH="1">
            <a:off x="11065055" y="709625"/>
            <a:ext cx="1106657" cy="1154144"/>
            <a:chOff x="7088286" y="1674216"/>
            <a:chExt cx="819771" cy="865634"/>
          </a:xfrm>
        </p:grpSpPr>
        <p:grpSp>
          <p:nvGrpSpPr>
            <p:cNvPr id="1714" name="Google Shape;1714;p26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715" name="Google Shape;1715;p26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26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26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26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26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26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26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26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26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4" name="Google Shape;1724;p26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5" name="Google Shape;1725;p26"/>
          <p:cNvGrpSpPr/>
          <p:nvPr/>
        </p:nvGrpSpPr>
        <p:grpSpPr>
          <a:xfrm flipH="1">
            <a:off x="9838649" y="-62529"/>
            <a:ext cx="993688" cy="1768659"/>
            <a:chOff x="1672423" y="3253452"/>
            <a:chExt cx="736065" cy="1326494"/>
          </a:xfrm>
        </p:grpSpPr>
        <p:sp>
          <p:nvSpPr>
            <p:cNvPr id="1726" name="Google Shape;1726;p26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35" name="Google Shape;1735;p26"/>
          <p:cNvSpPr/>
          <p:nvPr/>
        </p:nvSpPr>
        <p:spPr>
          <a:xfrm>
            <a:off x="2152431" y="992703"/>
            <a:ext cx="88958" cy="87860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6" name="Google Shape;1736;p26"/>
          <p:cNvSpPr/>
          <p:nvPr/>
        </p:nvSpPr>
        <p:spPr>
          <a:xfrm>
            <a:off x="2564100" y="431037"/>
            <a:ext cx="58251" cy="58635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7" name="Google Shape;1737;p26"/>
          <p:cNvSpPr/>
          <p:nvPr/>
        </p:nvSpPr>
        <p:spPr>
          <a:xfrm>
            <a:off x="11016894" y="1995404"/>
            <a:ext cx="98736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8" name="Google Shape;1738;p26"/>
          <p:cNvSpPr/>
          <p:nvPr/>
        </p:nvSpPr>
        <p:spPr>
          <a:xfrm>
            <a:off x="9619360" y="1108725"/>
            <a:ext cx="148369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39" name="Google Shape;1739;p26"/>
          <p:cNvGrpSpPr/>
          <p:nvPr/>
        </p:nvGrpSpPr>
        <p:grpSpPr>
          <a:xfrm>
            <a:off x="1146124" y="5059855"/>
            <a:ext cx="969254" cy="767431"/>
            <a:chOff x="2905824" y="3732667"/>
            <a:chExt cx="538609" cy="431788"/>
          </a:xfrm>
        </p:grpSpPr>
        <p:sp>
          <p:nvSpPr>
            <p:cNvPr id="1740" name="Google Shape;1740;p26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42" name="Google Shape;1742;p26"/>
          <p:cNvSpPr/>
          <p:nvPr/>
        </p:nvSpPr>
        <p:spPr>
          <a:xfrm>
            <a:off x="1512025" y="4121647"/>
            <a:ext cx="122557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3" name="Google Shape;1743;p26"/>
          <p:cNvSpPr/>
          <p:nvPr/>
        </p:nvSpPr>
        <p:spPr>
          <a:xfrm>
            <a:off x="11191897" y="3386063"/>
            <a:ext cx="65975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4" name="Google Shape;1744;p26"/>
          <p:cNvSpPr/>
          <p:nvPr/>
        </p:nvSpPr>
        <p:spPr>
          <a:xfrm>
            <a:off x="9838217" y="4584695"/>
            <a:ext cx="198743" cy="196289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45" name="Google Shape;1745;p26"/>
          <p:cNvGrpSpPr/>
          <p:nvPr/>
        </p:nvGrpSpPr>
        <p:grpSpPr>
          <a:xfrm rot="-558925" flipH="1">
            <a:off x="871918" y="4977710"/>
            <a:ext cx="1464742" cy="1600041"/>
            <a:chOff x="6758394" y="3187198"/>
            <a:chExt cx="1143406" cy="1264636"/>
          </a:xfrm>
        </p:grpSpPr>
        <p:sp>
          <p:nvSpPr>
            <p:cNvPr id="1746" name="Google Shape;1746;p26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26"/>
          <p:cNvGrpSpPr/>
          <p:nvPr/>
        </p:nvGrpSpPr>
        <p:grpSpPr>
          <a:xfrm rot="1200163" flipH="1">
            <a:off x="1371867" y="5778284"/>
            <a:ext cx="1140622" cy="1393268"/>
            <a:chOff x="5959271" y="3613664"/>
            <a:chExt cx="890364" cy="1101173"/>
          </a:xfrm>
        </p:grpSpPr>
        <p:sp>
          <p:nvSpPr>
            <p:cNvPr id="1754" name="Google Shape;1754;p26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4" name="Google Shape;1764;p26"/>
          <p:cNvGrpSpPr/>
          <p:nvPr/>
        </p:nvGrpSpPr>
        <p:grpSpPr>
          <a:xfrm flipH="1">
            <a:off x="483442" y="3768072"/>
            <a:ext cx="1318568" cy="1077352"/>
            <a:chOff x="8639759" y="1788937"/>
            <a:chExt cx="976717" cy="808014"/>
          </a:xfrm>
        </p:grpSpPr>
        <p:grpSp>
          <p:nvGrpSpPr>
            <p:cNvPr id="1765" name="Google Shape;1765;p26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766" name="Google Shape;1766;p26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1" name="Google Shape;1781;p26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3" name="Google Shape;1783;p26"/>
          <p:cNvGrpSpPr/>
          <p:nvPr/>
        </p:nvGrpSpPr>
        <p:grpSpPr>
          <a:xfrm flipH="1">
            <a:off x="3361073" y="6053193"/>
            <a:ext cx="1047730" cy="1065127"/>
            <a:chOff x="4228612" y="3830323"/>
            <a:chExt cx="856430" cy="881533"/>
          </a:xfrm>
        </p:grpSpPr>
        <p:sp>
          <p:nvSpPr>
            <p:cNvPr id="1784" name="Google Shape;1784;p26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6" name="Google Shape;1796;p26"/>
          <p:cNvGrpSpPr/>
          <p:nvPr/>
        </p:nvGrpSpPr>
        <p:grpSpPr>
          <a:xfrm rot="3667843">
            <a:off x="2798244" y="6155797"/>
            <a:ext cx="637345" cy="554330"/>
            <a:chOff x="5263209" y="4056946"/>
            <a:chExt cx="478022" cy="410626"/>
          </a:xfrm>
        </p:grpSpPr>
        <p:sp>
          <p:nvSpPr>
            <p:cNvPr id="1797" name="Google Shape;1797;p26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429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808;p27"/>
          <p:cNvGrpSpPr/>
          <p:nvPr/>
        </p:nvGrpSpPr>
        <p:grpSpPr>
          <a:xfrm>
            <a:off x="-591501" y="-1382400"/>
            <a:ext cx="13167536" cy="9447064"/>
            <a:chOff x="-438149" y="-1036800"/>
            <a:chExt cx="9753730" cy="7085298"/>
          </a:xfrm>
        </p:grpSpPr>
        <p:sp>
          <p:nvSpPr>
            <p:cNvPr id="1809" name="Google Shape;1809;p2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3" name="Google Shape;1833;p27"/>
          <p:cNvSpPr/>
          <p:nvPr/>
        </p:nvSpPr>
        <p:spPr>
          <a:xfrm>
            <a:off x="934921" y="377935"/>
            <a:ext cx="10474560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34" name="Google Shape;1834;p27"/>
          <p:cNvGrpSpPr/>
          <p:nvPr/>
        </p:nvGrpSpPr>
        <p:grpSpPr>
          <a:xfrm rot="-1200163">
            <a:off x="10442234" y="5552331"/>
            <a:ext cx="1140622" cy="1393268"/>
            <a:chOff x="5959271" y="3613664"/>
            <a:chExt cx="890364" cy="1101173"/>
          </a:xfrm>
        </p:grpSpPr>
        <p:sp>
          <p:nvSpPr>
            <p:cNvPr id="1835" name="Google Shape;1835;p27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5" name="Google Shape;1845;p27"/>
          <p:cNvGrpSpPr/>
          <p:nvPr/>
        </p:nvGrpSpPr>
        <p:grpSpPr>
          <a:xfrm rot="899960">
            <a:off x="771393" y="506425"/>
            <a:ext cx="1106657" cy="1154144"/>
            <a:chOff x="7088286" y="1674216"/>
            <a:chExt cx="819771" cy="865634"/>
          </a:xfrm>
        </p:grpSpPr>
        <p:grpSp>
          <p:nvGrpSpPr>
            <p:cNvPr id="1846" name="Google Shape;1846;p27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27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27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27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27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27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27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2152431" y="992703"/>
            <a:ext cx="88958" cy="87860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564100" y="431037"/>
            <a:ext cx="58251" cy="58635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11016894" y="1995404"/>
            <a:ext cx="98736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9619360" y="1108725"/>
            <a:ext cx="148369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61" name="Google Shape;1861;p27"/>
          <p:cNvGrpSpPr/>
          <p:nvPr/>
        </p:nvGrpSpPr>
        <p:grpSpPr>
          <a:xfrm>
            <a:off x="1146124" y="5059855"/>
            <a:ext cx="969254" cy="767431"/>
            <a:chOff x="2905824" y="3732667"/>
            <a:chExt cx="538609" cy="431788"/>
          </a:xfrm>
        </p:grpSpPr>
        <p:sp>
          <p:nvSpPr>
            <p:cNvPr id="1862" name="Google Shape;1862;p27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64" name="Google Shape;1864;p27"/>
          <p:cNvSpPr/>
          <p:nvPr/>
        </p:nvSpPr>
        <p:spPr>
          <a:xfrm>
            <a:off x="1512025" y="4121647"/>
            <a:ext cx="122557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11191897" y="3386063"/>
            <a:ext cx="65975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9838217" y="4584695"/>
            <a:ext cx="198743" cy="196289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2775" tIns="122775" rIns="122775" bIns="12277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53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" y="1420283"/>
            <a:ext cx="524637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831" y="2590800"/>
            <a:ext cx="432054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4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40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9AB9BE-9D33-41ED-8BB4-8EC46C838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Nơi giữ chỗ cho Chân trang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61" y="2937934"/>
            <a:ext cx="524637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61" y="1937814"/>
            <a:ext cx="524637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71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42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2133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284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3555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426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497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568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02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612" y="1066803"/>
            <a:ext cx="2726055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537" y="1066803"/>
            <a:ext cx="2726055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42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1" y="1023409"/>
            <a:ext cx="272712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7110" indent="0">
              <a:buNone/>
              <a:defRPr sz="1300" b="1"/>
            </a:lvl2pPr>
            <a:lvl3pPr marL="614225" indent="0">
              <a:buNone/>
              <a:defRPr sz="1200" b="1"/>
            </a:lvl3pPr>
            <a:lvl4pPr marL="921334" indent="0">
              <a:buNone/>
              <a:defRPr sz="1100" b="1"/>
            </a:lvl4pPr>
            <a:lvl5pPr marL="1228444" indent="0">
              <a:buNone/>
              <a:defRPr sz="1100" b="1"/>
            </a:lvl5pPr>
            <a:lvl6pPr marL="1535557" indent="0">
              <a:buNone/>
              <a:defRPr sz="1100" b="1"/>
            </a:lvl6pPr>
            <a:lvl7pPr marL="1842667" indent="0">
              <a:buNone/>
              <a:defRPr sz="1100" b="1"/>
            </a:lvl7pPr>
            <a:lvl8pPr marL="2149780" indent="0">
              <a:buNone/>
              <a:defRPr sz="1100" b="1"/>
            </a:lvl8pPr>
            <a:lvl9pPr marL="245689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611" y="1449917"/>
            <a:ext cx="272712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35392" y="1023409"/>
            <a:ext cx="2728198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7110" indent="0">
              <a:buNone/>
              <a:defRPr sz="1300" b="1"/>
            </a:lvl2pPr>
            <a:lvl3pPr marL="614225" indent="0">
              <a:buNone/>
              <a:defRPr sz="1200" b="1"/>
            </a:lvl3pPr>
            <a:lvl4pPr marL="921334" indent="0">
              <a:buNone/>
              <a:defRPr sz="1100" b="1"/>
            </a:lvl4pPr>
            <a:lvl5pPr marL="1228444" indent="0">
              <a:buNone/>
              <a:defRPr sz="1100" b="1"/>
            </a:lvl5pPr>
            <a:lvl6pPr marL="1535557" indent="0">
              <a:buNone/>
              <a:defRPr sz="1100" b="1"/>
            </a:lvl6pPr>
            <a:lvl7pPr marL="1842667" indent="0">
              <a:buNone/>
              <a:defRPr sz="1100" b="1"/>
            </a:lvl7pPr>
            <a:lvl8pPr marL="2149780" indent="0">
              <a:buNone/>
              <a:defRPr sz="1100" b="1"/>
            </a:lvl8pPr>
            <a:lvl9pPr marL="245689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35392" y="1449917"/>
            <a:ext cx="2728198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909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97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37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6" y="182033"/>
            <a:ext cx="2030611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161" y="182042"/>
            <a:ext cx="3450431" cy="390207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16" y="956743"/>
            <a:ext cx="2030611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7110" indent="0">
              <a:buNone/>
              <a:defRPr sz="800"/>
            </a:lvl2pPr>
            <a:lvl3pPr marL="614225" indent="0">
              <a:buNone/>
              <a:defRPr sz="700"/>
            </a:lvl3pPr>
            <a:lvl4pPr marL="921334" indent="0">
              <a:buNone/>
              <a:defRPr sz="600"/>
            </a:lvl4pPr>
            <a:lvl5pPr marL="1228444" indent="0">
              <a:buNone/>
              <a:defRPr sz="600"/>
            </a:lvl5pPr>
            <a:lvl6pPr marL="1535557" indent="0">
              <a:buNone/>
              <a:defRPr sz="600"/>
            </a:lvl6pPr>
            <a:lvl7pPr marL="1842667" indent="0">
              <a:buNone/>
              <a:defRPr sz="600"/>
            </a:lvl7pPr>
            <a:lvl8pPr marL="2149780" indent="0">
              <a:buNone/>
              <a:defRPr sz="600"/>
            </a:lvl8pPr>
            <a:lvl9pPr marL="245689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73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794" y="3200408"/>
            <a:ext cx="370332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794" y="408517"/>
            <a:ext cx="3703320" cy="2743200"/>
          </a:xfrm>
        </p:spPr>
        <p:txBody>
          <a:bodyPr/>
          <a:lstStyle>
            <a:lvl1pPr marL="0" indent="0">
              <a:buNone/>
              <a:defRPr sz="2200"/>
            </a:lvl1pPr>
            <a:lvl2pPr marL="307110" indent="0">
              <a:buNone/>
              <a:defRPr sz="1900"/>
            </a:lvl2pPr>
            <a:lvl3pPr marL="614225" indent="0">
              <a:buNone/>
              <a:defRPr sz="1600"/>
            </a:lvl3pPr>
            <a:lvl4pPr marL="921334" indent="0">
              <a:buNone/>
              <a:defRPr sz="1300"/>
            </a:lvl4pPr>
            <a:lvl5pPr marL="1228444" indent="0">
              <a:buNone/>
              <a:defRPr sz="1300"/>
            </a:lvl5pPr>
            <a:lvl6pPr marL="1535557" indent="0">
              <a:buNone/>
              <a:defRPr sz="1300"/>
            </a:lvl6pPr>
            <a:lvl7pPr marL="1842667" indent="0">
              <a:buNone/>
              <a:defRPr sz="1300"/>
            </a:lvl7pPr>
            <a:lvl8pPr marL="2149780" indent="0">
              <a:buNone/>
              <a:defRPr sz="1300"/>
            </a:lvl8pPr>
            <a:lvl9pPr marL="2456890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794" y="3578234"/>
            <a:ext cx="370332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7110" indent="0">
              <a:buNone/>
              <a:defRPr sz="800"/>
            </a:lvl2pPr>
            <a:lvl3pPr marL="614225" indent="0">
              <a:buNone/>
              <a:defRPr sz="700"/>
            </a:lvl3pPr>
            <a:lvl4pPr marL="921334" indent="0">
              <a:buNone/>
              <a:defRPr sz="600"/>
            </a:lvl4pPr>
            <a:lvl5pPr marL="1228444" indent="0">
              <a:buNone/>
              <a:defRPr sz="600"/>
            </a:lvl5pPr>
            <a:lvl6pPr marL="1535557" indent="0">
              <a:buNone/>
              <a:defRPr sz="600"/>
            </a:lvl6pPr>
            <a:lvl7pPr marL="1842667" indent="0">
              <a:buNone/>
              <a:defRPr sz="600"/>
            </a:lvl7pPr>
            <a:lvl8pPr marL="2149780" indent="0">
              <a:buNone/>
              <a:defRPr sz="600"/>
            </a:lvl8pPr>
            <a:lvl9pPr marL="245689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21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4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74847" y="183100"/>
            <a:ext cx="1388745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8612" y="183100"/>
            <a:ext cx="4063365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1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" y="1420283"/>
            <a:ext cx="524637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831" y="2590800"/>
            <a:ext cx="432054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4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6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43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5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7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D17A-58E0-4E9D-B84E-A3C3D6FFC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025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61" y="2937934"/>
            <a:ext cx="524637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61" y="1937810"/>
            <a:ext cx="524637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72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44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216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289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361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433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506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578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8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611" y="1066801"/>
            <a:ext cx="2726055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536" y="1066801"/>
            <a:ext cx="2726055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584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0" y="1023409"/>
            <a:ext cx="272712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7229" indent="0">
              <a:buNone/>
              <a:defRPr sz="1300" b="1"/>
            </a:lvl2pPr>
            <a:lvl3pPr marL="614459" indent="0">
              <a:buNone/>
              <a:defRPr sz="1200" b="1"/>
            </a:lvl3pPr>
            <a:lvl4pPr marL="921688" indent="0">
              <a:buNone/>
              <a:defRPr sz="1100" b="1"/>
            </a:lvl4pPr>
            <a:lvl5pPr marL="1228917" indent="0">
              <a:buNone/>
              <a:defRPr sz="1100" b="1"/>
            </a:lvl5pPr>
            <a:lvl6pPr marL="1536146" indent="0">
              <a:buNone/>
              <a:defRPr sz="1100" b="1"/>
            </a:lvl6pPr>
            <a:lvl7pPr marL="1843374" indent="0">
              <a:buNone/>
              <a:defRPr sz="1100" b="1"/>
            </a:lvl7pPr>
            <a:lvl8pPr marL="2150605" indent="0">
              <a:buNone/>
              <a:defRPr sz="1100" b="1"/>
            </a:lvl8pPr>
            <a:lvl9pPr marL="24578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610" y="1449917"/>
            <a:ext cx="272712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35392" y="1023409"/>
            <a:ext cx="2728198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7229" indent="0">
              <a:buNone/>
              <a:defRPr sz="1300" b="1"/>
            </a:lvl2pPr>
            <a:lvl3pPr marL="614459" indent="0">
              <a:buNone/>
              <a:defRPr sz="1200" b="1"/>
            </a:lvl3pPr>
            <a:lvl4pPr marL="921688" indent="0">
              <a:buNone/>
              <a:defRPr sz="1100" b="1"/>
            </a:lvl4pPr>
            <a:lvl5pPr marL="1228917" indent="0">
              <a:buNone/>
              <a:defRPr sz="1100" b="1"/>
            </a:lvl5pPr>
            <a:lvl6pPr marL="1536146" indent="0">
              <a:buNone/>
              <a:defRPr sz="1100" b="1"/>
            </a:lvl6pPr>
            <a:lvl7pPr marL="1843374" indent="0">
              <a:buNone/>
              <a:defRPr sz="1100" b="1"/>
            </a:lvl7pPr>
            <a:lvl8pPr marL="2150605" indent="0">
              <a:buNone/>
              <a:defRPr sz="1100" b="1"/>
            </a:lvl8pPr>
            <a:lvl9pPr marL="24578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35392" y="1449917"/>
            <a:ext cx="2728198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49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01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1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1" y="182033"/>
            <a:ext cx="2030611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159" y="182034"/>
            <a:ext cx="3450431" cy="390207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11" y="956735"/>
            <a:ext cx="2030611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7229" indent="0">
              <a:buNone/>
              <a:defRPr sz="800"/>
            </a:lvl2pPr>
            <a:lvl3pPr marL="614459" indent="0">
              <a:buNone/>
              <a:defRPr sz="700"/>
            </a:lvl3pPr>
            <a:lvl4pPr marL="921688" indent="0">
              <a:buNone/>
              <a:defRPr sz="600"/>
            </a:lvl4pPr>
            <a:lvl5pPr marL="1228917" indent="0">
              <a:buNone/>
              <a:defRPr sz="600"/>
            </a:lvl5pPr>
            <a:lvl6pPr marL="1536146" indent="0">
              <a:buNone/>
              <a:defRPr sz="600"/>
            </a:lvl6pPr>
            <a:lvl7pPr marL="1843374" indent="0">
              <a:buNone/>
              <a:defRPr sz="600"/>
            </a:lvl7pPr>
            <a:lvl8pPr marL="2150605" indent="0">
              <a:buNone/>
              <a:defRPr sz="600"/>
            </a:lvl8pPr>
            <a:lvl9pPr marL="24578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7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794" y="3200401"/>
            <a:ext cx="370332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794" y="408517"/>
            <a:ext cx="3703320" cy="2743200"/>
          </a:xfrm>
        </p:spPr>
        <p:txBody>
          <a:bodyPr/>
          <a:lstStyle>
            <a:lvl1pPr marL="0" indent="0">
              <a:buNone/>
              <a:defRPr sz="2200"/>
            </a:lvl1pPr>
            <a:lvl2pPr marL="307229" indent="0">
              <a:buNone/>
              <a:defRPr sz="1900"/>
            </a:lvl2pPr>
            <a:lvl3pPr marL="614459" indent="0">
              <a:buNone/>
              <a:defRPr sz="1600"/>
            </a:lvl3pPr>
            <a:lvl4pPr marL="921688" indent="0">
              <a:buNone/>
              <a:defRPr sz="1300"/>
            </a:lvl4pPr>
            <a:lvl5pPr marL="1228917" indent="0">
              <a:buNone/>
              <a:defRPr sz="1300"/>
            </a:lvl5pPr>
            <a:lvl6pPr marL="1536146" indent="0">
              <a:buNone/>
              <a:defRPr sz="1300"/>
            </a:lvl6pPr>
            <a:lvl7pPr marL="1843374" indent="0">
              <a:buNone/>
              <a:defRPr sz="1300"/>
            </a:lvl7pPr>
            <a:lvl8pPr marL="2150605" indent="0">
              <a:buNone/>
              <a:defRPr sz="1300"/>
            </a:lvl8pPr>
            <a:lvl9pPr marL="2457833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794" y="3578226"/>
            <a:ext cx="370332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7229" indent="0">
              <a:buNone/>
              <a:defRPr sz="800"/>
            </a:lvl2pPr>
            <a:lvl3pPr marL="614459" indent="0">
              <a:buNone/>
              <a:defRPr sz="700"/>
            </a:lvl3pPr>
            <a:lvl4pPr marL="921688" indent="0">
              <a:buNone/>
              <a:defRPr sz="600"/>
            </a:lvl4pPr>
            <a:lvl5pPr marL="1228917" indent="0">
              <a:buNone/>
              <a:defRPr sz="600"/>
            </a:lvl5pPr>
            <a:lvl6pPr marL="1536146" indent="0">
              <a:buNone/>
              <a:defRPr sz="600"/>
            </a:lvl6pPr>
            <a:lvl7pPr marL="1843374" indent="0">
              <a:buNone/>
              <a:defRPr sz="600"/>
            </a:lvl7pPr>
            <a:lvl8pPr marL="2150605" indent="0">
              <a:buNone/>
              <a:defRPr sz="600"/>
            </a:lvl8pPr>
            <a:lvl9pPr marL="24578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32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300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74846" y="183092"/>
            <a:ext cx="1388745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8611" y="183092"/>
            <a:ext cx="4063365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ường kết nối thẳng 4"/>
          <p:cNvSpPr>
            <a:spLocks noChangeShapeType="1"/>
          </p:cNvSpPr>
          <p:nvPr/>
        </p:nvSpPr>
        <p:spPr bwMode="auto">
          <a:xfrm>
            <a:off x="118300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 dirty="0"/>
          </a:p>
        </p:txBody>
      </p:sp>
      <p:sp>
        <p:nvSpPr>
          <p:cNvPr id="6" name="Đường kết nối thẳng 5"/>
          <p:cNvSpPr>
            <a:spLocks noChangeShapeType="1"/>
          </p:cNvSpPr>
          <p:nvPr/>
        </p:nvSpPr>
        <p:spPr bwMode="auto">
          <a:xfrm>
            <a:off x="843534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 dirty="0"/>
          </a:p>
        </p:txBody>
      </p:sp>
      <p:sp>
        <p:nvSpPr>
          <p:cNvPr id="7" name="Đường kết nối thẳng 6"/>
          <p:cNvSpPr>
            <a:spLocks noChangeShapeType="1"/>
          </p:cNvSpPr>
          <p:nvPr/>
        </p:nvSpPr>
        <p:spPr bwMode="auto">
          <a:xfrm>
            <a:off x="836033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 dirty="0"/>
          </a:p>
        </p:txBody>
      </p:sp>
      <p:sp>
        <p:nvSpPr>
          <p:cNvPr id="8" name="Đường kết nối thẳng 7"/>
          <p:cNvSpPr>
            <a:spLocks noChangeShapeType="1"/>
          </p:cNvSpPr>
          <p:nvPr/>
        </p:nvSpPr>
        <p:spPr bwMode="auto">
          <a:xfrm>
            <a:off x="1213866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9" name="Hình Chữ nhật 8"/>
          <p:cNvSpPr/>
          <p:nvPr/>
        </p:nvSpPr>
        <p:spPr bwMode="auto">
          <a:xfrm>
            <a:off x="11932920" y="0"/>
            <a:ext cx="41148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Đường kết nối thẳng 9"/>
          <p:cNvSpPr>
            <a:spLocks noChangeShapeType="1"/>
          </p:cNvSpPr>
          <p:nvPr/>
        </p:nvSpPr>
        <p:spPr bwMode="auto">
          <a:xfrm>
            <a:off x="1203579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1" name="Hình Bầu dục 10"/>
          <p:cNvSpPr/>
          <p:nvPr/>
        </p:nvSpPr>
        <p:spPr>
          <a:xfrm>
            <a:off x="11011382" y="5715025"/>
            <a:ext cx="741521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 rot="5400000">
            <a:off x="5656136" y="3120390"/>
            <a:ext cx="6309360" cy="61722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9196582" y="274321"/>
            <a:ext cx="2061515" cy="4983480"/>
          </a:xfrm>
        </p:spPr>
        <p:txBody>
          <a:bodyPr/>
          <a:lstStyle>
            <a:lvl1pPr marL="0" indent="0">
              <a:spcBef>
                <a:spcPts val="401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8" name="Nơi giữ chỗ cho Nội dung 17"/>
          <p:cNvSpPr>
            <a:spLocks noGrp="1"/>
          </p:cNvSpPr>
          <p:nvPr>
            <p:ph sz="quarter" idx="1"/>
          </p:nvPr>
        </p:nvSpPr>
        <p:spPr>
          <a:xfrm>
            <a:off x="411480" y="274320"/>
            <a:ext cx="7612380" cy="6327648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2" name="Nơi giữ chỗ cho Ngày tháng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Nơi giữ chỗ cho Số hiệu Bản chiế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0C7C0F-7DA8-42AE-8DFD-EFAF178C7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Nơi giữ chỗ cho Chân trang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ường kết nối thẳng 4"/>
          <p:cNvSpPr>
            <a:spLocks noChangeShapeType="1"/>
          </p:cNvSpPr>
          <p:nvPr/>
        </p:nvSpPr>
        <p:spPr bwMode="auto">
          <a:xfrm>
            <a:off x="118300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6" name="Hình Bầu dục 5"/>
          <p:cNvSpPr/>
          <p:nvPr/>
        </p:nvSpPr>
        <p:spPr>
          <a:xfrm>
            <a:off x="11011382" y="5715025"/>
            <a:ext cx="741521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Đường kết nối thẳng 6"/>
          <p:cNvSpPr>
            <a:spLocks noChangeShapeType="1"/>
          </p:cNvSpPr>
          <p:nvPr/>
        </p:nvSpPr>
        <p:spPr bwMode="auto">
          <a:xfrm>
            <a:off x="1213866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8" name="Hình Chữ nhật 7"/>
          <p:cNvSpPr/>
          <p:nvPr/>
        </p:nvSpPr>
        <p:spPr bwMode="auto">
          <a:xfrm>
            <a:off x="11932920" y="0"/>
            <a:ext cx="41148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Đường kết nối thẳng 8"/>
          <p:cNvSpPr>
            <a:spLocks noChangeShapeType="1"/>
          </p:cNvSpPr>
          <p:nvPr/>
        </p:nvSpPr>
        <p:spPr bwMode="auto">
          <a:xfrm>
            <a:off x="1203579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0" name="Đường kết nối thẳng 9"/>
          <p:cNvSpPr>
            <a:spLocks noChangeShapeType="1"/>
          </p:cNvSpPr>
          <p:nvPr/>
        </p:nvSpPr>
        <p:spPr bwMode="auto">
          <a:xfrm>
            <a:off x="843534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 dirty="0"/>
          </a:p>
        </p:txBody>
      </p:sp>
      <p:sp>
        <p:nvSpPr>
          <p:cNvPr id="11" name="Đường kết nối thẳng 10"/>
          <p:cNvSpPr>
            <a:spLocks noChangeShapeType="1"/>
          </p:cNvSpPr>
          <p:nvPr/>
        </p:nvSpPr>
        <p:spPr bwMode="auto">
          <a:xfrm>
            <a:off x="836033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 dirty="0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 rot="5400000">
            <a:off x="5626819" y="3120390"/>
            <a:ext cx="6309360" cy="61722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0" y="0"/>
            <a:ext cx="833247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vi-VN" noProof="0" smtClean="0"/>
              <a:t>Bấm biểu tượng để thêm hình ảnh</a:t>
            </a:r>
            <a:endParaRPr lang="en-US" noProof="0" dirty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9133828" y="264795"/>
            <a:ext cx="2057400" cy="4956048"/>
          </a:xfrm>
        </p:spPr>
        <p:txBody>
          <a:bodyPr rot="0" spcFirstLastPara="0" vertOverflow="overflow" horzOverflow="overflow" spcCol="273925" rtlCol="0" fromWordArt="0" forceAA="0">
            <a:normAutofit/>
          </a:bodyPr>
          <a:lstStyle>
            <a:lvl1pPr marL="0" indent="0">
              <a:spcBef>
                <a:spcPts val="99"/>
              </a:spcBef>
              <a:spcAft>
                <a:spcPts val="401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2" name="Nơi giữ chỗ cho Ngày tháng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Nơi giữ chỗ cho Số hiệu Bản chiế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8C68A9-6FB2-4ABB-A04F-AFD63A4D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Nơi giữ chỗ cho Chân trang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Đường kết nối thẳng 15"/>
          <p:cNvSpPr>
            <a:spLocks noChangeShapeType="1"/>
          </p:cNvSpPr>
          <p:nvPr/>
        </p:nvSpPr>
        <p:spPr bwMode="auto">
          <a:xfrm>
            <a:off x="118300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 dirty="0"/>
          </a:p>
        </p:txBody>
      </p:sp>
      <p:sp>
        <p:nvSpPr>
          <p:cNvPr id="22" name="Nơi giữ chỗ cho Tiêu đề 21"/>
          <p:cNvSpPr>
            <a:spLocks noGrp="1"/>
          </p:cNvSpPr>
          <p:nvPr>
            <p:ph type="title"/>
          </p:nvPr>
        </p:nvSpPr>
        <p:spPr>
          <a:xfrm>
            <a:off x="617220" y="274639"/>
            <a:ext cx="10081260" cy="1143000"/>
          </a:xfrm>
          <a:prstGeom prst="rect">
            <a:avLst/>
          </a:prstGeom>
        </p:spPr>
        <p:txBody>
          <a:bodyPr vert="horz" lIns="91307" tIns="45653" rIns="91307" bIns="45653" anchor="b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028" name="Nơi giữ chỗ cho Văn bản 12"/>
          <p:cNvSpPr>
            <a:spLocks noGrp="1"/>
          </p:cNvSpPr>
          <p:nvPr>
            <p:ph type="body" idx="1"/>
          </p:nvPr>
        </p:nvSpPr>
        <p:spPr bwMode="auto">
          <a:xfrm>
            <a:off x="617220" y="1600220"/>
            <a:ext cx="1008126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7" tIns="45653" rIns="91307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4" name="Nơi giữ chỗ cho Ngày tháng 13"/>
          <p:cNvSpPr>
            <a:spLocks noGrp="1"/>
          </p:cNvSpPr>
          <p:nvPr>
            <p:ph type="dt" sz="half" idx="2"/>
          </p:nvPr>
        </p:nvSpPr>
        <p:spPr>
          <a:xfrm rot="5400000">
            <a:off x="10597212" y="1014652"/>
            <a:ext cx="2011363" cy="518636"/>
          </a:xfrm>
          <a:prstGeom prst="rect">
            <a:avLst/>
          </a:prstGeom>
        </p:spPr>
        <p:txBody>
          <a:bodyPr vert="horz" lIns="91307" tIns="45653" rIns="91307" bIns="45653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3"/>
          </p:nvPr>
        </p:nvSpPr>
        <p:spPr>
          <a:xfrm rot="5400000">
            <a:off x="9996250" y="3673080"/>
            <a:ext cx="3200400" cy="492919"/>
          </a:xfrm>
          <a:prstGeom prst="rect">
            <a:avLst/>
          </a:prstGeom>
        </p:spPr>
        <p:txBody>
          <a:bodyPr vert="horz" lIns="91307" tIns="45653" rIns="91307" bIns="45653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Đường kết nối thẳng 6"/>
          <p:cNvSpPr>
            <a:spLocks noChangeShapeType="1"/>
          </p:cNvSpPr>
          <p:nvPr/>
        </p:nvSpPr>
        <p:spPr bwMode="auto">
          <a:xfrm>
            <a:off x="10287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9" name="Đường kết nối thẳng 8"/>
          <p:cNvSpPr>
            <a:spLocks noChangeShapeType="1"/>
          </p:cNvSpPr>
          <p:nvPr/>
        </p:nvSpPr>
        <p:spPr bwMode="auto">
          <a:xfrm>
            <a:off x="1213866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0" name="Hình Chữ nhật 9"/>
          <p:cNvSpPr/>
          <p:nvPr/>
        </p:nvSpPr>
        <p:spPr bwMode="auto">
          <a:xfrm>
            <a:off x="11932920" y="0"/>
            <a:ext cx="41148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Đường kết nối thẳng 10"/>
          <p:cNvSpPr>
            <a:spLocks noChangeShapeType="1"/>
          </p:cNvSpPr>
          <p:nvPr/>
        </p:nvSpPr>
        <p:spPr bwMode="auto">
          <a:xfrm>
            <a:off x="1203579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07" tIns="45653" rIns="91307" bIns="45653"/>
          <a:lstStyle/>
          <a:p>
            <a:pPr>
              <a:defRPr/>
            </a:pPr>
            <a:endParaRPr lang="en-US"/>
          </a:p>
        </p:txBody>
      </p:sp>
      <p:sp>
        <p:nvSpPr>
          <p:cNvPr id="12" name="Hình Bầu dục 11"/>
          <p:cNvSpPr/>
          <p:nvPr/>
        </p:nvSpPr>
        <p:spPr>
          <a:xfrm>
            <a:off x="11011382" y="5715025"/>
            <a:ext cx="741521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07" tIns="45653" rIns="91307" bIns="4565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Nơi giữ chỗ cho Số hiệu Bản chiếu 22"/>
          <p:cNvSpPr>
            <a:spLocks noGrp="1"/>
          </p:cNvSpPr>
          <p:nvPr>
            <p:ph type="sldNum" sz="quarter" idx="4"/>
          </p:nvPr>
        </p:nvSpPr>
        <p:spPr>
          <a:xfrm>
            <a:off x="10974945" y="5734051"/>
            <a:ext cx="822960" cy="520700"/>
          </a:xfrm>
          <a:prstGeom prst="rect">
            <a:avLst/>
          </a:prstGeom>
        </p:spPr>
        <p:txBody>
          <a:bodyPr vert="horz" lIns="91307" tIns="45653" rIns="91307" bIns="45653" anchor="ctr"/>
          <a:lstStyle>
            <a:lvl1pPr algn="ctr" eaLnBrk="1" latinLnBrk="0" hangingPunct="1">
              <a:defRPr kumimoji="0" sz="13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34FDB405-666D-420C-BD5E-AAEA102D5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654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308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69624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6171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2655" indent="-272655" algn="l" rtl="0" eaLnBrk="0" fontAlgn="base" hangingPunct="0">
        <a:spcBef>
          <a:spcPts val="599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8843" indent="-2726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5" indent="-182299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3" indent="-182299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9983" indent="-182299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4866" indent="-182617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08783" indent="-18261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3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2720" indent="-182617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3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6636" indent="-18261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3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7221" y="274639"/>
            <a:ext cx="11109960" cy="1143000"/>
          </a:xfrm>
          <a:prstGeom prst="rect">
            <a:avLst/>
          </a:prstGeom>
        </p:spPr>
        <p:txBody>
          <a:bodyPr vert="horz" lIns="122715" tIns="61359" rIns="122715" bIns="6135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7221" y="1600224"/>
            <a:ext cx="11109960" cy="4525963"/>
          </a:xfrm>
          <a:prstGeom prst="rect">
            <a:avLst/>
          </a:prstGeom>
        </p:spPr>
        <p:txBody>
          <a:bodyPr vert="horz" lIns="122715" tIns="61359" rIns="122715" bIns="6135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7220" y="6356376"/>
            <a:ext cx="2880360" cy="365125"/>
          </a:xfrm>
          <a:prstGeom prst="rect">
            <a:avLst/>
          </a:prstGeom>
        </p:spPr>
        <p:txBody>
          <a:bodyPr vert="horz" lIns="122715" tIns="61359" rIns="122715" bIns="613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7192" fontAlgn="auto">
              <a:spcBef>
                <a:spcPts val="0"/>
              </a:spcBef>
              <a:spcAft>
                <a:spcPts val="0"/>
              </a:spcAft>
            </a:pPr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7192" fontAlgn="auto">
                <a:spcBef>
                  <a:spcPts val="0"/>
                </a:spcBef>
                <a:spcAft>
                  <a:spcPts val="0"/>
                </a:spcAft>
              </a:pPr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17671" y="6356376"/>
            <a:ext cx="3909060" cy="365125"/>
          </a:xfrm>
          <a:prstGeom prst="rect">
            <a:avLst/>
          </a:prstGeom>
        </p:spPr>
        <p:txBody>
          <a:bodyPr vert="horz" lIns="122715" tIns="61359" rIns="122715" bIns="613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7192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46820" y="6356376"/>
            <a:ext cx="2880360" cy="365125"/>
          </a:xfrm>
          <a:prstGeom prst="rect">
            <a:avLst/>
          </a:prstGeom>
        </p:spPr>
        <p:txBody>
          <a:bodyPr vert="horz" lIns="122715" tIns="61359" rIns="122715" bIns="613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7192" fontAlgn="auto">
              <a:spcBef>
                <a:spcPts val="0"/>
              </a:spcBef>
              <a:spcAft>
                <a:spcPts val="0"/>
              </a:spcAft>
            </a:pPr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71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65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1227192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198" indent="-460198" algn="l" defTabSz="122719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87" indent="-383494" algn="l" defTabSz="1227192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33987" indent="-306799" algn="l" defTabSz="12271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583" indent="-306799" algn="l" defTabSz="122719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1170" indent="-306799" algn="l" defTabSz="122719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4768" indent="-306799" algn="l" defTabSz="12271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8356" indent="-306799" algn="l" defTabSz="12271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1949" indent="-306799" algn="l" defTabSz="12271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5548" indent="-306799" algn="l" defTabSz="12271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27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600" algn="l" defTabSz="1227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192" algn="l" defTabSz="1227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779" algn="l" defTabSz="1227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377" algn="l" defTabSz="1227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964" algn="l" defTabSz="1227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1562" algn="l" defTabSz="1227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5158" algn="l" defTabSz="1227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8748" algn="l" defTabSz="12271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610" y="183093"/>
            <a:ext cx="5554980" cy="762000"/>
          </a:xfrm>
          <a:prstGeom prst="rect">
            <a:avLst/>
          </a:prstGeom>
        </p:spPr>
        <p:txBody>
          <a:bodyPr vert="horz" lIns="61398" tIns="30699" rIns="61398" bIns="306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0" y="1066811"/>
            <a:ext cx="5554980" cy="3017309"/>
          </a:xfrm>
          <a:prstGeom prst="rect">
            <a:avLst/>
          </a:prstGeom>
        </p:spPr>
        <p:txBody>
          <a:bodyPr vert="horz" lIns="61398" tIns="30699" rIns="61398" bIns="306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8610" y="4237582"/>
            <a:ext cx="1440180" cy="243417"/>
          </a:xfrm>
          <a:prstGeom prst="rect">
            <a:avLst/>
          </a:prstGeom>
        </p:spPr>
        <p:txBody>
          <a:bodyPr vert="horz" lIns="61398" tIns="30699" rIns="61398" bIns="3069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3990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13990" fontAlgn="auto">
                <a:spcBef>
                  <a:spcPts val="0"/>
                </a:spcBef>
                <a:spcAft>
                  <a:spcPts val="0"/>
                </a:spcAft>
              </a:pPr>
              <a:t>10/10/2021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8835" y="4237582"/>
            <a:ext cx="1954530" cy="243417"/>
          </a:xfrm>
          <a:prstGeom prst="rect">
            <a:avLst/>
          </a:prstGeom>
        </p:spPr>
        <p:txBody>
          <a:bodyPr vert="horz" lIns="61398" tIns="30699" rIns="61398" bIns="3069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399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3410" y="4237582"/>
            <a:ext cx="1440180" cy="243417"/>
          </a:xfrm>
          <a:prstGeom prst="rect">
            <a:avLst/>
          </a:prstGeom>
        </p:spPr>
        <p:txBody>
          <a:bodyPr vert="horz" lIns="61398" tIns="30699" rIns="61398" bIns="3069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399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139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23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61399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42" indent="-230242" algn="l" defTabSz="613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63" indent="-191873" algn="l" defTabSz="61399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7484" indent="-153495" algn="l" defTabSz="6139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474" indent="-153495" algn="l" defTabSz="61399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81473" indent="-153495" algn="l" defTabSz="61399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8463" indent="-153495" algn="l" defTabSz="61399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5458" indent="-153495" algn="l" defTabSz="61399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02448" indent="-153495" algn="l" defTabSz="61399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9443" indent="-153495" algn="l" defTabSz="61399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399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6994" algn="l" defTabSz="61399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3990" algn="l" defTabSz="61399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0980" algn="l" defTabSz="61399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7975" algn="l" defTabSz="61399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4967" algn="l" defTabSz="61399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41959" algn="l" defTabSz="61399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958" algn="l" defTabSz="61399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55947" algn="l" defTabSz="61399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0795" y="593367"/>
            <a:ext cx="115028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775" tIns="122775" rIns="122775" bIns="122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matic SC"/>
              <a:buNone/>
              <a:defRPr sz="3000" b="1">
                <a:solidFill>
                  <a:srgbClr val="E04B5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0795" y="1536633"/>
            <a:ext cx="1150281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775" tIns="122775" rIns="122775" bIns="12277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3834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610" y="183093"/>
            <a:ext cx="5554980" cy="762000"/>
          </a:xfrm>
          <a:prstGeom prst="rect">
            <a:avLst/>
          </a:prstGeom>
        </p:spPr>
        <p:txBody>
          <a:bodyPr vert="horz" lIns="61422" tIns="30711" rIns="61422" bIns="30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0" y="1066803"/>
            <a:ext cx="5554980" cy="3017309"/>
          </a:xfrm>
          <a:prstGeom prst="rect">
            <a:avLst/>
          </a:prstGeom>
        </p:spPr>
        <p:txBody>
          <a:bodyPr vert="horz" lIns="61422" tIns="30711" rIns="61422" bIns="30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8610" y="4237574"/>
            <a:ext cx="1440180" cy="243417"/>
          </a:xfrm>
          <a:prstGeom prst="rect">
            <a:avLst/>
          </a:prstGeom>
        </p:spPr>
        <p:txBody>
          <a:bodyPr vert="horz" lIns="61422" tIns="30711" rIns="61422" bIns="3071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4225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14225" fontAlgn="auto">
                <a:spcBef>
                  <a:spcPts val="0"/>
                </a:spcBef>
                <a:spcAft>
                  <a:spcPts val="0"/>
                </a:spcAft>
              </a:pPr>
              <a:t>10/10/2021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8835" y="4237574"/>
            <a:ext cx="1954530" cy="243417"/>
          </a:xfrm>
          <a:prstGeom prst="rect">
            <a:avLst/>
          </a:prstGeom>
        </p:spPr>
        <p:txBody>
          <a:bodyPr vert="horz" lIns="61422" tIns="30711" rIns="61422" bIns="3071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422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3410" y="4237574"/>
            <a:ext cx="1440180" cy="243417"/>
          </a:xfrm>
          <a:prstGeom prst="rect">
            <a:avLst/>
          </a:prstGeom>
        </p:spPr>
        <p:txBody>
          <a:bodyPr vert="horz" lIns="61422" tIns="30711" rIns="61422" bIns="3071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4225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1422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42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614225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32" indent="-230332" algn="l" defTabSz="6142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99055" indent="-191945" algn="l" defTabSz="61422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79" indent="-153555" algn="l" defTabSz="6142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888" indent="-153555" algn="l" defTabSz="61422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82004" indent="-153555" algn="l" defTabSz="61422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9113" indent="-153555" algn="l" defTabSz="61422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6224" indent="-153555" algn="l" defTabSz="61422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03335" indent="-153555" algn="l" defTabSz="61422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446" indent="-153555" algn="l" defTabSz="61422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42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7110" algn="l" defTabSz="6142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4225" algn="l" defTabSz="6142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1334" algn="l" defTabSz="6142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8444" algn="l" defTabSz="6142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557" algn="l" defTabSz="6142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42667" algn="l" defTabSz="6142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9780" algn="l" defTabSz="6142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56890" algn="l" defTabSz="6142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610" y="183093"/>
            <a:ext cx="5554980" cy="762000"/>
          </a:xfrm>
          <a:prstGeom prst="rect">
            <a:avLst/>
          </a:prstGeom>
        </p:spPr>
        <p:txBody>
          <a:bodyPr vert="horz" lIns="61446" tIns="30723" rIns="61446" bIns="307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0" y="1066801"/>
            <a:ext cx="5554980" cy="3017309"/>
          </a:xfrm>
          <a:prstGeom prst="rect">
            <a:avLst/>
          </a:prstGeom>
        </p:spPr>
        <p:txBody>
          <a:bodyPr vert="horz" lIns="61446" tIns="30723" rIns="61446" bIns="307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8610" y="4237567"/>
            <a:ext cx="1440180" cy="243417"/>
          </a:xfrm>
          <a:prstGeom prst="rect">
            <a:avLst/>
          </a:prstGeom>
        </p:spPr>
        <p:txBody>
          <a:bodyPr vert="horz" lIns="61446" tIns="30723" rIns="61446" bIns="3072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4459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14459" fontAlgn="auto">
                <a:spcBef>
                  <a:spcPts val="0"/>
                </a:spcBef>
                <a:spcAft>
                  <a:spcPts val="0"/>
                </a:spcAft>
              </a:pPr>
              <a:t>10/10/2021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8835" y="4237567"/>
            <a:ext cx="1954530" cy="243417"/>
          </a:xfrm>
          <a:prstGeom prst="rect">
            <a:avLst/>
          </a:prstGeom>
        </p:spPr>
        <p:txBody>
          <a:bodyPr vert="horz" lIns="61446" tIns="30723" rIns="61446" bIns="30723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44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3410" y="4237567"/>
            <a:ext cx="1440180" cy="243417"/>
          </a:xfrm>
          <a:prstGeom prst="rect">
            <a:avLst/>
          </a:prstGeom>
        </p:spPr>
        <p:txBody>
          <a:bodyPr vert="horz" lIns="61446" tIns="30723" rIns="61446" bIns="3072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4459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1445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56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61445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22" indent="-230422" algn="l" defTabSz="6144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99247" indent="-192018" algn="l" defTabSz="61445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73" indent="-153614" algn="l" defTabSz="61445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02" indent="-153614" algn="l" defTabSz="61445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82532" indent="-153614" algn="l" defTabSz="61445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9761" indent="-153614" algn="l" defTabSz="61445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6990" indent="-153614" algn="l" defTabSz="61445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04219" indent="-153614" algn="l" defTabSz="61445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1448" indent="-153614" algn="l" defTabSz="61445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44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7229" algn="l" defTabSz="6144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4459" algn="l" defTabSz="6144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88" algn="l" defTabSz="6144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8917" algn="l" defTabSz="6144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6146" algn="l" defTabSz="6144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43374" algn="l" defTabSz="6144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0605" algn="l" defTabSz="6144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57833" algn="l" defTabSz="6144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>
            <a:spLocks/>
          </p:cNvSpPr>
          <p:nvPr/>
        </p:nvSpPr>
        <p:spPr bwMode="auto">
          <a:xfrm>
            <a:off x="9875520" y="2438401"/>
            <a:ext cx="2295287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65662" y="1"/>
            <a:ext cx="8279427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3043" y="1"/>
            <a:ext cx="8279427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4151770" y="0"/>
            <a:ext cx="4007107" cy="1417638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694373" y="0"/>
            <a:ext cx="1994714" cy="1219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9849802" y="1008064"/>
            <a:ext cx="2295287" cy="955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205740" y="1600201"/>
            <a:ext cx="1369457" cy="20367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4" name="WordArt 22"/>
          <p:cNvSpPr>
            <a:spLocks noChangeArrowheads="1" noChangeShapeType="1" noTextEdit="1"/>
          </p:cNvSpPr>
          <p:nvPr/>
        </p:nvSpPr>
        <p:spPr bwMode="auto">
          <a:xfrm>
            <a:off x="1348562" y="401638"/>
            <a:ext cx="9611916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QUY ƯỚC LỚP MÌNH</a:t>
            </a:r>
            <a:endParaRPr lang="en-GB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" y="1447801"/>
            <a:ext cx="11326952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micro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camara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95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42344" y="13235"/>
            <a:ext cx="8063456" cy="6453632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755467" y="3762717"/>
            <a:ext cx="5382158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131958" y="2978368"/>
            <a:ext cx="2699309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398138" y="2978368"/>
            <a:ext cx="2386584" cy="3348736"/>
          </a:xfrm>
          <a:prstGeom prst="rect">
            <a:avLst/>
          </a:prstGeom>
        </p:spPr>
      </p:pic>
      <p:sp>
        <p:nvSpPr>
          <p:cNvPr id="9" name="Hộp_Văn_Bản 7"/>
          <p:cNvSpPr txBox="1">
            <a:spLocks noChangeArrowheads="1"/>
          </p:cNvSpPr>
          <p:nvPr/>
        </p:nvSpPr>
        <p:spPr bwMode="auto">
          <a:xfrm>
            <a:off x="968992" y="2421876"/>
            <a:ext cx="6502538" cy="121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pPr algn="ctr"/>
            <a:r>
              <a:rPr lang="en-US" sz="73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73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7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3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0040663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685800"/>
            <a:ext cx="1234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-9099" y="198391"/>
            <a:ext cx="1234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1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2918">
            <a:off x="10996375" y="3175"/>
            <a:ext cx="1412319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24790" y="1143000"/>
            <a:ext cx="442341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bài :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52400" y="36576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An-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0" y="4191000"/>
            <a:ext cx="1234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An 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cuộc.Mải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0" y="1600200"/>
            <a:ext cx="1234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0" y="2209800"/>
            <a:ext cx="1234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0" y="2819400"/>
            <a:ext cx="12344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1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0" y="3200400"/>
            <a:ext cx="1234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An-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đrây-ca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93343" y="5021997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81000" y="5479197"/>
            <a:ext cx="960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An-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8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/>
      <p:bldP spid="7186" grpId="0"/>
      <p:bldP spid="7191" grpId="0"/>
      <p:bldP spid="7192" grpId="0"/>
      <p:bldP spid="7193" grpId="0"/>
      <p:bldP spid="719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834890" y="2743201"/>
            <a:ext cx="1337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H" pitchFamily="34" charset="0"/>
              </a:rPr>
              <a:t> 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4191000"/>
            <a:ext cx="185166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   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411480" y="3581400"/>
            <a:ext cx="119329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24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914401"/>
            <a:ext cx="1234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Nỗi dằn vặt của An-đrây-ca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0" y="457201"/>
            <a:ext cx="1234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0" y="1295401"/>
            <a:ext cx="442341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bài :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52400" y="4114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An-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0" y="4648200"/>
            <a:ext cx="1234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An 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./ An –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đrây-ca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94481" y="1752600"/>
            <a:ext cx="62063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An-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0" y="2209800"/>
            <a:ext cx="1234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An 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An 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91773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/>
      <p:bldP spid="11282" grpId="0"/>
      <p:bldP spid="11285" grpId="0"/>
      <p:bldP spid="112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FDE5"/>
        </a:solidFill>
        <a:effectLst/>
      </p:bgPr>
    </p:bg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_Văn_Bản 1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438400" y="685800"/>
            <a:ext cx="6553200" cy="5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An-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_Văn_Bản 15"/>
          <p:cNvSpPr txBox="1">
            <a:spLocks noChangeArrowheads="1"/>
          </p:cNvSpPr>
          <p:nvPr/>
        </p:nvSpPr>
        <p:spPr bwMode="auto">
          <a:xfrm>
            <a:off x="1485909" y="1143000"/>
            <a:ext cx="9525001" cy="15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579178" y="2735467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1000" y="3429000"/>
            <a:ext cx="115557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An-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8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990601"/>
            <a:ext cx="1234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Nỗi dằn vặt của An-đrây-ca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457201"/>
            <a:ext cx="1234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Quoc Tuan\Desktop\App Ip\Noi dan vat cua An-dray-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34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>
            <a:off x="2983230" y="1524000"/>
            <a:ext cx="5863590" cy="3429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GB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 DIỄN CẢM.</a:t>
            </a:r>
          </a:p>
        </p:txBody>
      </p:sp>
    </p:spTree>
    <p:extLst>
      <p:ext uri="{BB962C8B-B14F-4D97-AF65-F5344CB8AC3E}">
        <p14:creationId xmlns:p14="http://schemas.microsoft.com/office/powerpoint/2010/main" val="32339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600450" y="1219200"/>
            <a:ext cx="37033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     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834890" y="2743201"/>
            <a:ext cx="1337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H" pitchFamily="34" charset="0"/>
              </a:rPr>
              <a:t> 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4191000"/>
            <a:ext cx="185166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   </a:t>
            </a:r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0" y="3505200"/>
            <a:ext cx="119329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24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457200" y="2821900"/>
            <a:ext cx="109728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nằm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hoảng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hốt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khóc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nấc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qua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đời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“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mải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mua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thuốc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chậm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chết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An –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đrây-ca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oà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khóc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hết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nghe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an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ủi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:                                                        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, con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lỗi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thuốc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cứu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khỏi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1600200" y="990601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 Box 27"/>
          <p:cNvSpPr txBox="1">
            <a:spLocks noChangeArrowheads="1"/>
          </p:cNvSpPr>
          <p:nvPr/>
        </p:nvSpPr>
        <p:spPr bwMode="auto">
          <a:xfrm>
            <a:off x="2865120" y="457201"/>
            <a:ext cx="246888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WordArt 28"/>
          <p:cNvSpPr>
            <a:spLocks noChangeArrowheads="1" noChangeShapeType="1" noTextEdit="1"/>
          </p:cNvSpPr>
          <p:nvPr/>
        </p:nvSpPr>
        <p:spPr bwMode="auto">
          <a:xfrm>
            <a:off x="308610" y="914400"/>
            <a:ext cx="3703320" cy="1524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GB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 DIỄN CẢM.</a:t>
            </a:r>
          </a:p>
        </p:txBody>
      </p:sp>
      <p:pic>
        <p:nvPicPr>
          <p:cNvPr id="11274" name="Picture 4" descr="C:\Documents and Settings\Quoc Tuan\Desktop\App Ip\Noi dan vat cua An-dray-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401193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4584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61231" y="719140"/>
            <a:ext cx="9221940" cy="1400330"/>
            <a:chOff x="0" y="66675"/>
            <a:chExt cx="18216178" cy="2800660"/>
          </a:xfrm>
        </p:grpSpPr>
        <p:sp>
          <p:nvSpPr>
            <p:cNvPr id="6" name="TextBox 6"/>
            <p:cNvSpPr txBox="1"/>
            <p:nvPr/>
          </p:nvSpPr>
          <p:spPr>
            <a:xfrm>
              <a:off x="0" y="2130979"/>
              <a:ext cx="18216178" cy="736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14420" fontAlgn="auto">
                <a:lnSpc>
                  <a:spcPts val="305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DM Sans"/>
                </a:rPr>
                <a:t>For a fun and productive </a:t>
              </a:r>
              <a:r>
                <a:rPr lang="en-US" sz="2400" dirty="0" err="1" smtClean="0">
                  <a:solidFill>
                    <a:srgbClr val="FFFFFF"/>
                  </a:solidFill>
                  <a:latin typeface="DM Sans"/>
                </a:rPr>
                <a:t>clss</a:t>
              </a:r>
              <a:r>
                <a:rPr lang="en-US" sz="2400" dirty="0" smtClean="0">
                  <a:solidFill>
                    <a:srgbClr val="FFFFFF"/>
                  </a:solidFill>
                  <a:latin typeface="DM Sans"/>
                </a:rPr>
                <a:t>!</a:t>
              </a:r>
              <a:endParaRPr lang="en-US" sz="2400" dirty="0">
                <a:solidFill>
                  <a:srgbClr val="FFFFFF"/>
                </a:solidFill>
                <a:latin typeface="DM San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18216178" cy="171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14420" fontAlgn="auto">
                <a:lnSpc>
                  <a:spcPts val="6653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3200" dirty="0">
                <a:solidFill>
                  <a:srgbClr val="FFFFFF"/>
                </a:solidFill>
                <a:latin typeface="Lazydog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4801" y="202603"/>
            <a:ext cx="11811000" cy="304698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lvl="0"/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–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day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3276600"/>
            <a:ext cx="11277599" cy="304698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lvl="0"/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day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–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9030" y="643162"/>
            <a:ext cx="10206342" cy="5571678"/>
          </a:xfrm>
          <a:prstGeom prst="rect">
            <a:avLst/>
          </a:prstGeom>
        </p:spPr>
      </p:pic>
      <p:sp>
        <p:nvSpPr>
          <p:cNvPr id="11" name="Hộp_Văn_Bản 14"/>
          <p:cNvSpPr txBox="1">
            <a:spLocks noChangeArrowheads="1"/>
          </p:cNvSpPr>
          <p:nvPr/>
        </p:nvSpPr>
        <p:spPr bwMode="auto">
          <a:xfrm>
            <a:off x="1219201" y="1166899"/>
            <a:ext cx="10134600" cy="30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9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1954530" y="1524000"/>
            <a:ext cx="894969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GB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Dặn dò !</a:t>
            </a:r>
          </a:p>
        </p:txBody>
      </p:sp>
    </p:spTree>
    <p:extLst>
      <p:ext uri="{BB962C8B-B14F-4D97-AF65-F5344CB8AC3E}">
        <p14:creationId xmlns:p14="http://schemas.microsoft.com/office/powerpoint/2010/main" val="30556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600450" y="1219200"/>
            <a:ext cx="37033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     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834890" y="2743200"/>
            <a:ext cx="133731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.VnTimeH" pitchFamily="34" charset="0"/>
              </a:rPr>
              <a:t>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0" y="4191000"/>
            <a:ext cx="185166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3444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308610" y="3733801"/>
            <a:ext cx="1172718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.</a:t>
            </a:r>
          </a:p>
        </p:txBody>
      </p:sp>
      <p:pic>
        <p:nvPicPr>
          <p:cNvPr id="26631" name="Picture 2" descr="20060925112621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5" descr="50616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93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WordArt 19"/>
          <p:cNvSpPr>
            <a:spLocks noChangeArrowheads="1" noChangeShapeType="1" noTextEdit="1"/>
          </p:cNvSpPr>
          <p:nvPr/>
        </p:nvSpPr>
        <p:spPr bwMode="auto">
          <a:xfrm>
            <a:off x="925830" y="533400"/>
            <a:ext cx="10287000" cy="525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GB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25057529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Hộp_Văn_Bản 8"/>
          <p:cNvSpPr txBox="1">
            <a:spLocks noChangeArrowheads="1"/>
          </p:cNvSpPr>
          <p:nvPr/>
        </p:nvSpPr>
        <p:spPr bwMode="auto">
          <a:xfrm>
            <a:off x="2899556" y="685800"/>
            <a:ext cx="6480810" cy="9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7" tIns="45653" rIns="91307" bIns="45653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1143000" y="2005306"/>
            <a:ext cx="10134600" cy="92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图片 48134" descr="1-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466903"/>
            <a:ext cx="4928450" cy="30655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9"/>
          <p:cNvSpPr txBox="1">
            <a:spLocks noChangeArrowheads="1"/>
          </p:cNvSpPr>
          <p:nvPr/>
        </p:nvSpPr>
        <p:spPr bwMode="auto">
          <a:xfrm>
            <a:off x="925830" y="76200"/>
            <a:ext cx="4706303" cy="35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895" tIns="61448" rIns="122895" bIns="6144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9" name="Picture 7" descr="E:\Trang tri\Imag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70" y="4114800"/>
            <a:ext cx="14658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63"/>
          <p:cNvSpPr txBox="1">
            <a:spLocks noChangeArrowheads="1"/>
          </p:cNvSpPr>
          <p:nvPr/>
        </p:nvSpPr>
        <p:spPr bwMode="auto">
          <a:xfrm>
            <a:off x="1337310" y="3841751"/>
            <a:ext cx="3883343" cy="274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895" tIns="61448" rIns="122895" bIns="6144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altLang="en-US" sz="4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mừng </a:t>
            </a:r>
          </a:p>
          <a:p>
            <a:r>
              <a:rPr lang="en-US" altLang="en-US" sz="4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được thưởng một chiếc bút chì</a:t>
            </a:r>
          </a:p>
        </p:txBody>
      </p:sp>
      <p:pic>
        <p:nvPicPr>
          <p:cNvPr id="1029" name="Picture 5" descr="E:\hop qua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9" y="42334"/>
            <a:ext cx="483489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68"/>
          <p:cNvSpPr txBox="1">
            <a:spLocks noChangeArrowheads="1"/>
          </p:cNvSpPr>
          <p:nvPr/>
        </p:nvSpPr>
        <p:spPr bwMode="auto">
          <a:xfrm>
            <a:off x="6275070" y="444500"/>
            <a:ext cx="4834890" cy="332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895" tIns="61448" rIns="122895" bIns="6144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406" indent="-342406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alt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alt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TextBox 69"/>
          <p:cNvSpPr txBox="1">
            <a:spLocks noChangeArrowheads="1"/>
          </p:cNvSpPr>
          <p:nvPr/>
        </p:nvSpPr>
        <p:spPr bwMode="auto">
          <a:xfrm>
            <a:off x="7200900" y="3471334"/>
            <a:ext cx="4217670" cy="23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895" tIns="61448" rIns="122895" bIns="6144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vi-VN" alt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 cách đọc b</a:t>
            </a:r>
            <a:r>
              <a:rPr lang="en-US" alt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alt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alt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E:\hop qua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94" y="90060"/>
            <a:ext cx="5122069" cy="348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hop q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12" y="3615266"/>
            <a:ext cx="5040630" cy="336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12924821601802322145_574_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" y="3471334"/>
            <a:ext cx="4832748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Documents and Settings\Quoc Tuan\Desktop\App Ip\Noi dan vat cua An-dray-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571" y="457200"/>
            <a:ext cx="10287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9050" y="14"/>
            <a:ext cx="12344400" cy="144655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307" tIns="45653" rIns="91307" bIns="45653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202</a:t>
            </a:r>
            <a:r>
              <a:rPr lang="vi-VN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4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Hộp_Văn_Bản 8"/>
          <p:cNvSpPr txBox="1">
            <a:spLocks noChangeArrowheads="1"/>
          </p:cNvSpPr>
          <p:nvPr/>
        </p:nvSpPr>
        <p:spPr bwMode="auto">
          <a:xfrm>
            <a:off x="584835" y="3200400"/>
            <a:ext cx="112128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7" tIns="45653" rIns="91307" bIns="45653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– </a:t>
            </a:r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xki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533400" y="3581400"/>
            <a:ext cx="7120890" cy="206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.....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Hộp_Văn_Bản 4"/>
          <p:cNvSpPr txBox="1">
            <a:spLocks noChangeArrowheads="1"/>
          </p:cNvSpPr>
          <p:nvPr/>
        </p:nvSpPr>
        <p:spPr bwMode="auto">
          <a:xfrm>
            <a:off x="457200" y="2819400"/>
            <a:ext cx="7391400" cy="5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78303"/>
            <a:ext cx="270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457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Hình Chữ nhật 11"/>
          <p:cNvSpPr>
            <a:spLocks noChangeArrowheads="1"/>
          </p:cNvSpPr>
          <p:nvPr/>
        </p:nvSpPr>
        <p:spPr bwMode="auto">
          <a:xfrm>
            <a:off x="1541913" y="1447800"/>
            <a:ext cx="10184130" cy="10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7" tIns="45653" rIns="91307" bIns="45653">
            <a:spAutoFit/>
          </a:bodyPr>
          <a:lstStyle/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3" name="Hình Chữ nhật 12"/>
          <p:cNvSpPr>
            <a:spLocks noChangeArrowheads="1"/>
          </p:cNvSpPr>
          <p:nvPr/>
        </p:nvSpPr>
        <p:spPr bwMode="auto">
          <a:xfrm>
            <a:off x="1645943" y="762000"/>
            <a:ext cx="3945042" cy="5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07" tIns="45653" rIns="91307" bIns="45653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Hộp_Văn_Bản 14"/>
          <p:cNvSpPr txBox="1">
            <a:spLocks noChangeArrowheads="1"/>
          </p:cNvSpPr>
          <p:nvPr/>
        </p:nvSpPr>
        <p:spPr bwMode="auto">
          <a:xfrm>
            <a:off x="1447800" y="2563613"/>
            <a:ext cx="5536157" cy="5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3581400"/>
            <a:ext cx="5734050" cy="280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nở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vặt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ình Chữ nhật 11"/>
          <p:cNvSpPr>
            <a:spLocks noChangeArrowheads="1"/>
          </p:cNvSpPr>
          <p:nvPr/>
        </p:nvSpPr>
        <p:spPr bwMode="auto">
          <a:xfrm>
            <a:off x="1143004" y="1524000"/>
            <a:ext cx="10584180" cy="10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7" name="Hình Chữ nhật 12"/>
          <p:cNvSpPr>
            <a:spLocks noChangeArrowheads="1"/>
          </p:cNvSpPr>
          <p:nvPr/>
        </p:nvSpPr>
        <p:spPr bwMode="auto">
          <a:xfrm>
            <a:off x="1581115" y="685800"/>
            <a:ext cx="3945042" cy="5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07" tIns="45653" rIns="91307" bIns="45653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17224" y="2895600"/>
            <a:ext cx="11109960" cy="10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7" tIns="45653" rIns="91307" bIns="4565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Hộp_Văn_Bản 34"/>
          <p:cNvSpPr txBox="1">
            <a:spLocks noChangeArrowheads="1"/>
          </p:cNvSpPr>
          <p:nvPr/>
        </p:nvSpPr>
        <p:spPr bwMode="auto">
          <a:xfrm>
            <a:off x="304800" y="4267200"/>
            <a:ext cx="11727180" cy="10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7" tIns="45653" rIns="91307" bIns="45653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  <p:cxnSp>
        <p:nvCxnSpPr>
          <p:cNvPr id="8" name="Đường kết nối thẳng 37"/>
          <p:cNvCxnSpPr/>
          <p:nvPr/>
        </p:nvCxnSpPr>
        <p:spPr>
          <a:xfrm flipH="1">
            <a:off x="3425744" y="2900741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thẳng 37"/>
          <p:cNvCxnSpPr/>
          <p:nvPr/>
        </p:nvCxnSpPr>
        <p:spPr>
          <a:xfrm flipH="1">
            <a:off x="7010400" y="2900741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thẳng 37"/>
          <p:cNvCxnSpPr/>
          <p:nvPr/>
        </p:nvCxnSpPr>
        <p:spPr>
          <a:xfrm flipH="1">
            <a:off x="8001000" y="3439283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thẳng 37"/>
          <p:cNvCxnSpPr/>
          <p:nvPr/>
        </p:nvCxnSpPr>
        <p:spPr>
          <a:xfrm flipH="1">
            <a:off x="8106146" y="3439283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thẳng 37"/>
          <p:cNvCxnSpPr/>
          <p:nvPr/>
        </p:nvCxnSpPr>
        <p:spPr>
          <a:xfrm flipH="1">
            <a:off x="2856930" y="4272341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thẳng 37"/>
          <p:cNvCxnSpPr/>
          <p:nvPr/>
        </p:nvCxnSpPr>
        <p:spPr>
          <a:xfrm flipH="1">
            <a:off x="4848623" y="4272341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37"/>
          <p:cNvCxnSpPr/>
          <p:nvPr/>
        </p:nvCxnSpPr>
        <p:spPr>
          <a:xfrm flipH="1">
            <a:off x="9067800" y="4272341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thẳng 37"/>
          <p:cNvCxnSpPr/>
          <p:nvPr/>
        </p:nvCxnSpPr>
        <p:spPr>
          <a:xfrm flipH="1">
            <a:off x="2514600" y="4810883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37"/>
          <p:cNvCxnSpPr/>
          <p:nvPr/>
        </p:nvCxnSpPr>
        <p:spPr>
          <a:xfrm flipH="1">
            <a:off x="9601200" y="4810883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thẳng 37"/>
          <p:cNvCxnSpPr/>
          <p:nvPr/>
        </p:nvCxnSpPr>
        <p:spPr>
          <a:xfrm flipH="1">
            <a:off x="9704071" y="4810883"/>
            <a:ext cx="102871" cy="5334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Hộp_Văn_Bản 6"/>
          <p:cNvSpPr txBox="1">
            <a:spLocks noChangeArrowheads="1"/>
          </p:cNvSpPr>
          <p:nvPr/>
        </p:nvSpPr>
        <p:spPr bwMode="auto">
          <a:xfrm>
            <a:off x="381000" y="1144147"/>
            <a:ext cx="11963400" cy="30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7" tIns="45653" rIns="91307" bIns="45653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ớt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day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dứt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ủi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nấc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òa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ỹ thuật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1362</TotalTime>
  <Words>1103</Words>
  <Application>Microsoft Office PowerPoint</Application>
  <PresentationFormat>Custom</PresentationFormat>
  <Paragraphs>93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Oriel</vt:lpstr>
      <vt:lpstr>Office 主题​​</vt:lpstr>
      <vt:lpstr>4_Office Theme</vt:lpstr>
      <vt:lpstr>Student Choice Board for Middle School by Slidesgo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học được gì ở An-đrây-ca?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538</cp:revision>
  <dcterms:created xsi:type="dcterms:W3CDTF">2014-08-25T14:59:45Z</dcterms:created>
  <dcterms:modified xsi:type="dcterms:W3CDTF">2021-10-10T12:39:58Z</dcterms:modified>
</cp:coreProperties>
</file>